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61" r:id="rId4"/>
    <p:sldId id="266" r:id="rId5"/>
    <p:sldId id="267" r:id="rId6"/>
    <p:sldId id="268" r:id="rId7"/>
    <p:sldId id="269" r:id="rId8"/>
    <p:sldId id="270" r:id="rId9"/>
    <p:sldId id="271" r:id="rId10"/>
    <p:sldId id="272" r:id="rId11"/>
    <p:sldId id="273" r:id="rId12"/>
    <p:sldId id="275" r:id="rId13"/>
    <p:sldId id="276" r:id="rId14"/>
    <p:sldId id="277" r:id="rId15"/>
    <p:sldId id="278" r:id="rId16"/>
    <p:sldId id="279" r:id="rId17"/>
    <p:sldId id="280" r:id="rId18"/>
    <p:sldId id="281" r:id="rId19"/>
    <p:sldId id="282"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4" r:id="rId39"/>
    <p:sldId id="306" r:id="rId40"/>
    <p:sldId id="307" r:id="rId41"/>
    <p:sldId id="308" r:id="rId42"/>
    <p:sldId id="310" r:id="rId43"/>
    <p:sldId id="311" r:id="rId44"/>
    <p:sldId id="312" r:id="rId45"/>
    <p:sldId id="313" r:id="rId46"/>
    <p:sldId id="317" r:id="rId47"/>
    <p:sldId id="318" r:id="rId48"/>
    <p:sldId id="319" r:id="rId49"/>
    <p:sldId id="320" r:id="rId50"/>
    <p:sldId id="321" r:id="rId51"/>
    <p:sldId id="322" r:id="rId52"/>
    <p:sldId id="323" r:id="rId53"/>
    <p:sldId id="324" r:id="rId54"/>
    <p:sldId id="325" r:id="rId5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noFill/>
        </a:fill>
      </a:tcStyle>
    </a:wholeTbl>
    <a:band2H>
      <a:tcTxStyle/>
      <a:tcStyle>
        <a:tcBdr/>
        <a:fill>
          <a:solidFill>
            <a:srgbClr val="EFF1F3"/>
          </a:solidFill>
        </a:fill>
      </a:tcStyle>
    </a:band2H>
    <a:firstCol>
      <a:tcTxStyle b="off" i="off">
        <a:font>
          <a:latin typeface="Marker Felt"/>
          <a:ea typeface="Marker Felt"/>
          <a:cs typeface="Marker Felt"/>
        </a:font>
        <a:srgbClr val="969696"/>
      </a:tcTxStyle>
      <a:tcStyle>
        <a:tcBdr>
          <a:left>
            <a:ln w="28575"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firstCol>
    <a:lastRow>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28575"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lastRow>
    <a:firstRow>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28575"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firstRow>
  </a:tblStyle>
  <a:tblStyle styleId="{4A9BC294-FFE2-49D5-8D69-9E1BD2C41BD5}" styleName="">
    <a:tblBg/>
    <a:wholeTbl>
      <a:tcTxStyle b="off" i="off">
        <a:font>
          <a:latin typeface="Papyrus"/>
          <a:ea typeface="Papyrus"/>
          <a:cs typeface="Papyrus"/>
        </a:font>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EFF1F3"/>
          </a:solidFill>
        </a:fill>
      </a:tcStyle>
    </a:band2H>
    <a:firstCol>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BBFC77FB-9ED0-4EC9-95AA-A1379042E648}"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3DC5C2F9-1CAC-4260-A1DD-9FCDBB877499}"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
          <a:latin typeface="Baskerville"/>
          <a:ea typeface="Baskerville"/>
          <a:cs typeface="Baskerville"/>
        </a:font>
        <a:srgbClr val="6F6A5A"/>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wholeTbl>
    <a:band2H>
      <a:tcTxStyle/>
      <a:tcStyle>
        <a:tcBdr/>
        <a:fill>
          <a:solidFill>
            <a:srgbClr val="EFF1F3"/>
          </a:solidFill>
        </a:fill>
      </a:tcStyle>
    </a:band2H>
    <a:firstCol>
      <a:tcTxStyle b="off" i="off">
        <a:font>
          <a:latin typeface="Copperplate"/>
          <a:ea typeface="Copperplate"/>
          <a:cs typeface="Copperplate"/>
        </a:font>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firstCol>
    <a:lastRow>
      <a:tcTxStyle b="off" i="off">
        <a:font>
          <a:latin typeface="Copperplate"/>
          <a:ea typeface="Copperplate"/>
          <a:cs typeface="Copperplate"/>
        </a:font>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lastRow>
    <a:firstRow>
      <a:tcTxStyle b="off" i="off">
        <a:font>
          <a:latin typeface="Copperplate"/>
          <a:ea typeface="Copperplate"/>
          <a:cs typeface="Copperplate"/>
        </a:font>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firstRow>
  </a:tblStyle>
  <a:tblStyle styleId="{97A335D7-A534-413E-8C75-CB8268E31743}"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2435345E-B1BE-4664-A7E4-8DC80B512B61}"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firstRow>
  </a:tblStyle>
  <a:tblStyle styleId="{9BACBBE5-886E-4400-8363-E1ED2541048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52FB1AA-5D70-40AE-ABA4-3D51A26FDA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firstRow>
  </a:tblStyle>
  <a:tblStyle styleId="{42C06FB0-9479-4509-ACEA-2BB4F7A5DC97}" styleName="">
    <a:tblBg/>
    <a:wholeTbl>
      <a:tcTxStyle b="off" i="off">
        <a:font>
          <a:latin typeface="Papyrus"/>
          <a:ea typeface="Papyrus"/>
          <a:cs typeface="Papyrus"/>
        </a:font>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noFill/>
        </a:fill>
      </a:tcStyle>
    </a:wholeTbl>
    <a:band2H>
      <a:tcTxStyle/>
      <a:tcStyle>
        <a:tcBdr/>
        <a:fill>
          <a:solidFill>
            <a:srgbClr val="EFF1F3"/>
          </a:solidFill>
        </a:fill>
      </a:tcStyle>
    </a:band2H>
    <a:firstCol>
      <a:tcTxStyle b="off" i="off">
        <a:font>
          <a:latin typeface="Papyrus"/>
          <a:ea typeface="Papyrus"/>
          <a:cs typeface="Papyrus"/>
        </a:font>
        <a:srgbClr val="4B342B"/>
      </a:tcTxStyle>
      <a:tcStyle>
        <a:tcBdr>
          <a:left>
            <a:ln w="28575"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firstCol>
    <a:lastRow>
      <a:tcTxStyle b="off" i="off">
        <a:font>
          <a:latin typeface="Papyrus"/>
          <a:ea typeface="Papyrus"/>
          <a:cs typeface="Papyrus"/>
        </a:font>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28575"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lastRow>
    <a:firstRow>
      <a:tcTxStyle b="off" i="off">
        <a:font>
          <a:latin typeface="Papyrus"/>
          <a:ea typeface="Papyrus"/>
          <a:cs typeface="Papyrus"/>
        </a:font>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28575"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firstRow>
  </a:tblStyle>
  <a:tblStyle styleId="{E1442A45-4056-4988-8F58-328567825025}"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firstRow>
  </a:tblStyle>
  <a:tblStyle styleId="{737FEEE2-BBF4-449F-A6AD-7BDDF9893768}" styleName="">
    <a:tblBg/>
    <a:wholeTbl>
      <a:tcTxStyle b="off" i="off">
        <a:font>
          <a:latin typeface="Papyrus"/>
          <a:ea typeface="Papyrus"/>
          <a:cs typeface="Papyrus"/>
        </a:font>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noFill/>
        </a:fill>
      </a:tcStyle>
    </a:wholeTbl>
    <a:band2H>
      <a:tcTxStyle/>
      <a:tcStyle>
        <a:tcBdr/>
        <a:fill>
          <a:solidFill>
            <a:srgbClr val="EFF1F3"/>
          </a:solidFill>
        </a:fill>
      </a:tcStyle>
    </a:band2H>
    <a:firstCol>
      <a:tcTxStyle b="off" i="off">
        <a:font>
          <a:latin typeface="Papyrus"/>
          <a:ea typeface="Papyrus"/>
          <a:cs typeface="Papyrus"/>
        </a:font>
        <a:srgbClr val="4B342B"/>
      </a:tcTxStyle>
      <a:tcStyle>
        <a:tcBdr>
          <a:left>
            <a:ln w="28575"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firstCol>
    <a:lastRow>
      <a:tcTxStyle b="off" i="off">
        <a:font>
          <a:latin typeface="Papyrus"/>
          <a:ea typeface="Papyrus"/>
          <a:cs typeface="Papyrus"/>
        </a:font>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28575"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lastRow>
    <a:firstRow>
      <a:tcTxStyle b="off" i="off">
        <a:font>
          <a:latin typeface="Papyrus"/>
          <a:ea typeface="Papyrus"/>
          <a:cs typeface="Papyrus"/>
        </a:font>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28575"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firstRow>
  </a:tblStyle>
  <a:tblStyle styleId="{DA133690-BE86-4589-BC7C-D42A38FD6A45}" styleName="">
    <a:tblBg/>
    <a:wholeTbl>
      <a:tcTxStyle b="off" i="off">
        <a:font>
          <a:latin typeface="Papyrus"/>
          <a:ea typeface="Papyrus"/>
          <a:cs typeface="Papyrus"/>
        </a:font>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EFF1F3"/>
          </a:solidFill>
        </a:fill>
      </a:tcStyle>
    </a:band2H>
    <a:firstCol>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AD3C2D53-92FC-4148-A8FC-801B122FCACE}"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86809D74-E8C7-4C07-B142-5F84AAE1705E}"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FFCBB81B-E987-4F79-8D24-9ED3974C2BCC}"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C57B1F-C6B9-4187-B3C5-9B9362E38E25}"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11757DFC-2B7E-4A27-89F0-875977ECB38C}"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107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xfrm>
            <a:off x="1143000" y="685800"/>
            <a:ext cx="4572000" cy="3429000"/>
          </a:xfrm>
          <a:prstGeom prst="rect">
            <a:avLst/>
          </a:prstGeom>
        </p:spPr>
        <p:txBody>
          <a:bodyPr/>
          <a:lstStyle/>
          <a:p>
            <a:endParaRPr/>
          </a:p>
        </p:txBody>
      </p:sp>
      <p:sp>
        <p:nvSpPr>
          <p:cNvPr id="563" name="Shape 56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82762587"/>
      </p:ext>
    </p:extLst>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copy 4">
    <p:bg>
      <p:bgPr>
        <a:solidFill>
          <a:srgbClr val="3751BD"/>
        </a:solid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lvl1pPr marL="39687" marR="40638" indent="-39687"/>
          </a:lstStyle>
          <a:p>
            <a:r>
              <a:t>Title Text</a:t>
            </a:r>
          </a:p>
        </p:txBody>
      </p:sp>
      <p:sp>
        <p:nvSpPr>
          <p:cNvPr id="93" name="Body Level One…"/>
          <p:cNvSpPr txBox="1">
            <a:spLocks noGrp="1"/>
          </p:cNvSpPr>
          <p:nvPr>
            <p:ph type="body" idx="1"/>
          </p:nvPr>
        </p:nvSpPr>
        <p:spPr>
          <a:prstGeom prst="rect">
            <a:avLst/>
          </a:prstGeom>
        </p:spPr>
        <p:txBody>
          <a:bodyPr/>
          <a:lstStyle>
            <a:lvl1pPr marL="425097" indent="-381000">
              <a:spcBef>
                <a:spcPts val="800"/>
              </a:spcBef>
              <a:buClr>
                <a:srgbClr val="000000"/>
              </a:buClr>
              <a:buFont typeface="Lucida Grande"/>
            </a:lvl1pPr>
            <a:lvl2pPr marL="813152" indent="-317500">
              <a:spcBef>
                <a:spcPts val="700"/>
              </a:spcBef>
              <a:buClr>
                <a:srgbClr val="000000"/>
              </a:buClr>
              <a:buFont typeface="Lucida Grande"/>
            </a:lvl2pPr>
            <a:lvl3pPr marL="1257652" indent="-254000">
              <a:spcBef>
                <a:spcPts val="600"/>
              </a:spcBef>
              <a:buClr>
                <a:srgbClr val="000000"/>
              </a:buClr>
              <a:buFont typeface="Lucida Grande"/>
            </a:lvl3pPr>
            <a:lvl4pPr marL="1765653" indent="-254000">
              <a:spcBef>
                <a:spcPts val="500"/>
              </a:spcBef>
              <a:buClr>
                <a:srgbClr val="000000"/>
              </a:buClr>
              <a:buFont typeface="Lucida Grande"/>
            </a:lvl4pPr>
            <a:lvl5pPr marL="2273653" indent="-2540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C419D"/>
        </a:solidFill>
        <a:effectLst/>
      </p:bgPr>
    </p:bg>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lvl1pPr marL="39687" marR="40638" indent="-39687"/>
          </a:lstStyle>
          <a:p>
            <a:r>
              <a:t>Title Text</a:t>
            </a:r>
          </a:p>
        </p:txBody>
      </p:sp>
      <p:sp>
        <p:nvSpPr>
          <p:cNvPr id="102" name="Body Level One…"/>
          <p:cNvSpPr txBox="1">
            <a:spLocks noGrp="1"/>
          </p:cNvSpPr>
          <p:nvPr>
            <p:ph type="body" idx="1"/>
          </p:nvPr>
        </p:nvSpPr>
        <p:spPr>
          <a:prstGeom prst="rect">
            <a:avLst/>
          </a:prstGeom>
        </p:spPr>
        <p:txBody>
          <a:bodyPr/>
          <a:lstStyle>
            <a:lvl1pPr marL="425097" indent="-381000">
              <a:spcBef>
                <a:spcPts val="800"/>
              </a:spcBef>
              <a:buClr>
                <a:srgbClr val="000000"/>
              </a:buClr>
              <a:buFont typeface="Lucida Grande"/>
            </a:lvl1pPr>
            <a:lvl2pPr marL="813152" indent="-317500">
              <a:spcBef>
                <a:spcPts val="700"/>
              </a:spcBef>
              <a:buClr>
                <a:srgbClr val="000000"/>
              </a:buClr>
              <a:buFont typeface="Lucida Grande"/>
            </a:lvl2pPr>
            <a:lvl3pPr marL="1257652" indent="-254000">
              <a:spcBef>
                <a:spcPts val="600"/>
              </a:spcBef>
              <a:buClr>
                <a:srgbClr val="000000"/>
              </a:buClr>
              <a:buFont typeface="Lucida Grande"/>
            </a:lvl3pPr>
            <a:lvl4pPr marL="1765653" indent="-254000">
              <a:spcBef>
                <a:spcPts val="500"/>
              </a:spcBef>
              <a:buClr>
                <a:srgbClr val="000000"/>
              </a:buClr>
              <a:buFont typeface="Lucida Grande"/>
            </a:lvl4pPr>
            <a:lvl5pPr marL="2273653" indent="-2540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B4097"/>
        </a:solid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marL="39687" marR="40638" indent="-39687"/>
          </a:lstStyle>
          <a:p>
            <a:r>
              <a:t>Title Text</a:t>
            </a:r>
          </a:p>
        </p:txBody>
      </p:sp>
      <p:sp>
        <p:nvSpPr>
          <p:cNvPr id="111" name="Body Level One…"/>
          <p:cNvSpPr txBox="1">
            <a:spLocks noGrp="1"/>
          </p:cNvSpPr>
          <p:nvPr>
            <p:ph type="body" idx="1"/>
          </p:nvPr>
        </p:nvSpPr>
        <p:spPr>
          <a:prstGeom prst="rect">
            <a:avLst/>
          </a:prstGeom>
        </p:spPr>
        <p:txBody>
          <a:bodyPr/>
          <a:lstStyle>
            <a:lvl1pPr marL="425097" indent="-381000">
              <a:spcBef>
                <a:spcPts val="800"/>
              </a:spcBef>
              <a:buClr>
                <a:srgbClr val="000000"/>
              </a:buClr>
              <a:buFont typeface="Lucida Grande"/>
            </a:lvl1pPr>
            <a:lvl2pPr marL="813152" indent="-317500">
              <a:spcBef>
                <a:spcPts val="700"/>
              </a:spcBef>
              <a:buClr>
                <a:srgbClr val="000000"/>
              </a:buClr>
              <a:buFont typeface="Lucida Grande"/>
            </a:lvl2pPr>
            <a:lvl3pPr marL="1257652" indent="-254000">
              <a:spcBef>
                <a:spcPts val="600"/>
              </a:spcBef>
              <a:buClr>
                <a:srgbClr val="000000"/>
              </a:buClr>
              <a:buFont typeface="Lucida Grande"/>
            </a:lvl3pPr>
            <a:lvl4pPr marL="1765653" indent="-254000">
              <a:spcBef>
                <a:spcPts val="500"/>
              </a:spcBef>
              <a:buClr>
                <a:srgbClr val="000000"/>
              </a:buClr>
              <a:buFont typeface="Lucida Grande"/>
            </a:lvl4pPr>
            <a:lvl5pPr marL="2273653" indent="-2540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21EAA"/>
        </a:solid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marR="40640">
              <a:defRPr sz="3800"/>
            </a:lvl1pPr>
          </a:lstStyle>
          <a:p>
            <a:r>
              <a:t>Title Text</a:t>
            </a:r>
          </a:p>
        </p:txBody>
      </p:sp>
      <p:sp>
        <p:nvSpPr>
          <p:cNvPr id="120" name="Body Level One…"/>
          <p:cNvSpPr txBox="1">
            <a:spLocks noGrp="1"/>
          </p:cNvSpPr>
          <p:nvPr>
            <p:ph type="body" idx="1"/>
          </p:nvPr>
        </p:nvSpPr>
        <p:spPr>
          <a:prstGeom prst="rect">
            <a:avLst/>
          </a:prstGeom>
        </p:spPr>
        <p:txBody>
          <a:bodyPr/>
          <a:lstStyle>
            <a:lvl1pPr marL="426155" indent="-381000">
              <a:defRPr sz="2600"/>
            </a:lvl1pPr>
            <a:lvl2pPr marL="883355" indent="-330199">
              <a:defRPr sz="2200"/>
            </a:lvl2pPr>
            <a:lvl3pPr marL="1315155" indent="-254000">
              <a:defRPr sz="1800"/>
            </a:lvl3pPr>
            <a:lvl4pPr marL="1823153" indent="-253999"/>
            <a:lvl5pPr marL="2331156" indent="-254000"/>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7393940" y="6248400"/>
            <a:ext cx="228601" cy="241300"/>
          </a:xfrm>
          <a:prstGeom prst="rect">
            <a:avLst/>
          </a:prstGeom>
        </p:spPr>
        <p:txBody>
          <a:bodyPr/>
          <a:lstStyle>
            <a:lvl1pPr>
              <a:defRPr sz="9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B4097"/>
        </a:solid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marL="39687" marR="40638" indent="-39687">
              <a:defRPr sz="4000"/>
            </a:lvl1pPr>
          </a:lstStyle>
          <a:p>
            <a:r>
              <a:t>Title Text</a:t>
            </a:r>
          </a:p>
        </p:txBody>
      </p:sp>
      <p:sp>
        <p:nvSpPr>
          <p:cNvPr id="129" name="Body Level One…"/>
          <p:cNvSpPr txBox="1">
            <a:spLocks noGrp="1"/>
          </p:cNvSpPr>
          <p:nvPr>
            <p:ph type="body" idx="1"/>
          </p:nvPr>
        </p:nvSpPr>
        <p:spPr>
          <a:prstGeom prst="rect">
            <a:avLst/>
          </a:prstGeom>
        </p:spPr>
        <p:txBody>
          <a:bodyPr/>
          <a:lstStyle>
            <a:lvl1pPr marL="425097" indent="-381000">
              <a:spcBef>
                <a:spcPts val="800"/>
              </a:spcBef>
              <a:buClr>
                <a:srgbClr val="000000"/>
              </a:buClr>
              <a:buFont typeface="Lucida Grande"/>
              <a:defRPr sz="2800"/>
            </a:lvl1pPr>
            <a:lvl2pPr marL="825852" indent="-330200">
              <a:spcBef>
                <a:spcPts val="700"/>
              </a:spcBef>
              <a:buClr>
                <a:srgbClr val="000000"/>
              </a:buClr>
              <a:buFont typeface="Lucida Grande"/>
              <a:defRPr sz="2400"/>
            </a:lvl2pPr>
            <a:lvl3pPr marL="1257652" indent="-254000">
              <a:spcBef>
                <a:spcPts val="600"/>
              </a:spcBef>
              <a:buClr>
                <a:srgbClr val="000000"/>
              </a:buClr>
              <a:buFont typeface="Lucida Grande"/>
              <a:defRPr sz="2000"/>
            </a:lvl3pPr>
            <a:lvl4pPr marL="1765653" indent="-254000">
              <a:spcBef>
                <a:spcPts val="500"/>
              </a:spcBef>
              <a:buClr>
                <a:srgbClr val="000000"/>
              </a:buClr>
              <a:buFont typeface="Lucida Grande"/>
            </a:lvl4pPr>
            <a:lvl5pPr marL="2273653" indent="-2540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7388225" y="6248400"/>
            <a:ext cx="241300" cy="266700"/>
          </a:xfrm>
          <a:prstGeom prst="rect">
            <a:avLst/>
          </a:prstGeom>
        </p:spPr>
        <p:txBody>
          <a:bodyPr/>
          <a:lstStyle>
            <a:lvl1pPr>
              <a:defRPr sz="10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copy 1">
    <p:bg>
      <p:bgPr>
        <a:solidFill>
          <a:srgbClr val="2B4097"/>
        </a:solid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lvl1pPr marL="39687" marR="40638" indent="-39687">
              <a:defRPr sz="4000"/>
            </a:lvl1pPr>
          </a:lstStyle>
          <a:p>
            <a:r>
              <a:t>Title Text</a:t>
            </a:r>
          </a:p>
        </p:txBody>
      </p:sp>
      <p:sp>
        <p:nvSpPr>
          <p:cNvPr id="138" name="Body Level One…"/>
          <p:cNvSpPr txBox="1">
            <a:spLocks noGrp="1"/>
          </p:cNvSpPr>
          <p:nvPr>
            <p:ph type="body" idx="1"/>
          </p:nvPr>
        </p:nvSpPr>
        <p:spPr>
          <a:prstGeom prst="rect">
            <a:avLst/>
          </a:prstGeom>
        </p:spPr>
        <p:txBody>
          <a:bodyPr/>
          <a:lstStyle>
            <a:lvl1pPr marL="425097" indent="-381000">
              <a:spcBef>
                <a:spcPts val="800"/>
              </a:spcBef>
              <a:buClr>
                <a:srgbClr val="000000"/>
              </a:buClr>
              <a:buFont typeface="Lucida Grande"/>
              <a:defRPr sz="2800"/>
            </a:lvl1pPr>
            <a:lvl2pPr marL="825852" indent="-330200">
              <a:spcBef>
                <a:spcPts val="700"/>
              </a:spcBef>
              <a:buClr>
                <a:srgbClr val="000000"/>
              </a:buClr>
              <a:buFont typeface="Lucida Grande"/>
              <a:defRPr sz="2400"/>
            </a:lvl2pPr>
            <a:lvl3pPr marL="1257652" indent="-254000">
              <a:spcBef>
                <a:spcPts val="600"/>
              </a:spcBef>
              <a:buClr>
                <a:srgbClr val="000000"/>
              </a:buClr>
              <a:buFont typeface="Lucida Grande"/>
              <a:defRPr sz="2000"/>
            </a:lvl3pPr>
            <a:lvl4pPr marL="1765653" indent="-254000">
              <a:spcBef>
                <a:spcPts val="500"/>
              </a:spcBef>
              <a:buClr>
                <a:srgbClr val="000000"/>
              </a:buClr>
              <a:buFont typeface="Lucida Grande"/>
            </a:lvl4pPr>
            <a:lvl5pPr marL="2273653" indent="-2540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7388225" y="6248400"/>
            <a:ext cx="241300" cy="266700"/>
          </a:xfrm>
          <a:prstGeom prst="rect">
            <a:avLst/>
          </a:prstGeom>
        </p:spPr>
        <p:txBody>
          <a:bodyPr/>
          <a:lstStyle>
            <a:lvl1pPr>
              <a:defRPr sz="10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889000" y="429105"/>
            <a:ext cx="7366000" cy="1519230"/>
          </a:xfrm>
          <a:prstGeom prst="rect">
            <a:avLst/>
          </a:prstGeom>
        </p:spPr>
        <p:txBody>
          <a:bodyPr lIns="50800" tIns="50800" rIns="50800" bIns="50800"/>
          <a:lstStyle>
            <a:lvl1pPr marL="295751" marR="0" indent="-295751" algn="l" defTabSz="825500">
              <a:defRPr sz="5000">
                <a:solidFill>
                  <a:srgbClr val="4B342B"/>
                </a:solidFill>
                <a:uFill>
                  <a:solidFill>
                    <a:srgbClr val="4B342B"/>
                  </a:solidFill>
                </a:uFill>
                <a:latin typeface="Papyrus"/>
                <a:ea typeface="Papyrus"/>
                <a:cs typeface="Papyrus"/>
                <a:sym typeface="Papyrus"/>
              </a:defRPr>
            </a:lvl1pPr>
          </a:lstStyle>
          <a:p>
            <a:r>
              <a:t>Title Text</a:t>
            </a:r>
          </a:p>
        </p:txBody>
      </p:sp>
      <p:sp>
        <p:nvSpPr>
          <p:cNvPr id="147" name="Body Level One…"/>
          <p:cNvSpPr txBox="1">
            <a:spLocks noGrp="1"/>
          </p:cNvSpPr>
          <p:nvPr>
            <p:ph type="body" idx="1"/>
          </p:nvPr>
        </p:nvSpPr>
        <p:spPr>
          <a:xfrm>
            <a:off x="889000" y="1948334"/>
            <a:ext cx="7366000" cy="4161482"/>
          </a:xfrm>
          <a:prstGeom prst="rect">
            <a:avLst/>
          </a:prstGeom>
        </p:spPr>
        <p:txBody>
          <a:bodyPr anchor="ctr"/>
          <a:lstStyle>
            <a:lvl1pPr marL="620712" marR="0" indent="-430212" defTabSz="825500">
              <a:spcBef>
                <a:spcPts val="800"/>
              </a:spcBef>
              <a:buSzPct val="46000"/>
              <a:defRPr sz="2800">
                <a:solidFill>
                  <a:srgbClr val="4B342B"/>
                </a:solidFill>
                <a:uFill>
                  <a:solidFill>
                    <a:srgbClr val="4B342B"/>
                  </a:solidFill>
                </a:uFill>
                <a:latin typeface="Papyrus"/>
                <a:ea typeface="Papyrus"/>
                <a:cs typeface="Papyrus"/>
                <a:sym typeface="Papyrus"/>
              </a:defRPr>
            </a:lvl1pPr>
            <a:lvl2pPr marL="1166812" marR="0" indent="-430212" defTabSz="825500">
              <a:spcBef>
                <a:spcPts val="800"/>
              </a:spcBef>
              <a:buSzPct val="46000"/>
              <a:buChar char="•"/>
              <a:defRPr sz="2800">
                <a:solidFill>
                  <a:srgbClr val="4B342B"/>
                </a:solidFill>
                <a:uFill>
                  <a:solidFill>
                    <a:srgbClr val="4B342B"/>
                  </a:solidFill>
                </a:uFill>
                <a:latin typeface="Papyrus"/>
                <a:ea typeface="Papyrus"/>
                <a:cs typeface="Papyrus"/>
                <a:sym typeface="Papyrus"/>
              </a:defRPr>
            </a:lvl2pPr>
            <a:lvl3pPr marL="1712912" marR="0" indent="-430212" defTabSz="825500">
              <a:spcBef>
                <a:spcPts val="800"/>
              </a:spcBef>
              <a:buSzPct val="46000"/>
              <a:defRPr sz="2800">
                <a:solidFill>
                  <a:srgbClr val="4B342B"/>
                </a:solidFill>
                <a:uFill>
                  <a:solidFill>
                    <a:srgbClr val="4B342B"/>
                  </a:solidFill>
                </a:uFill>
                <a:latin typeface="Papyrus"/>
                <a:ea typeface="Papyrus"/>
                <a:cs typeface="Papyrus"/>
                <a:sym typeface="Papyrus"/>
              </a:defRPr>
            </a:lvl3pPr>
            <a:lvl4pPr marL="2271712" marR="0" indent="-430212" defTabSz="825500">
              <a:spcBef>
                <a:spcPts val="800"/>
              </a:spcBef>
              <a:buSzPct val="46000"/>
              <a:buChar char="•"/>
              <a:defRPr sz="2800">
                <a:solidFill>
                  <a:srgbClr val="4B342B"/>
                </a:solidFill>
                <a:uFill>
                  <a:solidFill>
                    <a:srgbClr val="4B342B"/>
                  </a:solidFill>
                </a:uFill>
                <a:latin typeface="Papyrus"/>
                <a:ea typeface="Papyrus"/>
                <a:cs typeface="Papyrus"/>
                <a:sym typeface="Papyrus"/>
              </a:defRPr>
            </a:lvl4pPr>
            <a:lvl5pPr marL="2843212" marR="0" indent="-430212" defTabSz="825500">
              <a:spcBef>
                <a:spcPts val="800"/>
              </a:spcBef>
              <a:buSzPct val="46000"/>
              <a:buChar char="•"/>
              <a:defRPr sz="2800">
                <a:solidFill>
                  <a:srgbClr val="4B342B"/>
                </a:solidFill>
                <a:uFill>
                  <a:solidFill>
                    <a:srgbClr val="4B342B"/>
                  </a:solidFill>
                </a:u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4456633" y="6515100"/>
            <a:ext cx="230511" cy="292100"/>
          </a:xfrm>
          <a:prstGeom prst="rect">
            <a:avLst/>
          </a:prstGeom>
        </p:spPr>
        <p:txBody>
          <a:bodyPr/>
          <a:lstStyle>
            <a:lvl1pPr defTabSz="406400">
              <a:defRPr sz="1000">
                <a:solidFill>
                  <a:srgbClr val="4B342B"/>
                </a:solidFill>
                <a:uFill>
                  <a:solidFill>
                    <a:srgbClr val="4B342B"/>
                  </a:solidFill>
                </a:u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2C4197"/>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prstGeom prst="rect">
            <a:avLst/>
          </a:prstGeom>
        </p:spPr>
        <p:txBody>
          <a:bodyPr/>
          <a:lstStyle>
            <a:lvl1pPr marL="40005" marR="40639" indent="-40005" defTabSz="825500"/>
          </a:lstStyle>
          <a:p>
            <a:r>
              <a:t>Title Text</a:t>
            </a:r>
          </a:p>
        </p:txBody>
      </p:sp>
      <p:sp>
        <p:nvSpPr>
          <p:cNvPr id="156" name="Body Level One…"/>
          <p:cNvSpPr txBox="1">
            <a:spLocks noGrp="1"/>
          </p:cNvSpPr>
          <p:nvPr>
            <p:ph type="body" idx="1"/>
          </p:nvPr>
        </p:nvSpPr>
        <p:spPr>
          <a:prstGeom prst="rect">
            <a:avLst/>
          </a:prstGeom>
        </p:spPr>
        <p:txBody>
          <a:bodyPr/>
          <a:lstStyle>
            <a:lvl1pPr marL="419100" indent="-374650" defTabSz="825500">
              <a:buClr>
                <a:srgbClr val="000000"/>
              </a:buClr>
              <a:buFont typeface="Lucida Grande"/>
            </a:lvl1pPr>
            <a:lvl2pPr marL="812800" indent="-311150" defTabSz="825500">
              <a:spcBef>
                <a:spcPts val="700"/>
              </a:spcBef>
              <a:buClr>
                <a:srgbClr val="000000"/>
              </a:buClr>
              <a:buFont typeface="Lucida Grande"/>
            </a:lvl2pPr>
            <a:lvl3pPr marL="1260475" indent="-250825" defTabSz="825500">
              <a:buClr>
                <a:srgbClr val="000000"/>
              </a:buClr>
              <a:buFont typeface="Lucida Grande"/>
            </a:lvl3pPr>
            <a:lvl4pPr marL="1771650" indent="-254000" defTabSz="825500">
              <a:spcBef>
                <a:spcPts val="500"/>
              </a:spcBef>
              <a:buClr>
                <a:srgbClr val="000000"/>
              </a:buClr>
              <a:buFont typeface="Lucida Grande"/>
            </a:lvl4pPr>
            <a:lvl5pPr marL="2279650" indent="-254000" defTabSz="8255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7376635" y="6248400"/>
            <a:ext cx="266701" cy="279400"/>
          </a:xfrm>
          <a:prstGeom prst="rect">
            <a:avLst/>
          </a:prstGeom>
        </p:spPr>
        <p:txBody>
          <a:bodyPr/>
          <a:lstStyle>
            <a:lvl1pPr defTabSz="406400"/>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copy 4">
    <p:bg>
      <p:bgPr>
        <a:solidFill>
          <a:srgbClr val="2C4197"/>
        </a:solidFill>
        <a:effectLst/>
      </p:bgPr>
    </p:bg>
    <p:spTree>
      <p:nvGrpSpPr>
        <p:cNvPr id="1" name=""/>
        <p:cNvGrpSpPr/>
        <p:nvPr/>
      </p:nvGrpSpPr>
      <p:grpSpPr>
        <a:xfrm>
          <a:off x="0" y="0"/>
          <a:ext cx="0" cy="0"/>
          <a:chOff x="0" y="0"/>
          <a:chExt cx="0" cy="0"/>
        </a:xfrm>
      </p:grpSpPr>
      <p:sp>
        <p:nvSpPr>
          <p:cNvPr id="164" name="Title Text"/>
          <p:cNvSpPr txBox="1">
            <a:spLocks noGrp="1"/>
          </p:cNvSpPr>
          <p:nvPr>
            <p:ph type="title"/>
          </p:nvPr>
        </p:nvSpPr>
        <p:spPr>
          <a:prstGeom prst="rect">
            <a:avLst/>
          </a:prstGeom>
        </p:spPr>
        <p:txBody>
          <a:bodyPr/>
          <a:lstStyle>
            <a:lvl1pPr marL="40005" marR="40639" indent="-40005" defTabSz="825500"/>
          </a:lstStyle>
          <a:p>
            <a:r>
              <a:t>Title Text</a:t>
            </a:r>
          </a:p>
        </p:txBody>
      </p:sp>
      <p:sp>
        <p:nvSpPr>
          <p:cNvPr id="165" name="Body Level One…"/>
          <p:cNvSpPr txBox="1">
            <a:spLocks noGrp="1"/>
          </p:cNvSpPr>
          <p:nvPr>
            <p:ph type="body" idx="1"/>
          </p:nvPr>
        </p:nvSpPr>
        <p:spPr>
          <a:prstGeom prst="rect">
            <a:avLst/>
          </a:prstGeom>
        </p:spPr>
        <p:txBody>
          <a:bodyPr/>
          <a:lstStyle>
            <a:lvl1pPr marL="419100" indent="-374650" defTabSz="825500">
              <a:buClr>
                <a:srgbClr val="000000"/>
              </a:buClr>
              <a:buFont typeface="Lucida Grande"/>
            </a:lvl1pPr>
            <a:lvl2pPr marL="812800" indent="-311150" defTabSz="825500">
              <a:spcBef>
                <a:spcPts val="700"/>
              </a:spcBef>
              <a:buClr>
                <a:srgbClr val="000000"/>
              </a:buClr>
              <a:buFont typeface="Lucida Grande"/>
            </a:lvl2pPr>
            <a:lvl3pPr marL="1260475" indent="-250825" defTabSz="825500">
              <a:buClr>
                <a:srgbClr val="000000"/>
              </a:buClr>
              <a:buFont typeface="Lucida Grande"/>
            </a:lvl3pPr>
            <a:lvl4pPr marL="1771650" indent="-254000" defTabSz="825500">
              <a:spcBef>
                <a:spcPts val="500"/>
              </a:spcBef>
              <a:buClr>
                <a:srgbClr val="000000"/>
              </a:buClr>
              <a:buFont typeface="Lucida Grande"/>
            </a:lvl4pPr>
            <a:lvl5pPr marL="2279650" indent="-254000" defTabSz="8255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7376635" y="6248400"/>
            <a:ext cx="266701" cy="279400"/>
          </a:xfrm>
          <a:prstGeom prst="rect">
            <a:avLst/>
          </a:prstGeom>
        </p:spPr>
        <p:txBody>
          <a:bodyPr/>
          <a:lstStyle>
            <a:lvl1pPr defTabSz="406400"/>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889000" y="0"/>
            <a:ext cx="7366000" cy="3479800"/>
          </a:xfrm>
          <a:prstGeom prst="rect">
            <a:avLst/>
          </a:prstGeom>
        </p:spPr>
        <p:txBody>
          <a:bodyPr lIns="38100" tIns="38100" rIns="38100" bIns="38100" anchor="b"/>
          <a:lstStyle>
            <a:lvl1pPr marR="0" defTabSz="825500">
              <a:defRPr sz="5000">
                <a:solidFill>
                  <a:srgbClr val="4B342B"/>
                </a:solidFill>
                <a:uFill>
                  <a:solidFill>
                    <a:srgbClr val="4B342B"/>
                  </a:solidFill>
                </a:uFill>
                <a:latin typeface="Papyrus"/>
                <a:ea typeface="Papyrus"/>
                <a:cs typeface="Papyrus"/>
                <a:sym typeface="Papyrus"/>
              </a:defRPr>
            </a:lvl1pPr>
          </a:lstStyle>
          <a:p>
            <a:r>
              <a:t>Title Text</a:t>
            </a:r>
          </a:p>
        </p:txBody>
      </p:sp>
      <p:sp>
        <p:nvSpPr>
          <p:cNvPr id="174" name="Body Level One…"/>
          <p:cNvSpPr txBox="1">
            <a:spLocks noGrp="1"/>
          </p:cNvSpPr>
          <p:nvPr>
            <p:ph type="body" sz="half" idx="1"/>
          </p:nvPr>
        </p:nvSpPr>
        <p:spPr>
          <a:xfrm>
            <a:off x="889000" y="3530600"/>
            <a:ext cx="7366000" cy="3327400"/>
          </a:xfrm>
          <a:prstGeom prst="rect">
            <a:avLst/>
          </a:prstGeom>
        </p:spPr>
        <p:txBody>
          <a:bodyPr lIns="38100" tIns="38100" rIns="38100" bIns="38100"/>
          <a:lstStyle>
            <a:lvl1pPr marL="0" marR="0" indent="0" algn="ctr" defTabSz="825500">
              <a:spcBef>
                <a:spcPts val="0"/>
              </a:spcBef>
              <a:buSzTx/>
              <a:buNone/>
              <a:defRPr sz="2400">
                <a:solidFill>
                  <a:srgbClr val="4B342B"/>
                </a:solidFill>
                <a:uFill>
                  <a:solidFill>
                    <a:srgbClr val="4B342B"/>
                  </a:solidFill>
                </a:uFill>
                <a:latin typeface="Papyrus"/>
                <a:ea typeface="Papyrus"/>
                <a:cs typeface="Papyrus"/>
                <a:sym typeface="Papyrus"/>
              </a:defRPr>
            </a:lvl1pPr>
            <a:lvl2pPr marL="0" marR="0" indent="0" algn="ctr" defTabSz="825500">
              <a:spcBef>
                <a:spcPts val="0"/>
              </a:spcBef>
              <a:buSzTx/>
              <a:buNone/>
              <a:defRPr sz="2400">
                <a:solidFill>
                  <a:srgbClr val="4B342B"/>
                </a:solidFill>
                <a:uFill>
                  <a:solidFill>
                    <a:srgbClr val="4B342B"/>
                  </a:solidFill>
                </a:uFill>
                <a:latin typeface="Papyrus"/>
                <a:ea typeface="Papyrus"/>
                <a:cs typeface="Papyrus"/>
                <a:sym typeface="Papyrus"/>
              </a:defRPr>
            </a:lvl2pPr>
            <a:lvl3pPr marL="0" marR="0" indent="0" algn="ctr" defTabSz="825500">
              <a:spcBef>
                <a:spcPts val="0"/>
              </a:spcBef>
              <a:buSzTx/>
              <a:buNone/>
              <a:defRPr sz="2400">
                <a:solidFill>
                  <a:srgbClr val="4B342B"/>
                </a:solidFill>
                <a:uFill>
                  <a:solidFill>
                    <a:srgbClr val="4B342B"/>
                  </a:solidFill>
                </a:uFill>
                <a:latin typeface="Papyrus"/>
                <a:ea typeface="Papyrus"/>
                <a:cs typeface="Papyrus"/>
                <a:sym typeface="Papyrus"/>
              </a:defRPr>
            </a:lvl3pPr>
            <a:lvl4pPr marL="0" marR="0" indent="0" algn="ctr" defTabSz="825500">
              <a:spcBef>
                <a:spcPts val="0"/>
              </a:spcBef>
              <a:buSzTx/>
              <a:buNone/>
              <a:defRPr sz="2400">
                <a:solidFill>
                  <a:srgbClr val="4B342B"/>
                </a:solidFill>
                <a:uFill>
                  <a:solidFill>
                    <a:srgbClr val="4B342B"/>
                  </a:solidFill>
                </a:uFill>
                <a:latin typeface="Papyrus"/>
                <a:ea typeface="Papyrus"/>
                <a:cs typeface="Papyrus"/>
                <a:sym typeface="Papyrus"/>
              </a:defRPr>
            </a:lvl4pPr>
            <a:lvl5pPr marL="0" marR="0" indent="0" algn="ctr" defTabSz="825500">
              <a:spcBef>
                <a:spcPts val="0"/>
              </a:spcBef>
              <a:buSzTx/>
              <a:buNone/>
              <a:defRPr sz="2400">
                <a:solidFill>
                  <a:srgbClr val="4B342B"/>
                </a:solidFill>
                <a:uFill>
                  <a:solidFill>
                    <a:srgbClr val="4B342B"/>
                  </a:solidFill>
                </a:u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4456633" y="6515100"/>
            <a:ext cx="230511" cy="292100"/>
          </a:xfrm>
          <a:prstGeom prst="rect">
            <a:avLst/>
          </a:prstGeom>
        </p:spPr>
        <p:txBody>
          <a:bodyPr/>
          <a:lstStyle>
            <a:lvl1pPr defTabSz="406400">
              <a:defRPr sz="1000">
                <a:solidFill>
                  <a:srgbClr val="4B342B"/>
                </a:solidFill>
                <a:uFill>
                  <a:solidFill>
                    <a:srgbClr val="4B342B"/>
                  </a:solidFill>
                </a:u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89000" y="174307"/>
            <a:ext cx="7366000" cy="1730217"/>
          </a:xfrm>
          <a:prstGeom prst="rect">
            <a:avLst/>
          </a:prstGeom>
        </p:spPr>
        <p:txBody>
          <a:bodyPr/>
          <a:lstStyle>
            <a:lvl1pPr marR="0" defTabSz="825500">
              <a:defRPr sz="5400">
                <a:solidFill>
                  <a:srgbClr val="70B3E3"/>
                </a:solidFill>
                <a:uFill>
                  <a:solidFill>
                    <a:srgbClr val="70B3E3"/>
                  </a:solidFill>
                </a:uFill>
                <a:latin typeface="Marker Felt"/>
                <a:ea typeface="Marker Felt"/>
                <a:cs typeface="Marker Felt"/>
                <a:sym typeface="Marker Felt"/>
              </a:defRPr>
            </a:lvl1pPr>
          </a:lstStyle>
          <a:p>
            <a:r>
              <a:t>Title Text</a:t>
            </a:r>
          </a:p>
        </p:txBody>
      </p:sp>
      <p:sp>
        <p:nvSpPr>
          <p:cNvPr id="21" name="Body Level One…"/>
          <p:cNvSpPr txBox="1">
            <a:spLocks noGrp="1"/>
          </p:cNvSpPr>
          <p:nvPr>
            <p:ph type="body" idx="1"/>
          </p:nvPr>
        </p:nvSpPr>
        <p:spPr>
          <a:xfrm>
            <a:off x="889000" y="1904523"/>
            <a:ext cx="7366000" cy="4099085"/>
          </a:xfrm>
          <a:prstGeom prst="rect">
            <a:avLst/>
          </a:prstGeom>
        </p:spPr>
        <p:txBody>
          <a:bodyPr anchor="ctr"/>
          <a:lstStyle>
            <a:lvl1pPr marL="512603" marR="0" indent="-372903" defTabSz="825500">
              <a:spcBef>
                <a:spcPts val="2000"/>
              </a:spcBef>
              <a:buClr>
                <a:srgbClr val="969696"/>
              </a:buClr>
              <a:buSzPct val="76000"/>
              <a:buFont typeface="Lucida Grande"/>
              <a:defRPr sz="2400">
                <a:solidFill>
                  <a:srgbClr val="969696"/>
                </a:solidFill>
                <a:uFill>
                  <a:solidFill>
                    <a:srgbClr val="969696"/>
                  </a:solidFill>
                </a:uFill>
                <a:latin typeface="Marker Felt"/>
                <a:ea typeface="Marker Felt"/>
                <a:cs typeface="Marker Felt"/>
                <a:sym typeface="Marker Felt"/>
              </a:defRPr>
            </a:lvl1pPr>
            <a:lvl2pPr marL="8174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2pPr>
            <a:lvl3pPr marL="1122203" marR="0" indent="-372903" defTabSz="825500">
              <a:spcBef>
                <a:spcPts val="2000"/>
              </a:spcBef>
              <a:buClr>
                <a:srgbClr val="969696"/>
              </a:buClr>
              <a:buSzPct val="76000"/>
              <a:buFont typeface="Lucida Grande"/>
              <a:defRPr sz="2400">
                <a:solidFill>
                  <a:srgbClr val="969696"/>
                </a:solidFill>
                <a:uFill>
                  <a:solidFill>
                    <a:srgbClr val="969696"/>
                  </a:solidFill>
                </a:uFill>
                <a:latin typeface="Marker Felt"/>
                <a:ea typeface="Marker Felt"/>
                <a:cs typeface="Marker Felt"/>
                <a:sym typeface="Marker Felt"/>
              </a:defRPr>
            </a:lvl3pPr>
            <a:lvl4pPr marL="14524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4pPr>
            <a:lvl5pPr marL="17572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4462443" y="6515100"/>
            <a:ext cx="218890" cy="266700"/>
          </a:xfrm>
          <a:prstGeom prst="rect">
            <a:avLst/>
          </a:prstGeom>
        </p:spPr>
        <p:txBody>
          <a:bodyPr/>
          <a:lstStyle>
            <a:lvl1pPr defTabSz="406400">
              <a:defRPr sz="900">
                <a:solidFill>
                  <a:srgbClr val="959595"/>
                </a:solidFill>
                <a:uFill>
                  <a:solidFill>
                    <a:srgbClr val="959595"/>
                  </a:solidFill>
                </a:u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889000" y="444500"/>
            <a:ext cx="7366000" cy="1485900"/>
          </a:xfrm>
          <a:prstGeom prst="rect">
            <a:avLst/>
          </a:prstGeom>
        </p:spPr>
        <p:txBody>
          <a:bodyPr lIns="50800" tIns="50800" rIns="50800" bIns="50800"/>
          <a:lstStyle>
            <a:lvl1pPr marR="0" algn="l" defTabSz="406400">
              <a:defRPr sz="5000">
                <a:solidFill>
                  <a:srgbClr val="3E231A"/>
                </a:solidFill>
                <a:uFillTx/>
                <a:latin typeface="Papyrus"/>
                <a:ea typeface="Papyrus"/>
                <a:cs typeface="Papyrus"/>
                <a:sym typeface="Papyrus"/>
              </a:defRPr>
            </a:lvl1pPr>
          </a:lstStyle>
          <a:p>
            <a:r>
              <a:t>Title Text</a:t>
            </a:r>
          </a:p>
        </p:txBody>
      </p:sp>
      <p:sp>
        <p:nvSpPr>
          <p:cNvPr id="183" name="Body Level One…"/>
          <p:cNvSpPr txBox="1">
            <a:spLocks noGrp="1"/>
          </p:cNvSpPr>
          <p:nvPr>
            <p:ph type="body" idx="1"/>
          </p:nvPr>
        </p:nvSpPr>
        <p:spPr>
          <a:xfrm>
            <a:off x="889000" y="1981200"/>
            <a:ext cx="7366000" cy="4102100"/>
          </a:xfrm>
          <a:prstGeom prst="rect">
            <a:avLst/>
          </a:prstGeom>
        </p:spPr>
        <p:txBody>
          <a:bodyPr anchor="ctr"/>
          <a:lstStyle>
            <a:lvl1pPr marL="672321" marR="0" indent="-431021" defTabSz="406400">
              <a:spcBef>
                <a:spcPts val="800"/>
              </a:spcBef>
              <a:buSzPct val="30000"/>
              <a:buBlip>
                <a:blip r:embed="rId3"/>
              </a:buBlip>
              <a:defRPr sz="2800">
                <a:solidFill>
                  <a:srgbClr val="3E231A"/>
                </a:solidFill>
                <a:uFillTx/>
                <a:latin typeface="Papyrus"/>
                <a:ea typeface="Papyrus"/>
                <a:cs typeface="Papyrus"/>
                <a:sym typeface="Papyrus"/>
              </a:defRPr>
            </a:lvl1pPr>
            <a:lvl2pPr marL="1218421" marR="0" indent="-431021" defTabSz="406400">
              <a:spcBef>
                <a:spcPts val="800"/>
              </a:spcBef>
              <a:buSzPct val="30000"/>
              <a:buBlip>
                <a:blip r:embed="rId3"/>
              </a:buBlip>
              <a:defRPr sz="2800">
                <a:solidFill>
                  <a:srgbClr val="3E231A"/>
                </a:solidFill>
                <a:uFillTx/>
                <a:latin typeface="Papyrus"/>
                <a:ea typeface="Papyrus"/>
                <a:cs typeface="Papyrus"/>
                <a:sym typeface="Papyrus"/>
              </a:defRPr>
            </a:lvl2pPr>
            <a:lvl3pPr marL="1764521" marR="0" indent="-431021" defTabSz="406400">
              <a:spcBef>
                <a:spcPts val="800"/>
              </a:spcBef>
              <a:buSzPct val="30000"/>
              <a:buBlip>
                <a:blip r:embed="rId3"/>
              </a:buBlip>
              <a:defRPr sz="2800">
                <a:solidFill>
                  <a:srgbClr val="3E231A"/>
                </a:solidFill>
                <a:uFillTx/>
                <a:latin typeface="Papyrus"/>
                <a:ea typeface="Papyrus"/>
                <a:cs typeface="Papyrus"/>
                <a:sym typeface="Papyrus"/>
              </a:defRPr>
            </a:lvl3pPr>
            <a:lvl4pPr marL="2323321" marR="0" indent="-431021" defTabSz="406400">
              <a:spcBef>
                <a:spcPts val="800"/>
              </a:spcBef>
              <a:buSzPct val="30000"/>
              <a:buBlip>
                <a:blip r:embed="rId3"/>
              </a:buBlip>
              <a:defRPr sz="2800">
                <a:solidFill>
                  <a:srgbClr val="3E231A"/>
                </a:solidFill>
                <a:uFillTx/>
                <a:latin typeface="Papyrus"/>
                <a:ea typeface="Papyrus"/>
                <a:cs typeface="Papyrus"/>
                <a:sym typeface="Papyrus"/>
              </a:defRPr>
            </a:lvl4pPr>
            <a:lvl5pPr marL="2894821" marR="0" indent="-431021" defTabSz="406400">
              <a:spcBef>
                <a:spcPts val="800"/>
              </a:spcBef>
              <a:buSzPct val="30000"/>
              <a:buBlip>
                <a:blip r:embed="rId3"/>
              </a:buBlip>
              <a:defRPr sz="2800">
                <a:solidFill>
                  <a:srgbClr val="3E231A"/>
                </a:solidFill>
                <a:uFillTx/>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4456741" y="6540500"/>
            <a:ext cx="228353" cy="304800"/>
          </a:xfrm>
          <a:prstGeom prst="rect">
            <a:avLst/>
          </a:prstGeom>
        </p:spPr>
        <p:txBody>
          <a:bodyPr lIns="38100" tIns="38100" rIns="38100" bIns="38100"/>
          <a:lstStyle>
            <a:lvl1pPr defTabSz="406400">
              <a:defRPr>
                <a:solidFill>
                  <a:srgbClr val="3E231A"/>
                </a:solidFill>
                <a:uFillTx/>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91275"/>
        </a:solidFill>
        <a:effectLst/>
      </p:bgPr>
    </p:bg>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lvl1pPr marL="39687" marR="40638" indent="-39687"/>
          </a:lstStyle>
          <a:p>
            <a:r>
              <a:t>Title Text</a:t>
            </a:r>
          </a:p>
        </p:txBody>
      </p:sp>
      <p:sp>
        <p:nvSpPr>
          <p:cNvPr id="192" name="Body Level One…"/>
          <p:cNvSpPr txBox="1">
            <a:spLocks noGrp="1"/>
          </p:cNvSpPr>
          <p:nvPr>
            <p:ph type="body" idx="1"/>
          </p:nvPr>
        </p:nvSpPr>
        <p:spPr>
          <a:prstGeom prst="rect">
            <a:avLst/>
          </a:prstGeom>
        </p:spPr>
        <p:txBody>
          <a:bodyPr/>
          <a:lstStyle>
            <a:lvl1pPr marL="382587" indent="-342900">
              <a:spcBef>
                <a:spcPts val="800"/>
              </a:spcBef>
              <a:buClr>
                <a:srgbClr val="000000"/>
              </a:buClr>
              <a:buFont typeface="Lucida Grande"/>
            </a:lvl1pPr>
            <a:lvl2pPr marL="731837" indent="-285750">
              <a:spcBef>
                <a:spcPts val="700"/>
              </a:spcBef>
              <a:buClr>
                <a:srgbClr val="000000"/>
              </a:buClr>
              <a:buFont typeface="Lucida Grande"/>
            </a:lvl2pPr>
            <a:lvl3pPr marL="1131887" indent="-228600">
              <a:spcBef>
                <a:spcPts val="600"/>
              </a:spcBef>
              <a:buClr>
                <a:srgbClr val="000000"/>
              </a:buClr>
              <a:buFont typeface="Lucida Grande"/>
            </a:lvl3pPr>
            <a:lvl4pPr marL="1589087" indent="-228600">
              <a:spcBef>
                <a:spcPts val="500"/>
              </a:spcBef>
              <a:buClr>
                <a:srgbClr val="000000"/>
              </a:buClr>
              <a:buFont typeface="Lucida Grande"/>
            </a:lvl4pPr>
            <a:lvl5pPr marL="2046287" indent="-2286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copy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889000" y="174307"/>
            <a:ext cx="7366000" cy="1730217"/>
          </a:xfrm>
          <a:prstGeom prst="rect">
            <a:avLst/>
          </a:prstGeom>
        </p:spPr>
        <p:txBody>
          <a:bodyPr/>
          <a:lstStyle>
            <a:lvl1pPr marR="0" defTabSz="825500">
              <a:defRPr sz="5400">
                <a:solidFill>
                  <a:srgbClr val="70B3E3"/>
                </a:solidFill>
                <a:uFill>
                  <a:solidFill>
                    <a:srgbClr val="70B3E3"/>
                  </a:solidFill>
                </a:uFill>
                <a:latin typeface="Marker Felt"/>
                <a:ea typeface="Marker Felt"/>
                <a:cs typeface="Marker Felt"/>
                <a:sym typeface="Marker Felt"/>
              </a:defRPr>
            </a:lvl1pPr>
          </a:lstStyle>
          <a:p>
            <a:r>
              <a:t>Title Text</a:t>
            </a:r>
          </a:p>
        </p:txBody>
      </p:sp>
      <p:sp>
        <p:nvSpPr>
          <p:cNvPr id="201" name="Body Level One…"/>
          <p:cNvSpPr txBox="1">
            <a:spLocks noGrp="1"/>
          </p:cNvSpPr>
          <p:nvPr>
            <p:ph type="body" idx="1"/>
          </p:nvPr>
        </p:nvSpPr>
        <p:spPr>
          <a:xfrm>
            <a:off x="889000" y="1904523"/>
            <a:ext cx="7366000" cy="4099085"/>
          </a:xfrm>
          <a:prstGeom prst="rect">
            <a:avLst/>
          </a:prstGeom>
        </p:spPr>
        <p:txBody>
          <a:bodyPr anchor="ctr"/>
          <a:lstStyle>
            <a:lvl1pPr marL="512603" marR="0" indent="-372903" defTabSz="825500">
              <a:spcBef>
                <a:spcPts val="2000"/>
              </a:spcBef>
              <a:buClr>
                <a:srgbClr val="969696"/>
              </a:buClr>
              <a:buSzPct val="76000"/>
              <a:buFont typeface="Lucida Grande"/>
              <a:defRPr sz="2400">
                <a:solidFill>
                  <a:srgbClr val="969696"/>
                </a:solidFill>
                <a:uFill>
                  <a:solidFill>
                    <a:srgbClr val="969696"/>
                  </a:solidFill>
                </a:uFill>
                <a:latin typeface="Marker Felt"/>
                <a:ea typeface="Marker Felt"/>
                <a:cs typeface="Marker Felt"/>
                <a:sym typeface="Marker Felt"/>
              </a:defRPr>
            </a:lvl1pPr>
            <a:lvl2pPr marL="8174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2pPr>
            <a:lvl3pPr marL="1122203" marR="0" indent="-372903" defTabSz="825500">
              <a:spcBef>
                <a:spcPts val="2000"/>
              </a:spcBef>
              <a:buClr>
                <a:srgbClr val="969696"/>
              </a:buClr>
              <a:buSzPct val="76000"/>
              <a:buFont typeface="Lucida Grande"/>
              <a:defRPr sz="2400">
                <a:solidFill>
                  <a:srgbClr val="969696"/>
                </a:solidFill>
                <a:uFill>
                  <a:solidFill>
                    <a:srgbClr val="969696"/>
                  </a:solidFill>
                </a:uFill>
                <a:latin typeface="Marker Felt"/>
                <a:ea typeface="Marker Felt"/>
                <a:cs typeface="Marker Felt"/>
                <a:sym typeface="Marker Felt"/>
              </a:defRPr>
            </a:lvl3pPr>
            <a:lvl4pPr marL="14524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4pPr>
            <a:lvl5pPr marL="17572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4462443" y="6515100"/>
            <a:ext cx="218890" cy="266700"/>
          </a:xfrm>
          <a:prstGeom prst="rect">
            <a:avLst/>
          </a:prstGeom>
        </p:spPr>
        <p:txBody>
          <a:bodyPr/>
          <a:lstStyle>
            <a:lvl1pPr defTabSz="406400">
              <a:defRPr sz="900">
                <a:solidFill>
                  <a:srgbClr val="959595"/>
                </a:solidFill>
                <a:uFill>
                  <a:solidFill>
                    <a:srgbClr val="959595"/>
                  </a:solidFill>
                </a:u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889000" y="1155700"/>
            <a:ext cx="7366000" cy="2324100"/>
          </a:xfrm>
          <a:prstGeom prst="rect">
            <a:avLst/>
          </a:prstGeom>
        </p:spPr>
        <p:txBody>
          <a:bodyPr lIns="38100" tIns="38100" rIns="38100" bIns="38100" anchor="b"/>
          <a:lstStyle>
            <a:lvl1pPr marR="0" defTabSz="406400">
              <a:defRPr sz="5600">
                <a:solidFill>
                  <a:srgbClr val="FFFFFF"/>
                </a:solidFill>
                <a:uFillTx/>
                <a:latin typeface="+mj-lt"/>
                <a:ea typeface="+mj-ea"/>
                <a:cs typeface="+mj-cs"/>
                <a:sym typeface="Gill Sans"/>
              </a:defRPr>
            </a:lvl1pPr>
          </a:lstStyle>
          <a:p>
            <a:r>
              <a:t>Title Text</a:t>
            </a:r>
          </a:p>
        </p:txBody>
      </p:sp>
      <p:sp>
        <p:nvSpPr>
          <p:cNvPr id="210" name="Body Level One…"/>
          <p:cNvSpPr txBox="1">
            <a:spLocks noGrp="1"/>
          </p:cNvSpPr>
          <p:nvPr>
            <p:ph type="body" sz="quarter" idx="1"/>
          </p:nvPr>
        </p:nvSpPr>
        <p:spPr>
          <a:xfrm>
            <a:off x="889000" y="3530600"/>
            <a:ext cx="7366000" cy="800100"/>
          </a:xfrm>
          <a:prstGeom prst="rect">
            <a:avLst/>
          </a:prstGeom>
        </p:spPr>
        <p:txBody>
          <a:bodyPr lIns="38100" tIns="38100" rIns="38100" bIns="38100"/>
          <a:lstStyle>
            <a:lvl1pPr marL="0" marR="0" indent="0" algn="ctr" defTabSz="406400">
              <a:spcBef>
                <a:spcPts val="0"/>
              </a:spcBef>
              <a:buSzTx/>
              <a:buNone/>
              <a:defRPr sz="2400">
                <a:solidFill>
                  <a:srgbClr val="FFFFFF"/>
                </a:solidFill>
                <a:uFillTx/>
                <a:latin typeface="+mj-lt"/>
                <a:ea typeface="+mj-ea"/>
                <a:cs typeface="+mj-cs"/>
                <a:sym typeface="Gill Sans"/>
              </a:defRPr>
            </a:lvl1pPr>
            <a:lvl2pPr marL="0" marR="0" indent="0" algn="ctr" defTabSz="406400">
              <a:spcBef>
                <a:spcPts val="0"/>
              </a:spcBef>
              <a:buSzTx/>
              <a:buNone/>
              <a:defRPr sz="2400">
                <a:solidFill>
                  <a:srgbClr val="FFFFFF"/>
                </a:solidFill>
                <a:uFillTx/>
                <a:latin typeface="+mj-lt"/>
                <a:ea typeface="+mj-ea"/>
                <a:cs typeface="+mj-cs"/>
                <a:sym typeface="Gill Sans"/>
              </a:defRPr>
            </a:lvl2pPr>
            <a:lvl3pPr marL="0" marR="0" indent="0" algn="ctr" defTabSz="406400">
              <a:spcBef>
                <a:spcPts val="0"/>
              </a:spcBef>
              <a:buSzTx/>
              <a:buNone/>
              <a:defRPr sz="2400">
                <a:solidFill>
                  <a:srgbClr val="FFFFFF"/>
                </a:solidFill>
                <a:uFillTx/>
                <a:latin typeface="+mj-lt"/>
                <a:ea typeface="+mj-ea"/>
                <a:cs typeface="+mj-cs"/>
                <a:sym typeface="Gill Sans"/>
              </a:defRPr>
            </a:lvl3pPr>
            <a:lvl4pPr marL="0" marR="0" indent="0" algn="ctr" defTabSz="406400">
              <a:spcBef>
                <a:spcPts val="0"/>
              </a:spcBef>
              <a:buSzTx/>
              <a:buNone/>
              <a:defRPr sz="2400">
                <a:solidFill>
                  <a:srgbClr val="FFFFFF"/>
                </a:solidFill>
                <a:uFillTx/>
                <a:latin typeface="+mj-lt"/>
                <a:ea typeface="+mj-ea"/>
                <a:cs typeface="+mj-cs"/>
                <a:sym typeface="Gill Sans"/>
              </a:defRPr>
            </a:lvl4pPr>
            <a:lvl5pPr marL="0" marR="0" indent="0" algn="ctr" defTabSz="406400">
              <a:spcBef>
                <a:spcPts val="0"/>
              </a:spcBef>
              <a:buSzTx/>
              <a:buNone/>
              <a:defRPr sz="24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4445000" y="6527800"/>
            <a:ext cx="241300" cy="254000"/>
          </a:xfrm>
          <a:prstGeom prst="rect">
            <a:avLst/>
          </a:prstGeom>
        </p:spPr>
        <p:txBody>
          <a:bodyPr lIns="38100" tIns="38100" rIns="38100" bIns="38100"/>
          <a:lstStyle>
            <a:lvl1pPr defTabSz="406400">
              <a:defRPr>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889000" y="1155700"/>
            <a:ext cx="7366000" cy="2324100"/>
          </a:xfrm>
          <a:prstGeom prst="rect">
            <a:avLst/>
          </a:prstGeom>
        </p:spPr>
        <p:txBody>
          <a:bodyPr lIns="38100" tIns="38100" rIns="38100" bIns="38100" anchor="b"/>
          <a:lstStyle>
            <a:lvl1pPr marR="0" defTabSz="406400">
              <a:defRPr sz="5400">
                <a:solidFill>
                  <a:srgbClr val="FFFFFF"/>
                </a:solidFill>
                <a:uFillTx/>
                <a:latin typeface="+mj-lt"/>
                <a:ea typeface="+mj-ea"/>
                <a:cs typeface="+mj-cs"/>
                <a:sym typeface="Gill Sans"/>
              </a:defRPr>
            </a:lvl1pPr>
          </a:lstStyle>
          <a:p>
            <a:r>
              <a:t>Title Text</a:t>
            </a:r>
          </a:p>
        </p:txBody>
      </p:sp>
      <p:sp>
        <p:nvSpPr>
          <p:cNvPr id="219" name="Body Level One…"/>
          <p:cNvSpPr txBox="1">
            <a:spLocks noGrp="1"/>
          </p:cNvSpPr>
          <p:nvPr>
            <p:ph type="body" sz="quarter" idx="1"/>
          </p:nvPr>
        </p:nvSpPr>
        <p:spPr>
          <a:xfrm>
            <a:off x="889000" y="3530600"/>
            <a:ext cx="7366000" cy="800100"/>
          </a:xfrm>
          <a:prstGeom prst="rect">
            <a:avLst/>
          </a:prstGeom>
        </p:spPr>
        <p:txBody>
          <a:bodyPr lIns="38100" tIns="38100" rIns="38100" bIns="38100"/>
          <a:lstStyle>
            <a:lvl1pPr marL="0" marR="0" indent="0" algn="ctr" defTabSz="406400">
              <a:spcBef>
                <a:spcPts val="0"/>
              </a:spcBef>
              <a:buSzTx/>
              <a:buNone/>
              <a:defRPr sz="2200">
                <a:solidFill>
                  <a:srgbClr val="FFFFFF"/>
                </a:solidFill>
                <a:uFillTx/>
                <a:latin typeface="+mj-lt"/>
                <a:ea typeface="+mj-ea"/>
                <a:cs typeface="+mj-cs"/>
                <a:sym typeface="Gill Sans"/>
              </a:defRPr>
            </a:lvl1pPr>
            <a:lvl2pPr marL="0" marR="0" indent="0" algn="ctr" defTabSz="406400">
              <a:spcBef>
                <a:spcPts val="0"/>
              </a:spcBef>
              <a:buSzTx/>
              <a:buNone/>
              <a:defRPr sz="2200">
                <a:solidFill>
                  <a:srgbClr val="FFFFFF"/>
                </a:solidFill>
                <a:uFillTx/>
                <a:latin typeface="+mj-lt"/>
                <a:ea typeface="+mj-ea"/>
                <a:cs typeface="+mj-cs"/>
                <a:sym typeface="Gill Sans"/>
              </a:defRPr>
            </a:lvl2pPr>
            <a:lvl3pPr marL="0" marR="0" indent="0" algn="ctr" defTabSz="406400">
              <a:spcBef>
                <a:spcPts val="0"/>
              </a:spcBef>
              <a:buSzTx/>
              <a:buNone/>
              <a:defRPr>
                <a:solidFill>
                  <a:srgbClr val="FFFFFF"/>
                </a:solidFill>
                <a:uFillTx/>
                <a:latin typeface="+mj-lt"/>
                <a:ea typeface="+mj-ea"/>
                <a:cs typeface="+mj-cs"/>
                <a:sym typeface="Gill Sans"/>
              </a:defRPr>
            </a:lvl3pPr>
            <a:lvl4pPr marL="0" marR="0" indent="0" algn="ctr" defTabSz="406400">
              <a:spcBef>
                <a:spcPts val="0"/>
              </a:spcBef>
              <a:buSzTx/>
              <a:buNone/>
              <a:defRPr sz="2200">
                <a:solidFill>
                  <a:srgbClr val="FFFFFF"/>
                </a:solidFill>
                <a:uFillTx/>
                <a:latin typeface="+mj-lt"/>
                <a:ea typeface="+mj-ea"/>
                <a:cs typeface="+mj-cs"/>
                <a:sym typeface="Gill Sans"/>
              </a:defRPr>
            </a:lvl4pPr>
            <a:lvl5pPr marL="0" marR="0" indent="0" algn="ctr" defTabSz="406400">
              <a:spcBef>
                <a:spcPts val="0"/>
              </a:spcBef>
              <a:buSzTx/>
              <a:buNone/>
              <a:defRPr sz="22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xfrm>
            <a:off x="4457700" y="6565900"/>
            <a:ext cx="215900" cy="215900"/>
          </a:xfrm>
          <a:prstGeom prst="rect">
            <a:avLst/>
          </a:prstGeom>
        </p:spPr>
        <p:txBody>
          <a:bodyPr lIns="38100" tIns="38100" rIns="38100" bIns="38100"/>
          <a:lstStyle>
            <a:lvl1pPr defTabSz="406400">
              <a:defRPr sz="10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copy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889000" y="174307"/>
            <a:ext cx="7366000" cy="1730217"/>
          </a:xfrm>
          <a:prstGeom prst="rect">
            <a:avLst/>
          </a:prstGeom>
        </p:spPr>
        <p:txBody>
          <a:bodyPr/>
          <a:lstStyle>
            <a:lvl1pPr marR="0" defTabSz="825500">
              <a:defRPr sz="5400">
                <a:solidFill>
                  <a:srgbClr val="70B3E3"/>
                </a:solidFill>
                <a:uFill>
                  <a:solidFill>
                    <a:srgbClr val="70B3E3"/>
                  </a:solidFill>
                </a:uFill>
                <a:latin typeface="Marker Felt"/>
                <a:ea typeface="Marker Felt"/>
                <a:cs typeface="Marker Felt"/>
                <a:sym typeface="Marker Felt"/>
              </a:defRPr>
            </a:lvl1pPr>
          </a:lstStyle>
          <a:p>
            <a:r>
              <a:t>Title Text</a:t>
            </a:r>
          </a:p>
        </p:txBody>
      </p:sp>
      <p:sp>
        <p:nvSpPr>
          <p:cNvPr id="228" name="Body Level One…"/>
          <p:cNvSpPr txBox="1">
            <a:spLocks noGrp="1"/>
          </p:cNvSpPr>
          <p:nvPr>
            <p:ph type="body" idx="1"/>
          </p:nvPr>
        </p:nvSpPr>
        <p:spPr>
          <a:xfrm>
            <a:off x="889000" y="1904523"/>
            <a:ext cx="7366000" cy="4099085"/>
          </a:xfrm>
          <a:prstGeom prst="rect">
            <a:avLst/>
          </a:prstGeom>
        </p:spPr>
        <p:txBody>
          <a:bodyPr anchor="ctr"/>
          <a:lstStyle>
            <a:lvl1pPr marL="512603" marR="0" indent="-372903" defTabSz="825500">
              <a:spcBef>
                <a:spcPts val="2000"/>
              </a:spcBef>
              <a:buClr>
                <a:srgbClr val="969696"/>
              </a:buClr>
              <a:buSzPct val="76000"/>
              <a:buFont typeface="Lucida Grande"/>
              <a:defRPr sz="2400">
                <a:solidFill>
                  <a:srgbClr val="969696"/>
                </a:solidFill>
                <a:uFill>
                  <a:solidFill>
                    <a:srgbClr val="969696"/>
                  </a:solidFill>
                </a:uFill>
                <a:latin typeface="Marker Felt"/>
                <a:ea typeface="Marker Felt"/>
                <a:cs typeface="Marker Felt"/>
                <a:sym typeface="Marker Felt"/>
              </a:defRPr>
            </a:lvl1pPr>
            <a:lvl2pPr marL="8174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2pPr>
            <a:lvl3pPr marL="1122203" marR="0" indent="-372903" defTabSz="825500">
              <a:spcBef>
                <a:spcPts val="2000"/>
              </a:spcBef>
              <a:buClr>
                <a:srgbClr val="969696"/>
              </a:buClr>
              <a:buSzPct val="76000"/>
              <a:buFont typeface="Lucida Grande"/>
              <a:defRPr sz="2400">
                <a:solidFill>
                  <a:srgbClr val="969696"/>
                </a:solidFill>
                <a:uFill>
                  <a:solidFill>
                    <a:srgbClr val="969696"/>
                  </a:solidFill>
                </a:uFill>
                <a:latin typeface="Marker Felt"/>
                <a:ea typeface="Marker Felt"/>
                <a:cs typeface="Marker Felt"/>
                <a:sym typeface="Marker Felt"/>
              </a:defRPr>
            </a:lvl3pPr>
            <a:lvl4pPr marL="14524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4pPr>
            <a:lvl5pPr marL="1757203" marR="0" indent="-372903" defTabSz="825500">
              <a:spcBef>
                <a:spcPts val="2000"/>
              </a:spcBef>
              <a:buClr>
                <a:srgbClr val="969696"/>
              </a:buClr>
              <a:buSzPct val="76000"/>
              <a:buFont typeface="Lucida Grande"/>
              <a:buChar char="•"/>
              <a:defRPr sz="2400">
                <a:solidFill>
                  <a:srgbClr val="969696"/>
                </a:solidFill>
                <a:uFill>
                  <a:solidFill>
                    <a:srgbClr val="96969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4462443" y="6515100"/>
            <a:ext cx="218890" cy="266700"/>
          </a:xfrm>
          <a:prstGeom prst="rect">
            <a:avLst/>
          </a:prstGeom>
        </p:spPr>
        <p:txBody>
          <a:bodyPr/>
          <a:lstStyle>
            <a:lvl1pPr defTabSz="406400">
              <a:defRPr sz="900">
                <a:solidFill>
                  <a:srgbClr val="959595"/>
                </a:solidFill>
                <a:uFill>
                  <a:solidFill>
                    <a:srgbClr val="959595"/>
                  </a:solidFill>
                </a:u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990600" y="165100"/>
            <a:ext cx="8178800" cy="1981200"/>
          </a:xfrm>
          <a:prstGeom prst="rect">
            <a:avLst/>
          </a:prstGeom>
        </p:spPr>
        <p:txBody>
          <a:bodyPr/>
          <a:lstStyle>
            <a:lvl1pPr marR="0" defTabSz="457200">
              <a:lnSpc>
                <a:spcPts val="6400"/>
              </a:lnSpc>
              <a:spcBef>
                <a:spcPts val="200"/>
              </a:spcBef>
              <a:tabLst>
                <a:tab pos="952500" algn="l"/>
              </a:tabLst>
              <a:defRPr sz="5400">
                <a:solidFill>
                  <a:srgbClr val="FFFFFF"/>
                </a:solidFill>
                <a:uFillTx/>
                <a:latin typeface="Chalkboard"/>
                <a:ea typeface="Chalkboard"/>
                <a:cs typeface="Chalkboard"/>
                <a:sym typeface="Chalkboard"/>
              </a:defRPr>
            </a:lvl1pPr>
          </a:lstStyle>
          <a:p>
            <a:r>
              <a:t>Title Text</a:t>
            </a:r>
          </a:p>
        </p:txBody>
      </p:sp>
      <p:sp>
        <p:nvSpPr>
          <p:cNvPr id="237" name="Body Level One…"/>
          <p:cNvSpPr txBox="1">
            <a:spLocks noGrp="1"/>
          </p:cNvSpPr>
          <p:nvPr>
            <p:ph type="body" idx="1"/>
          </p:nvPr>
        </p:nvSpPr>
        <p:spPr>
          <a:xfrm>
            <a:off x="990600" y="2298700"/>
            <a:ext cx="8178800" cy="4483100"/>
          </a:xfrm>
          <a:prstGeom prst="rect">
            <a:avLst/>
          </a:prstGeom>
        </p:spPr>
        <p:txBody>
          <a:bodyPr anchor="ctr"/>
          <a:lstStyle>
            <a:lvl1pPr marL="560557" marR="0" indent="-306557" defTabSz="457200">
              <a:lnSpc>
                <a:spcPts val="2600"/>
              </a:lnSpc>
              <a:spcBef>
                <a:spcPts val="2600"/>
              </a:spcBef>
              <a:buClr>
                <a:srgbClr val="000000"/>
              </a:buClr>
              <a:buSzPct val="43055"/>
              <a:buFont typeface="Gill Sans"/>
              <a:buBlip>
                <a:blip r:embed="rId3"/>
              </a:buBlip>
              <a:tabLst>
                <a:tab pos="1003300" algn="l"/>
              </a:tabLst>
              <a:defRPr sz="2200">
                <a:solidFill>
                  <a:srgbClr val="FFFFFF"/>
                </a:solidFill>
                <a:uFillTx/>
                <a:latin typeface="Chalkboard"/>
                <a:ea typeface="Chalkboard"/>
                <a:cs typeface="Chalkboard"/>
                <a:sym typeface="Chalkboard"/>
              </a:defRPr>
            </a:lvl1pPr>
            <a:lvl2pPr marL="1005057" marR="0" indent="-306557" defTabSz="457200">
              <a:lnSpc>
                <a:spcPts val="2600"/>
              </a:lnSpc>
              <a:spcBef>
                <a:spcPts val="2600"/>
              </a:spcBef>
              <a:buClr>
                <a:srgbClr val="000000"/>
              </a:buClr>
              <a:buSzPct val="43055"/>
              <a:buFont typeface="Gill Sans"/>
              <a:buBlip>
                <a:blip r:embed="rId3"/>
              </a:buBlip>
              <a:tabLst>
                <a:tab pos="1447800" algn="l"/>
              </a:tabLst>
              <a:defRPr sz="2200">
                <a:solidFill>
                  <a:srgbClr val="FFFFFF"/>
                </a:solidFill>
                <a:uFillTx/>
                <a:latin typeface="Chalkboard"/>
                <a:ea typeface="Chalkboard"/>
                <a:cs typeface="Chalkboard"/>
                <a:sym typeface="Chalkboard"/>
              </a:defRPr>
            </a:lvl2pPr>
            <a:lvl3pPr marL="1449557" marR="0" indent="-306557" defTabSz="457200">
              <a:lnSpc>
                <a:spcPts val="2600"/>
              </a:lnSpc>
              <a:spcBef>
                <a:spcPts val="2600"/>
              </a:spcBef>
              <a:buClr>
                <a:srgbClr val="000000"/>
              </a:buClr>
              <a:buSzPct val="43055"/>
              <a:buFont typeface="Gill Sans"/>
              <a:buBlip>
                <a:blip r:embed="rId3"/>
              </a:buBlip>
              <a:tabLst>
                <a:tab pos="1892300" algn="l"/>
              </a:tabLst>
              <a:defRPr>
                <a:solidFill>
                  <a:srgbClr val="FFFFFF"/>
                </a:solidFill>
                <a:uFillTx/>
                <a:latin typeface="Chalkboard"/>
                <a:ea typeface="Chalkboard"/>
                <a:cs typeface="Chalkboard"/>
                <a:sym typeface="Chalkboard"/>
              </a:defRPr>
            </a:lvl3pPr>
            <a:lvl4pPr marL="1894057" marR="0" indent="-306557" defTabSz="457200">
              <a:lnSpc>
                <a:spcPts val="2600"/>
              </a:lnSpc>
              <a:spcBef>
                <a:spcPts val="2600"/>
              </a:spcBef>
              <a:buClr>
                <a:srgbClr val="000000"/>
              </a:buClr>
              <a:buSzPct val="43055"/>
              <a:buFont typeface="Gill Sans"/>
              <a:buBlip>
                <a:blip r:embed="rId3"/>
              </a:buBlip>
              <a:tabLst>
                <a:tab pos="2336800" algn="l"/>
              </a:tabLst>
              <a:defRPr sz="2200">
                <a:solidFill>
                  <a:srgbClr val="FFFFFF"/>
                </a:solidFill>
                <a:uFillTx/>
                <a:latin typeface="Chalkboard"/>
                <a:ea typeface="Chalkboard"/>
                <a:cs typeface="Chalkboard"/>
                <a:sym typeface="Chalkboard"/>
              </a:defRPr>
            </a:lvl4pPr>
            <a:lvl5pPr marL="2338557" marR="0" indent="-306557" defTabSz="457200">
              <a:lnSpc>
                <a:spcPts val="2600"/>
              </a:lnSpc>
              <a:spcBef>
                <a:spcPts val="2600"/>
              </a:spcBef>
              <a:buClr>
                <a:srgbClr val="000000"/>
              </a:buClr>
              <a:buSzPct val="43055"/>
              <a:buFont typeface="Gill Sans"/>
              <a:buBlip>
                <a:blip r:embed="rId3"/>
              </a:buBlip>
              <a:tabLst>
                <a:tab pos="2781300" algn="l"/>
              </a:tabLst>
              <a:defRPr sz="2200">
                <a:solidFill>
                  <a:srgbClr val="FFFFFF"/>
                </a:solidFill>
                <a:uFillTx/>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4975459" y="7273290"/>
            <a:ext cx="196381" cy="227085"/>
          </a:xfrm>
          <a:prstGeom prst="rect">
            <a:avLst/>
          </a:prstGeom>
        </p:spPr>
        <p:txBody>
          <a:bodyPr lIns="38100" tIns="38100" rIns="38100" bIns="38100"/>
          <a:lstStyle>
            <a:lvl1pPr>
              <a:lnSpc>
                <a:spcPts val="1000"/>
              </a:lnSpc>
              <a:tabLst>
                <a:tab pos="838200" algn="l"/>
              </a:tabLst>
              <a:defRPr sz="900">
                <a:solidFill>
                  <a:srgbClr val="FFFFFF"/>
                </a:solidFill>
                <a:uFillTx/>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990600" y="165100"/>
            <a:ext cx="8178800" cy="1981200"/>
          </a:xfrm>
          <a:prstGeom prst="rect">
            <a:avLst/>
          </a:prstGeom>
        </p:spPr>
        <p:txBody>
          <a:bodyPr/>
          <a:lstStyle>
            <a:lvl1pPr marR="0" defTabSz="457200">
              <a:lnSpc>
                <a:spcPts val="6400"/>
              </a:lnSpc>
              <a:spcBef>
                <a:spcPts val="200"/>
              </a:spcBef>
              <a:tabLst>
                <a:tab pos="952500" algn="l"/>
              </a:tabLst>
              <a:defRPr sz="5400">
                <a:solidFill>
                  <a:srgbClr val="FFFFFF"/>
                </a:solidFill>
                <a:uFillTx/>
                <a:latin typeface="Chalkboard"/>
                <a:ea typeface="Chalkboard"/>
                <a:cs typeface="Chalkboard"/>
                <a:sym typeface="Chalkboard"/>
              </a:defRPr>
            </a:lvl1pPr>
          </a:lstStyle>
          <a:p>
            <a:r>
              <a:t>Title Text</a:t>
            </a:r>
          </a:p>
        </p:txBody>
      </p:sp>
      <p:sp>
        <p:nvSpPr>
          <p:cNvPr id="246" name="Body Level One…"/>
          <p:cNvSpPr txBox="1">
            <a:spLocks noGrp="1"/>
          </p:cNvSpPr>
          <p:nvPr>
            <p:ph type="body" idx="1"/>
          </p:nvPr>
        </p:nvSpPr>
        <p:spPr>
          <a:xfrm>
            <a:off x="990600" y="2298700"/>
            <a:ext cx="8178800" cy="4483100"/>
          </a:xfrm>
          <a:prstGeom prst="rect">
            <a:avLst/>
          </a:prstGeom>
        </p:spPr>
        <p:txBody>
          <a:bodyPr anchor="ctr"/>
          <a:lstStyle>
            <a:lvl1pPr marL="560557" marR="0" indent="-306557" defTabSz="457200">
              <a:lnSpc>
                <a:spcPts val="2600"/>
              </a:lnSpc>
              <a:spcBef>
                <a:spcPts val="2600"/>
              </a:spcBef>
              <a:buClr>
                <a:srgbClr val="000000"/>
              </a:buClr>
              <a:buSzPct val="43055"/>
              <a:buFont typeface="Gill Sans"/>
              <a:buBlip>
                <a:blip r:embed="rId3"/>
              </a:buBlip>
              <a:tabLst>
                <a:tab pos="1003300" algn="l"/>
              </a:tabLst>
              <a:defRPr sz="2200">
                <a:solidFill>
                  <a:srgbClr val="FFFFFF"/>
                </a:solidFill>
                <a:uFillTx/>
                <a:latin typeface="Chalkboard"/>
                <a:ea typeface="Chalkboard"/>
                <a:cs typeface="Chalkboard"/>
                <a:sym typeface="Chalkboard"/>
              </a:defRPr>
            </a:lvl1pPr>
            <a:lvl2pPr marL="1005057" marR="0" indent="-306557" defTabSz="457200">
              <a:lnSpc>
                <a:spcPts val="2600"/>
              </a:lnSpc>
              <a:spcBef>
                <a:spcPts val="2600"/>
              </a:spcBef>
              <a:buClr>
                <a:srgbClr val="000000"/>
              </a:buClr>
              <a:buSzPct val="43055"/>
              <a:buFont typeface="Gill Sans"/>
              <a:buBlip>
                <a:blip r:embed="rId3"/>
              </a:buBlip>
              <a:tabLst>
                <a:tab pos="1447800" algn="l"/>
              </a:tabLst>
              <a:defRPr sz="2200">
                <a:solidFill>
                  <a:srgbClr val="FFFFFF"/>
                </a:solidFill>
                <a:uFillTx/>
                <a:latin typeface="Chalkboard"/>
                <a:ea typeface="Chalkboard"/>
                <a:cs typeface="Chalkboard"/>
                <a:sym typeface="Chalkboard"/>
              </a:defRPr>
            </a:lvl2pPr>
            <a:lvl3pPr marL="1449557" marR="0" indent="-306557" defTabSz="457200">
              <a:lnSpc>
                <a:spcPts val="2600"/>
              </a:lnSpc>
              <a:spcBef>
                <a:spcPts val="2600"/>
              </a:spcBef>
              <a:buClr>
                <a:srgbClr val="000000"/>
              </a:buClr>
              <a:buSzPct val="43055"/>
              <a:buFont typeface="Gill Sans"/>
              <a:buBlip>
                <a:blip r:embed="rId3"/>
              </a:buBlip>
              <a:tabLst>
                <a:tab pos="1892300" algn="l"/>
              </a:tabLst>
              <a:defRPr>
                <a:solidFill>
                  <a:srgbClr val="FFFFFF"/>
                </a:solidFill>
                <a:uFillTx/>
                <a:latin typeface="Chalkboard"/>
                <a:ea typeface="Chalkboard"/>
                <a:cs typeface="Chalkboard"/>
                <a:sym typeface="Chalkboard"/>
              </a:defRPr>
            </a:lvl3pPr>
            <a:lvl4pPr marL="1894057" marR="0" indent="-306557" defTabSz="457200">
              <a:lnSpc>
                <a:spcPts val="2600"/>
              </a:lnSpc>
              <a:spcBef>
                <a:spcPts val="2600"/>
              </a:spcBef>
              <a:buClr>
                <a:srgbClr val="000000"/>
              </a:buClr>
              <a:buSzPct val="43055"/>
              <a:buFont typeface="Gill Sans"/>
              <a:buBlip>
                <a:blip r:embed="rId3"/>
              </a:buBlip>
              <a:tabLst>
                <a:tab pos="2336800" algn="l"/>
              </a:tabLst>
              <a:defRPr sz="2200">
                <a:solidFill>
                  <a:srgbClr val="FFFFFF"/>
                </a:solidFill>
                <a:uFillTx/>
                <a:latin typeface="Chalkboard"/>
                <a:ea typeface="Chalkboard"/>
                <a:cs typeface="Chalkboard"/>
                <a:sym typeface="Chalkboard"/>
              </a:defRPr>
            </a:lvl4pPr>
            <a:lvl5pPr marL="2338557" marR="0" indent="-306557" defTabSz="457200">
              <a:lnSpc>
                <a:spcPts val="2600"/>
              </a:lnSpc>
              <a:spcBef>
                <a:spcPts val="2600"/>
              </a:spcBef>
              <a:buClr>
                <a:srgbClr val="000000"/>
              </a:buClr>
              <a:buSzPct val="43055"/>
              <a:buFont typeface="Gill Sans"/>
              <a:buBlip>
                <a:blip r:embed="rId3"/>
              </a:buBlip>
              <a:tabLst>
                <a:tab pos="2781300" algn="l"/>
              </a:tabLst>
              <a:defRPr sz="2200">
                <a:solidFill>
                  <a:srgbClr val="FFFFFF"/>
                </a:solidFill>
                <a:uFillTx/>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4975459" y="7273290"/>
            <a:ext cx="196381" cy="227085"/>
          </a:xfrm>
          <a:prstGeom prst="rect">
            <a:avLst/>
          </a:prstGeom>
        </p:spPr>
        <p:txBody>
          <a:bodyPr lIns="38100" tIns="38100" rIns="38100" bIns="38100"/>
          <a:lstStyle>
            <a:lvl1pPr>
              <a:lnSpc>
                <a:spcPts val="1000"/>
              </a:lnSpc>
              <a:tabLst>
                <a:tab pos="838200" algn="l"/>
              </a:tabLst>
              <a:defRPr sz="900">
                <a:solidFill>
                  <a:srgbClr val="FFFFFF"/>
                </a:solidFill>
                <a:uFillTx/>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prstGeom prst="rect">
            <a:avLst/>
          </a:prstGeom>
        </p:spPr>
        <p:txBody>
          <a:bodyPr/>
          <a:lstStyle>
            <a:lvl1pPr marL="419239" indent="-374083"/>
            <a:lvl2pPr marL="863600" indent="-310444"/>
            <a:lvl3pPr marL="1312191" indent="-251035"/>
            <a:lvl4pPr marL="1823154" indent="-254000"/>
            <a:lvl5pPr marL="2331156" indent="-254000"/>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11279"/>
        </a:solidFill>
        <a:effectLst/>
      </p:bgPr>
    </p:bg>
    <p:spTree>
      <p:nvGrpSpPr>
        <p:cNvPr id="1" name=""/>
        <p:cNvGrpSpPr/>
        <p:nvPr/>
      </p:nvGrpSpPr>
      <p:grpSpPr>
        <a:xfrm>
          <a:off x="0" y="0"/>
          <a:ext cx="0" cy="0"/>
          <a:chOff x="0" y="0"/>
          <a:chExt cx="0" cy="0"/>
        </a:xfrm>
      </p:grpSpPr>
      <p:sp>
        <p:nvSpPr>
          <p:cNvPr id="263" name="Title Text"/>
          <p:cNvSpPr txBox="1">
            <a:spLocks noGrp="1"/>
          </p:cNvSpPr>
          <p:nvPr>
            <p:ph type="title"/>
          </p:nvPr>
        </p:nvSpPr>
        <p:spPr>
          <a:prstGeom prst="rect">
            <a:avLst/>
          </a:prstGeom>
        </p:spPr>
        <p:txBody>
          <a:bodyPr lIns="50800" tIns="50800" rIns="50800" bIns="50800"/>
          <a:lstStyle>
            <a:lvl1pPr marL="40640"/>
          </a:lstStyle>
          <a:p>
            <a:r>
              <a:t>Title Text</a:t>
            </a:r>
          </a:p>
        </p:txBody>
      </p:sp>
      <p:sp>
        <p:nvSpPr>
          <p:cNvPr id="264" name="Body Level One…"/>
          <p:cNvSpPr txBox="1">
            <a:spLocks noGrp="1"/>
          </p:cNvSpPr>
          <p:nvPr>
            <p:ph type="body" idx="1"/>
          </p:nvPr>
        </p:nvSpPr>
        <p:spPr>
          <a:prstGeom prst="rect">
            <a:avLst/>
          </a:prstGeom>
        </p:spPr>
        <p:txBody>
          <a:bodyPr/>
          <a:lstStyle>
            <a:lvl1pPr marL="426155" marR="40640" indent="-381000"/>
            <a:lvl2pPr marL="870655" marR="40640" indent="-317499"/>
            <a:lvl3pPr marL="1315155" marR="40640" indent="-254000"/>
            <a:lvl4pPr marL="1823154" marR="40640" indent="-254000"/>
            <a:lvl5pPr marL="2331156" marR="40640" indent="-254000"/>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copy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89000" y="1041400"/>
            <a:ext cx="7366000" cy="2438400"/>
          </a:xfrm>
          <a:prstGeom prst="rect">
            <a:avLst/>
          </a:prstGeom>
        </p:spPr>
        <p:txBody>
          <a:bodyPr lIns="50800" tIns="50800" rIns="50800" bIns="50800" anchor="b"/>
          <a:lstStyle>
            <a:lvl1pPr marR="0" defTabSz="406400">
              <a:defRPr sz="4800">
                <a:solidFill>
                  <a:srgbClr val="3E231A"/>
                </a:solidFill>
                <a:uFillTx/>
                <a:latin typeface="Papyrus"/>
                <a:ea typeface="Papyrus"/>
                <a:cs typeface="Papyrus"/>
                <a:sym typeface="Papyrus"/>
              </a:defRPr>
            </a:lvl1pPr>
          </a:lstStyle>
          <a:p>
            <a:r>
              <a:t>Title Text</a:t>
            </a:r>
          </a:p>
        </p:txBody>
      </p:sp>
      <p:sp>
        <p:nvSpPr>
          <p:cNvPr id="30" name="Body Level One…"/>
          <p:cNvSpPr txBox="1">
            <a:spLocks noGrp="1"/>
          </p:cNvSpPr>
          <p:nvPr>
            <p:ph type="body" sz="quarter" idx="1"/>
          </p:nvPr>
        </p:nvSpPr>
        <p:spPr>
          <a:xfrm>
            <a:off x="889000" y="3530600"/>
            <a:ext cx="7366000" cy="1041400"/>
          </a:xfrm>
          <a:prstGeom prst="rect">
            <a:avLst/>
          </a:prstGeom>
        </p:spPr>
        <p:txBody>
          <a:bodyPr/>
          <a:lstStyle>
            <a:lvl1pPr marL="0" marR="0" indent="0" algn="ctr" defTabSz="406400">
              <a:spcBef>
                <a:spcPts val="0"/>
              </a:spcBef>
              <a:buSzTx/>
              <a:buNone/>
              <a:defRPr sz="2200">
                <a:solidFill>
                  <a:srgbClr val="3E231A"/>
                </a:solidFill>
                <a:uFillTx/>
                <a:latin typeface="Papyrus"/>
                <a:ea typeface="Papyrus"/>
                <a:cs typeface="Papyrus"/>
                <a:sym typeface="Papyrus"/>
              </a:defRPr>
            </a:lvl1pPr>
            <a:lvl2pPr marL="0" marR="0" indent="0" algn="ctr" defTabSz="406400">
              <a:spcBef>
                <a:spcPts val="0"/>
              </a:spcBef>
              <a:buSzTx/>
              <a:buNone/>
              <a:defRPr sz="2200">
                <a:solidFill>
                  <a:srgbClr val="3E231A"/>
                </a:solidFill>
                <a:uFillTx/>
                <a:latin typeface="Papyrus"/>
                <a:ea typeface="Papyrus"/>
                <a:cs typeface="Papyrus"/>
                <a:sym typeface="Papyrus"/>
              </a:defRPr>
            </a:lvl2pPr>
            <a:lvl3pPr marL="0" marR="0" indent="0" algn="ctr" defTabSz="406400">
              <a:spcBef>
                <a:spcPts val="0"/>
              </a:spcBef>
              <a:buSzTx/>
              <a:buNone/>
              <a:defRPr>
                <a:solidFill>
                  <a:srgbClr val="3E231A"/>
                </a:solidFill>
                <a:uFillTx/>
                <a:latin typeface="Papyrus"/>
                <a:ea typeface="Papyrus"/>
                <a:cs typeface="Papyrus"/>
                <a:sym typeface="Papyrus"/>
              </a:defRPr>
            </a:lvl3pPr>
            <a:lvl4pPr marL="0" marR="0" indent="0" algn="ctr" defTabSz="406400">
              <a:spcBef>
                <a:spcPts val="0"/>
              </a:spcBef>
              <a:buSzTx/>
              <a:buNone/>
              <a:defRPr sz="2200">
                <a:solidFill>
                  <a:srgbClr val="3E231A"/>
                </a:solidFill>
                <a:uFillTx/>
                <a:latin typeface="Papyrus"/>
                <a:ea typeface="Papyrus"/>
                <a:cs typeface="Papyrus"/>
                <a:sym typeface="Papyrus"/>
              </a:defRPr>
            </a:lvl4pPr>
            <a:lvl5pPr marL="0" marR="0" indent="0" algn="ctr" defTabSz="406400">
              <a:spcBef>
                <a:spcPts val="0"/>
              </a:spcBef>
              <a:buSzTx/>
              <a:buNone/>
              <a:defRPr sz="2200">
                <a:solidFill>
                  <a:srgbClr val="3E231A"/>
                </a:solidFill>
                <a:uFillTx/>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4468361" y="6591300"/>
            <a:ext cx="205111" cy="266700"/>
          </a:xfrm>
          <a:prstGeom prst="rect">
            <a:avLst/>
          </a:prstGeom>
        </p:spPr>
        <p:txBody>
          <a:bodyPr lIns="38100" tIns="38100" rIns="38100" bIns="38100"/>
          <a:lstStyle>
            <a:lvl1pPr defTabSz="406400">
              <a:defRPr sz="1000">
                <a:solidFill>
                  <a:srgbClr val="3E231A"/>
                </a:solidFill>
                <a:uFillTx/>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892968" y="174307"/>
            <a:ext cx="7366993" cy="1730217"/>
          </a:xfrm>
          <a:prstGeom prst="rect">
            <a:avLst/>
          </a:prstGeom>
        </p:spPr>
        <p:txBody>
          <a:bodyPr/>
          <a:lstStyle>
            <a:lvl1pPr marR="0" defTabSz="821531">
              <a:defRPr sz="5200">
                <a:solidFill>
                  <a:srgbClr val="70B3E3"/>
                </a:solidFill>
                <a:uFill>
                  <a:solidFill>
                    <a:srgbClr val="70B3E3"/>
                  </a:solidFill>
                </a:uFill>
                <a:latin typeface="Marker Felt"/>
                <a:ea typeface="Marker Felt"/>
                <a:cs typeface="Marker Felt"/>
                <a:sym typeface="Marker Felt"/>
              </a:defRPr>
            </a:lvl1pPr>
          </a:lstStyle>
          <a:p>
            <a:r>
              <a:t>Title Text</a:t>
            </a:r>
          </a:p>
        </p:txBody>
      </p:sp>
      <p:sp>
        <p:nvSpPr>
          <p:cNvPr id="273" name="Body Level One…"/>
          <p:cNvSpPr txBox="1">
            <a:spLocks noGrp="1"/>
          </p:cNvSpPr>
          <p:nvPr>
            <p:ph type="body" idx="1"/>
          </p:nvPr>
        </p:nvSpPr>
        <p:spPr>
          <a:xfrm>
            <a:off x="892968" y="1904523"/>
            <a:ext cx="7366993" cy="4099085"/>
          </a:xfrm>
          <a:prstGeom prst="rect">
            <a:avLst/>
          </a:prstGeom>
        </p:spPr>
        <p:txBody>
          <a:bodyPr lIns="35718" tIns="35718" rIns="35718" bIns="35718" anchor="ctr"/>
          <a:lstStyle>
            <a:lvl1pPr marL="380990" marR="0" indent="-241290" defTabSz="821531">
              <a:spcBef>
                <a:spcPts val="1900"/>
              </a:spcBef>
              <a:buClr>
                <a:srgbClr val="969696"/>
              </a:buClr>
              <a:buSzPct val="76000"/>
              <a:buFont typeface="Lucida Grande"/>
              <a:defRPr sz="2200">
                <a:solidFill>
                  <a:srgbClr val="969696"/>
                </a:solidFill>
                <a:uFill>
                  <a:solidFill>
                    <a:srgbClr val="969696"/>
                  </a:solidFill>
                </a:uFill>
                <a:latin typeface="Marker Felt"/>
                <a:ea typeface="Marker Felt"/>
                <a:cs typeface="Marker Felt"/>
                <a:sym typeface="Marker Felt"/>
              </a:defRPr>
            </a:lvl1pPr>
            <a:lvl2pPr marL="685790" marR="0" indent="-241290" defTabSz="821531">
              <a:spcBef>
                <a:spcPts val="1900"/>
              </a:spcBef>
              <a:buClr>
                <a:srgbClr val="969696"/>
              </a:buClr>
              <a:buSzPct val="76000"/>
              <a:buFont typeface="Lucida Grande"/>
              <a:buChar char="•"/>
              <a:defRPr sz="2200">
                <a:solidFill>
                  <a:srgbClr val="969696"/>
                </a:solidFill>
                <a:uFill>
                  <a:solidFill>
                    <a:srgbClr val="969696"/>
                  </a:solidFill>
                </a:uFill>
                <a:latin typeface="Marker Felt"/>
                <a:ea typeface="Marker Felt"/>
                <a:cs typeface="Marker Felt"/>
                <a:sym typeface="Marker Felt"/>
              </a:defRPr>
            </a:lvl2pPr>
            <a:lvl3pPr marL="990590" marR="0" indent="-241290" defTabSz="821531">
              <a:spcBef>
                <a:spcPts val="1900"/>
              </a:spcBef>
              <a:buClr>
                <a:srgbClr val="969696"/>
              </a:buClr>
              <a:buSzPct val="76000"/>
              <a:buFont typeface="Lucida Grande"/>
              <a:defRPr>
                <a:solidFill>
                  <a:srgbClr val="969696"/>
                </a:solidFill>
                <a:uFill>
                  <a:solidFill>
                    <a:srgbClr val="969696"/>
                  </a:solidFill>
                </a:uFill>
                <a:latin typeface="Marker Felt"/>
                <a:ea typeface="Marker Felt"/>
                <a:cs typeface="Marker Felt"/>
                <a:sym typeface="Marker Felt"/>
              </a:defRPr>
            </a:lvl3pPr>
            <a:lvl4pPr marL="1320790" marR="0" indent="-241290" defTabSz="821531">
              <a:spcBef>
                <a:spcPts val="1900"/>
              </a:spcBef>
              <a:buClr>
                <a:srgbClr val="969696"/>
              </a:buClr>
              <a:buSzPct val="76000"/>
              <a:buFont typeface="Lucida Grande"/>
              <a:buChar char="•"/>
              <a:defRPr sz="2200">
                <a:solidFill>
                  <a:srgbClr val="969696"/>
                </a:solidFill>
                <a:uFill>
                  <a:solidFill>
                    <a:srgbClr val="969696"/>
                  </a:solidFill>
                </a:uFill>
                <a:latin typeface="Marker Felt"/>
                <a:ea typeface="Marker Felt"/>
                <a:cs typeface="Marker Felt"/>
                <a:sym typeface="Marker Felt"/>
              </a:defRPr>
            </a:lvl4pPr>
            <a:lvl5pPr marL="1625590" marR="0" indent="-241290" defTabSz="821531">
              <a:spcBef>
                <a:spcPts val="1900"/>
              </a:spcBef>
              <a:buClr>
                <a:srgbClr val="969696"/>
              </a:buClr>
              <a:buSzPct val="76000"/>
              <a:buFont typeface="Lucida Grande"/>
              <a:buChar char="•"/>
              <a:defRPr sz="2200">
                <a:solidFill>
                  <a:srgbClr val="969696"/>
                </a:solidFill>
                <a:uFill>
                  <a:solidFill>
                    <a:srgbClr val="96969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4483335" y="6518671"/>
            <a:ext cx="177107" cy="236539"/>
          </a:xfrm>
          <a:prstGeom prst="rect">
            <a:avLst/>
          </a:prstGeom>
        </p:spPr>
        <p:txBody>
          <a:bodyPr lIns="35718" tIns="35718" rIns="35718" bIns="35718"/>
          <a:lstStyle>
            <a:lvl1pPr defTabSz="410765">
              <a:defRPr sz="800">
                <a:solidFill>
                  <a:srgbClr val="959595"/>
                </a:solidFill>
                <a:uFill>
                  <a:solidFill>
                    <a:srgbClr val="959595"/>
                  </a:solidFill>
                </a:u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copy">
    <p:bg>
      <p:bgPr>
        <a:solidFill>
          <a:srgbClr val="000000"/>
        </a:solidFill>
        <a:effectLst/>
      </p:bgPr>
    </p:bg>
    <p:spTree>
      <p:nvGrpSpPr>
        <p:cNvPr id="1" name=""/>
        <p:cNvGrpSpPr/>
        <p:nvPr/>
      </p:nvGrpSpPr>
      <p:grpSpPr>
        <a:xfrm>
          <a:off x="0" y="0"/>
          <a:ext cx="0" cy="0"/>
          <a:chOff x="0" y="0"/>
          <a:chExt cx="0" cy="0"/>
        </a:xfrm>
      </p:grpSpPr>
      <p:sp>
        <p:nvSpPr>
          <p:cNvPr id="281" name="Body Level One…"/>
          <p:cNvSpPr txBox="1">
            <a:spLocks noGrp="1"/>
          </p:cNvSpPr>
          <p:nvPr>
            <p:ph type="body" idx="1"/>
          </p:nvPr>
        </p:nvSpPr>
        <p:spPr>
          <a:xfrm>
            <a:off x="892968" y="892968"/>
            <a:ext cx="7349134" cy="5063134"/>
          </a:xfrm>
          <a:prstGeom prst="rect">
            <a:avLst/>
          </a:prstGeom>
        </p:spPr>
        <p:txBody>
          <a:bodyPr lIns="26789" tIns="26789" rIns="26789" bIns="26789" anchor="ctr"/>
          <a:lstStyle>
            <a:lvl1pPr marL="541617" marR="0" indent="-287617" defTabSz="410765">
              <a:spcBef>
                <a:spcPts val="3300"/>
              </a:spcBef>
              <a:buSzPct val="171000"/>
              <a:defRPr sz="2200">
                <a:solidFill>
                  <a:srgbClr val="FFFFFF"/>
                </a:solidFill>
                <a:uFillTx/>
                <a:latin typeface="+mj-lt"/>
                <a:ea typeface="+mj-ea"/>
                <a:cs typeface="+mj-cs"/>
                <a:sym typeface="Gill Sans"/>
              </a:defRPr>
            </a:lvl1pPr>
            <a:lvl2pPr marL="884517" marR="0" indent="-287617" defTabSz="410765">
              <a:spcBef>
                <a:spcPts val="3300"/>
              </a:spcBef>
              <a:buSzPct val="171000"/>
              <a:buChar char="•"/>
              <a:defRPr sz="2200">
                <a:solidFill>
                  <a:srgbClr val="FFFFFF"/>
                </a:solidFill>
                <a:uFillTx/>
                <a:latin typeface="+mj-lt"/>
                <a:ea typeface="+mj-ea"/>
                <a:cs typeface="+mj-cs"/>
                <a:sym typeface="Gill Sans"/>
              </a:defRPr>
            </a:lvl2pPr>
            <a:lvl3pPr marL="1227417" marR="0" indent="-287617" defTabSz="410765">
              <a:spcBef>
                <a:spcPts val="3300"/>
              </a:spcBef>
              <a:buSzPct val="171000"/>
              <a:defRPr>
                <a:solidFill>
                  <a:srgbClr val="FFFFFF"/>
                </a:solidFill>
                <a:uFillTx/>
                <a:latin typeface="+mj-lt"/>
                <a:ea typeface="+mj-ea"/>
                <a:cs typeface="+mj-cs"/>
                <a:sym typeface="Gill Sans"/>
              </a:defRPr>
            </a:lvl3pPr>
            <a:lvl4pPr marL="1583017" marR="0" indent="-287617" defTabSz="410765">
              <a:spcBef>
                <a:spcPts val="3300"/>
              </a:spcBef>
              <a:buSzPct val="171000"/>
              <a:buChar char="•"/>
              <a:defRPr sz="2200">
                <a:solidFill>
                  <a:srgbClr val="FFFFFF"/>
                </a:solidFill>
                <a:uFillTx/>
                <a:latin typeface="+mj-lt"/>
                <a:ea typeface="+mj-ea"/>
                <a:cs typeface="+mj-cs"/>
                <a:sym typeface="Gill Sans"/>
              </a:defRPr>
            </a:lvl4pPr>
            <a:lvl5pPr marL="1925917" marR="0" indent="-287617" defTabSz="410765">
              <a:spcBef>
                <a:spcPts val="3300"/>
              </a:spcBef>
              <a:buSzPct val="171000"/>
              <a:buChar char="•"/>
              <a:defRPr sz="22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2" name="Slide Number"/>
          <p:cNvSpPr txBox="1">
            <a:spLocks noGrp="1"/>
          </p:cNvSpPr>
          <p:nvPr>
            <p:ph type="sldNum" sz="quarter" idx="2"/>
          </p:nvPr>
        </p:nvSpPr>
        <p:spPr>
          <a:xfrm>
            <a:off x="4486810" y="6599039"/>
            <a:ext cx="167879" cy="167879"/>
          </a:xfrm>
          <a:prstGeom prst="rect">
            <a:avLst/>
          </a:prstGeom>
        </p:spPr>
        <p:txBody>
          <a:bodyPr lIns="26789" tIns="26789" rIns="26789" bIns="26789"/>
          <a:lstStyle>
            <a:lvl1pPr defTabSz="410765">
              <a:defRPr sz="8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289" name="Title Text"/>
          <p:cNvSpPr txBox="1">
            <a:spLocks noGrp="1"/>
          </p:cNvSpPr>
          <p:nvPr>
            <p:ph type="title"/>
          </p:nvPr>
        </p:nvSpPr>
        <p:spPr>
          <a:xfrm>
            <a:off x="892968" y="178593"/>
            <a:ext cx="7358064" cy="1714501"/>
          </a:xfrm>
          <a:prstGeom prst="rect">
            <a:avLst/>
          </a:prstGeom>
        </p:spPr>
        <p:txBody>
          <a:bodyPr lIns="35718" tIns="35718" rIns="35718" bIns="35718"/>
          <a:lstStyle>
            <a:lvl1pPr marR="0" defTabSz="410765">
              <a:defRPr sz="5800">
                <a:solidFill>
                  <a:srgbClr val="FFFFFF"/>
                </a:solidFill>
                <a:uFillTx/>
                <a:latin typeface="+mj-lt"/>
                <a:ea typeface="+mj-ea"/>
                <a:cs typeface="+mj-cs"/>
                <a:sym typeface="Gill Sans"/>
              </a:defRPr>
            </a:lvl1pPr>
          </a:lstStyle>
          <a:p>
            <a:r>
              <a:t>Title Text</a:t>
            </a:r>
          </a:p>
        </p:txBody>
      </p:sp>
      <p:sp>
        <p:nvSpPr>
          <p:cNvPr id="290" name="Body Level One…"/>
          <p:cNvSpPr txBox="1">
            <a:spLocks noGrp="1"/>
          </p:cNvSpPr>
          <p:nvPr>
            <p:ph type="body" idx="1"/>
          </p:nvPr>
        </p:nvSpPr>
        <p:spPr>
          <a:xfrm>
            <a:off x="892968" y="1946671"/>
            <a:ext cx="7358064" cy="4018361"/>
          </a:xfrm>
          <a:prstGeom prst="rect">
            <a:avLst/>
          </a:prstGeom>
        </p:spPr>
        <p:txBody>
          <a:bodyPr lIns="35718" tIns="35718" rIns="35718" bIns="35718" anchor="ctr"/>
          <a:lstStyle>
            <a:lvl1pPr marL="698500" marR="0" indent="-381000" defTabSz="410765">
              <a:spcBef>
                <a:spcPts val="1600"/>
              </a:spcBef>
              <a:buSzPct val="171000"/>
              <a:defRPr sz="2800">
                <a:solidFill>
                  <a:srgbClr val="FFFFFF"/>
                </a:solidFill>
                <a:uFillTx/>
                <a:latin typeface="+mj-lt"/>
                <a:ea typeface="+mj-ea"/>
                <a:cs typeface="+mj-cs"/>
                <a:sym typeface="Gill Sans"/>
              </a:defRPr>
            </a:lvl1pPr>
            <a:lvl2pPr marL="1143000" marR="0" indent="-381000" defTabSz="410765">
              <a:spcBef>
                <a:spcPts val="1600"/>
              </a:spcBef>
              <a:buSzPct val="171000"/>
              <a:buChar char="•"/>
              <a:defRPr sz="2800">
                <a:solidFill>
                  <a:srgbClr val="FFFFFF"/>
                </a:solidFill>
                <a:uFillTx/>
                <a:latin typeface="+mj-lt"/>
                <a:ea typeface="+mj-ea"/>
                <a:cs typeface="+mj-cs"/>
                <a:sym typeface="Gill Sans"/>
              </a:defRPr>
            </a:lvl2pPr>
            <a:lvl3pPr marL="1587500" marR="0" indent="-381000" defTabSz="410765">
              <a:spcBef>
                <a:spcPts val="1600"/>
              </a:spcBef>
              <a:buSzPct val="171000"/>
              <a:defRPr sz="2800">
                <a:solidFill>
                  <a:srgbClr val="FFFFFF"/>
                </a:solidFill>
                <a:uFillTx/>
                <a:latin typeface="+mj-lt"/>
                <a:ea typeface="+mj-ea"/>
                <a:cs typeface="+mj-cs"/>
                <a:sym typeface="Gill Sans"/>
              </a:defRPr>
            </a:lvl3pPr>
            <a:lvl4pPr marL="2032000" marR="0" indent="-381000" defTabSz="410765">
              <a:spcBef>
                <a:spcPts val="1600"/>
              </a:spcBef>
              <a:buSzPct val="171000"/>
              <a:buChar char="•"/>
              <a:defRPr sz="2800">
                <a:solidFill>
                  <a:srgbClr val="FFFFFF"/>
                </a:solidFill>
                <a:uFillTx/>
                <a:latin typeface="+mj-lt"/>
                <a:ea typeface="+mj-ea"/>
                <a:cs typeface="+mj-cs"/>
                <a:sym typeface="Gill Sans"/>
              </a:defRPr>
            </a:lvl4pPr>
            <a:lvl5pPr marL="2476500" marR="0" indent="-381000" defTabSz="410765">
              <a:spcBef>
                <a:spcPts val="1600"/>
              </a:spcBef>
              <a:buSzPct val="171000"/>
              <a:buChar char="•"/>
              <a:defRPr sz="28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1" name="Slide Number"/>
          <p:cNvSpPr txBox="1">
            <a:spLocks noGrp="1"/>
          </p:cNvSpPr>
          <p:nvPr>
            <p:ph type="sldNum" sz="quarter" idx="2"/>
          </p:nvPr>
        </p:nvSpPr>
        <p:spPr>
          <a:xfrm>
            <a:off x="4449266" y="6509742"/>
            <a:ext cx="236538" cy="249238"/>
          </a:xfrm>
          <a:prstGeom prst="rect">
            <a:avLst/>
          </a:prstGeom>
        </p:spPr>
        <p:txBody>
          <a:bodyPr lIns="35718" tIns="35718" rIns="35718" bIns="35718"/>
          <a:lstStyle>
            <a:lvl1pPr defTabSz="410765">
              <a:defRPr>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98" name="Title Text"/>
          <p:cNvSpPr txBox="1">
            <a:spLocks noGrp="1"/>
          </p:cNvSpPr>
          <p:nvPr>
            <p:ph type="title"/>
          </p:nvPr>
        </p:nvSpPr>
        <p:spPr>
          <a:xfrm>
            <a:off x="892968" y="1151929"/>
            <a:ext cx="7366993" cy="2321720"/>
          </a:xfrm>
          <a:prstGeom prst="rect">
            <a:avLst/>
          </a:prstGeom>
        </p:spPr>
        <p:txBody>
          <a:bodyPr lIns="26789" tIns="26789" rIns="26789" bIns="26789" anchor="b"/>
          <a:lstStyle>
            <a:lvl1pPr marR="0" defTabSz="410765">
              <a:defRPr sz="5400">
                <a:uFillTx/>
                <a:latin typeface="+mj-lt"/>
                <a:ea typeface="+mj-ea"/>
                <a:cs typeface="+mj-cs"/>
                <a:sym typeface="Gill Sans"/>
              </a:defRPr>
            </a:lvl1pPr>
          </a:lstStyle>
          <a:p>
            <a:r>
              <a:t>Title Text</a:t>
            </a:r>
          </a:p>
        </p:txBody>
      </p:sp>
      <p:sp>
        <p:nvSpPr>
          <p:cNvPr id="299" name="Body Level One…"/>
          <p:cNvSpPr txBox="1">
            <a:spLocks noGrp="1"/>
          </p:cNvSpPr>
          <p:nvPr>
            <p:ph type="body" sz="quarter" idx="1"/>
          </p:nvPr>
        </p:nvSpPr>
        <p:spPr>
          <a:xfrm>
            <a:off x="892968" y="3527226"/>
            <a:ext cx="7366993" cy="803673"/>
          </a:xfrm>
          <a:prstGeom prst="rect">
            <a:avLst/>
          </a:prstGeom>
        </p:spPr>
        <p:txBody>
          <a:bodyPr lIns="26789" tIns="26789" rIns="26789" bIns="26789"/>
          <a:lstStyle>
            <a:lvl1pPr marL="0" marR="0" indent="0" algn="ctr" defTabSz="410765">
              <a:spcBef>
                <a:spcPts val="0"/>
              </a:spcBef>
              <a:buSzTx/>
              <a:buNone/>
              <a:defRPr sz="2200">
                <a:uFillTx/>
                <a:latin typeface="+mj-lt"/>
                <a:ea typeface="+mj-ea"/>
                <a:cs typeface="+mj-cs"/>
                <a:sym typeface="Gill Sans"/>
              </a:defRPr>
            </a:lvl1pPr>
            <a:lvl2pPr marL="0" marR="0" indent="0" algn="ctr" defTabSz="410765">
              <a:spcBef>
                <a:spcPts val="0"/>
              </a:spcBef>
              <a:buSzTx/>
              <a:buNone/>
              <a:defRPr sz="2200">
                <a:uFillTx/>
                <a:latin typeface="+mj-lt"/>
                <a:ea typeface="+mj-ea"/>
                <a:cs typeface="+mj-cs"/>
                <a:sym typeface="Gill Sans"/>
              </a:defRPr>
            </a:lvl2pPr>
            <a:lvl3pPr marL="0" marR="0" indent="0" algn="ctr" defTabSz="410765">
              <a:spcBef>
                <a:spcPts val="0"/>
              </a:spcBef>
              <a:buSzTx/>
              <a:buNone/>
              <a:defRPr>
                <a:uFillTx/>
                <a:latin typeface="+mj-lt"/>
                <a:ea typeface="+mj-ea"/>
                <a:cs typeface="+mj-cs"/>
                <a:sym typeface="Gill Sans"/>
              </a:defRPr>
            </a:lvl3pPr>
            <a:lvl4pPr marL="0" marR="0" indent="0" algn="ctr" defTabSz="410765">
              <a:spcBef>
                <a:spcPts val="0"/>
              </a:spcBef>
              <a:buSzTx/>
              <a:buNone/>
              <a:defRPr sz="2200">
                <a:uFillTx/>
                <a:latin typeface="+mj-lt"/>
                <a:ea typeface="+mj-ea"/>
                <a:cs typeface="+mj-cs"/>
                <a:sym typeface="Gill Sans"/>
              </a:defRPr>
            </a:lvl4pPr>
            <a:lvl5pPr marL="0" marR="0" indent="0" algn="ctr" defTabSz="410765">
              <a:spcBef>
                <a:spcPts val="0"/>
              </a:spcBef>
              <a:buSzTx/>
              <a:buNone/>
              <a:defRPr sz="2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0" name="Slide Number"/>
          <p:cNvSpPr txBox="1">
            <a:spLocks noGrp="1"/>
          </p:cNvSpPr>
          <p:nvPr>
            <p:ph type="sldNum" sz="quarter" idx="2"/>
          </p:nvPr>
        </p:nvSpPr>
        <p:spPr>
          <a:xfrm>
            <a:off x="4464546" y="6554390"/>
            <a:ext cx="205979" cy="218679"/>
          </a:xfrm>
          <a:prstGeom prst="rect">
            <a:avLst/>
          </a:prstGeom>
        </p:spPr>
        <p:txBody>
          <a:bodyPr lIns="26789" tIns="26789" rIns="26789" bIns="26789"/>
          <a:lstStyle>
            <a:lvl1pPr defTabSz="410765">
              <a:defRPr sz="1100">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07" name="Title Text"/>
          <p:cNvSpPr txBox="1">
            <a:spLocks noGrp="1"/>
          </p:cNvSpPr>
          <p:nvPr>
            <p:ph type="title"/>
          </p:nvPr>
        </p:nvSpPr>
        <p:spPr>
          <a:xfrm>
            <a:off x="892968" y="1151929"/>
            <a:ext cx="7349134" cy="2321720"/>
          </a:xfrm>
          <a:prstGeom prst="rect">
            <a:avLst/>
          </a:prstGeom>
        </p:spPr>
        <p:txBody>
          <a:bodyPr lIns="35718" tIns="35718" rIns="35718" bIns="35718" anchor="b"/>
          <a:lstStyle>
            <a:lvl1pPr marR="0" defTabSz="410765">
              <a:defRPr sz="5600">
                <a:uFillTx/>
                <a:latin typeface="+mj-lt"/>
                <a:ea typeface="+mj-ea"/>
                <a:cs typeface="+mj-cs"/>
                <a:sym typeface="Gill Sans"/>
              </a:defRPr>
            </a:lvl1pPr>
          </a:lstStyle>
          <a:p>
            <a:r>
              <a:t>Title Text</a:t>
            </a:r>
          </a:p>
        </p:txBody>
      </p:sp>
      <p:sp>
        <p:nvSpPr>
          <p:cNvPr id="308" name="Body Level One…"/>
          <p:cNvSpPr txBox="1">
            <a:spLocks noGrp="1"/>
          </p:cNvSpPr>
          <p:nvPr>
            <p:ph type="body" sz="quarter" idx="1"/>
          </p:nvPr>
        </p:nvSpPr>
        <p:spPr>
          <a:xfrm>
            <a:off x="892968" y="3527226"/>
            <a:ext cx="7349134" cy="803673"/>
          </a:xfrm>
          <a:prstGeom prst="rect">
            <a:avLst/>
          </a:prstGeom>
        </p:spPr>
        <p:txBody>
          <a:bodyPr lIns="35718" tIns="35718" rIns="35718" bIns="35718"/>
          <a:lstStyle>
            <a:lvl1pPr marL="0" marR="0" indent="0" algn="ctr" defTabSz="410765">
              <a:spcBef>
                <a:spcPts val="0"/>
              </a:spcBef>
              <a:buSzTx/>
              <a:buNone/>
              <a:defRPr sz="2200">
                <a:uFillTx/>
                <a:latin typeface="+mj-lt"/>
                <a:ea typeface="+mj-ea"/>
                <a:cs typeface="+mj-cs"/>
                <a:sym typeface="Gill Sans"/>
              </a:defRPr>
            </a:lvl1pPr>
            <a:lvl2pPr marL="0" marR="0" indent="0" algn="ctr" defTabSz="410765">
              <a:spcBef>
                <a:spcPts val="0"/>
              </a:spcBef>
              <a:buSzTx/>
              <a:buNone/>
              <a:defRPr sz="2200">
                <a:uFillTx/>
                <a:latin typeface="+mj-lt"/>
                <a:ea typeface="+mj-ea"/>
                <a:cs typeface="+mj-cs"/>
                <a:sym typeface="Gill Sans"/>
              </a:defRPr>
            </a:lvl2pPr>
            <a:lvl3pPr marL="0" marR="0" indent="0" algn="ctr" defTabSz="410765">
              <a:spcBef>
                <a:spcPts val="0"/>
              </a:spcBef>
              <a:buSzTx/>
              <a:buNone/>
              <a:defRPr>
                <a:uFillTx/>
                <a:latin typeface="+mj-lt"/>
                <a:ea typeface="+mj-ea"/>
                <a:cs typeface="+mj-cs"/>
                <a:sym typeface="Gill Sans"/>
              </a:defRPr>
            </a:lvl3pPr>
            <a:lvl4pPr marL="0" marR="0" indent="0" algn="ctr" defTabSz="410765">
              <a:spcBef>
                <a:spcPts val="0"/>
              </a:spcBef>
              <a:buSzTx/>
              <a:buNone/>
              <a:defRPr sz="2200">
                <a:uFillTx/>
                <a:latin typeface="+mj-lt"/>
                <a:ea typeface="+mj-ea"/>
                <a:cs typeface="+mj-cs"/>
                <a:sym typeface="Gill Sans"/>
              </a:defRPr>
            </a:lvl4pPr>
            <a:lvl5pPr marL="0" marR="0" indent="0" algn="ctr" defTabSz="410765">
              <a:spcBef>
                <a:spcPts val="0"/>
              </a:spcBef>
              <a:buSzTx/>
              <a:buNone/>
              <a:defRPr sz="2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9" name="Slide Number"/>
          <p:cNvSpPr txBox="1">
            <a:spLocks noGrp="1"/>
          </p:cNvSpPr>
          <p:nvPr>
            <p:ph type="sldNum" sz="quarter" idx="2"/>
          </p:nvPr>
        </p:nvSpPr>
        <p:spPr>
          <a:xfrm>
            <a:off x="4451151" y="6527601"/>
            <a:ext cx="223839" cy="236539"/>
          </a:xfrm>
          <a:prstGeom prst="rect">
            <a:avLst/>
          </a:prstGeom>
        </p:spPr>
        <p:txBody>
          <a:bodyPr lIns="35718" tIns="35718" rIns="35718" bIns="35718"/>
          <a:lstStyle>
            <a:lvl1pPr defTabSz="410765">
              <a:defRPr sz="1100">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21EAA"/>
        </a:solidFill>
        <a:effectLst/>
      </p:bgPr>
    </p:bg>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687585" y="383976"/>
            <a:ext cx="7768830" cy="1598415"/>
          </a:xfrm>
          <a:prstGeom prst="rect">
            <a:avLst/>
          </a:prstGeom>
        </p:spPr>
        <p:txBody>
          <a:bodyPr lIns="35718" tIns="35718" rIns="35718" bIns="35718"/>
          <a:lstStyle>
            <a:lvl1pPr marL="40640" defTabSz="910828">
              <a:defRPr sz="4000"/>
            </a:lvl1pPr>
          </a:lstStyle>
          <a:p>
            <a:r>
              <a:t>Title Text</a:t>
            </a:r>
          </a:p>
        </p:txBody>
      </p:sp>
      <p:sp>
        <p:nvSpPr>
          <p:cNvPr id="317" name="Body Level One…"/>
          <p:cNvSpPr txBox="1">
            <a:spLocks noGrp="1"/>
          </p:cNvSpPr>
          <p:nvPr>
            <p:ph type="body" idx="1"/>
          </p:nvPr>
        </p:nvSpPr>
        <p:spPr>
          <a:xfrm>
            <a:off x="687585" y="1982390"/>
            <a:ext cx="7768830" cy="4875610"/>
          </a:xfrm>
          <a:prstGeom prst="rect">
            <a:avLst/>
          </a:prstGeom>
        </p:spPr>
        <p:txBody>
          <a:bodyPr lIns="35718" tIns="35718" rIns="35718" bIns="35718"/>
          <a:lstStyle>
            <a:lvl1pPr marL="269240" marR="40640" indent="-228600" defTabSz="910828">
              <a:defRPr sz="2800"/>
            </a:lvl1pPr>
            <a:lvl2pPr marL="688340" marR="40640" indent="-190500" defTabSz="910828">
              <a:defRPr sz="2400"/>
            </a:lvl2pPr>
            <a:lvl3pPr marL="1107439" marR="40640" indent="-152400" defTabSz="910828">
              <a:defRPr sz="2000"/>
            </a:lvl3pPr>
            <a:lvl4pPr marL="1564639" marR="40640" indent="-152400" defTabSz="910828">
              <a:defRPr sz="1600"/>
            </a:lvl4pPr>
            <a:lvl5pPr marL="2021839" marR="40640" indent="-152400" defTabSz="910828">
              <a:defRPr sz="1600"/>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7395765" y="6250781"/>
            <a:ext cx="223839" cy="236538"/>
          </a:xfrm>
          <a:prstGeom prst="rect">
            <a:avLst/>
          </a:prstGeom>
        </p:spPr>
        <p:txBody>
          <a:bodyPr lIns="35718" tIns="35718" rIns="35718" bIns="35718"/>
          <a:lstStyle>
            <a:lvl1pPr defTabSz="455414">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25" name="Title Text"/>
          <p:cNvSpPr txBox="1">
            <a:spLocks noGrp="1"/>
          </p:cNvSpPr>
          <p:nvPr>
            <p:ph type="title"/>
          </p:nvPr>
        </p:nvSpPr>
        <p:spPr>
          <a:xfrm>
            <a:off x="892968" y="178593"/>
            <a:ext cx="7349134" cy="1714501"/>
          </a:xfrm>
          <a:prstGeom prst="rect">
            <a:avLst/>
          </a:prstGeom>
        </p:spPr>
        <p:txBody>
          <a:bodyPr lIns="35718" tIns="35718" rIns="35718" bIns="35718"/>
          <a:lstStyle>
            <a:lvl1pPr marR="0" defTabSz="410765">
              <a:defRPr sz="5600">
                <a:uFillTx/>
                <a:latin typeface="+mj-lt"/>
                <a:ea typeface="+mj-ea"/>
                <a:cs typeface="+mj-cs"/>
                <a:sym typeface="Gill Sans"/>
              </a:defRPr>
            </a:lvl1pPr>
          </a:lstStyle>
          <a:p>
            <a:r>
              <a:t>Title Text</a:t>
            </a:r>
          </a:p>
        </p:txBody>
      </p:sp>
      <p:sp>
        <p:nvSpPr>
          <p:cNvPr id="326" name="Body Level One…"/>
          <p:cNvSpPr txBox="1">
            <a:spLocks noGrp="1"/>
          </p:cNvSpPr>
          <p:nvPr>
            <p:ph type="body" idx="1"/>
          </p:nvPr>
        </p:nvSpPr>
        <p:spPr>
          <a:xfrm>
            <a:off x="892968" y="1946671"/>
            <a:ext cx="7349134" cy="4009431"/>
          </a:xfrm>
          <a:prstGeom prst="rect">
            <a:avLst/>
          </a:prstGeom>
        </p:spPr>
        <p:txBody>
          <a:bodyPr lIns="35718" tIns="35718" rIns="35718" bIns="35718" anchor="ctr"/>
          <a:lstStyle>
            <a:lvl1pPr marL="708526" marR="0" indent="-391026" defTabSz="410765">
              <a:spcBef>
                <a:spcPts val="1600"/>
              </a:spcBef>
              <a:buSzPct val="171000"/>
              <a:defRPr sz="2600">
                <a:uFillTx/>
                <a:latin typeface="+mj-lt"/>
                <a:ea typeface="+mj-ea"/>
                <a:cs typeface="+mj-cs"/>
                <a:sym typeface="Gill Sans"/>
              </a:defRPr>
            </a:lvl1pPr>
            <a:lvl2pPr marL="1153026" marR="0" indent="-391026" defTabSz="410765">
              <a:spcBef>
                <a:spcPts val="1600"/>
              </a:spcBef>
              <a:buSzPct val="171000"/>
              <a:buChar char="•"/>
              <a:defRPr>
                <a:uFillTx/>
                <a:latin typeface="+mj-lt"/>
                <a:ea typeface="+mj-ea"/>
                <a:cs typeface="+mj-cs"/>
                <a:sym typeface="Gill Sans"/>
              </a:defRPr>
            </a:lvl2pPr>
            <a:lvl3pPr marL="1597526" marR="0" indent="-391026" defTabSz="410765">
              <a:spcBef>
                <a:spcPts val="1600"/>
              </a:spcBef>
              <a:buSzPct val="171000"/>
              <a:defRPr sz="2600">
                <a:uFillTx/>
                <a:latin typeface="+mj-lt"/>
                <a:ea typeface="+mj-ea"/>
                <a:cs typeface="+mj-cs"/>
                <a:sym typeface="Gill Sans"/>
              </a:defRPr>
            </a:lvl3pPr>
            <a:lvl4pPr marL="2042026" marR="0" indent="-391026" defTabSz="410765">
              <a:spcBef>
                <a:spcPts val="1600"/>
              </a:spcBef>
              <a:buSzPct val="171000"/>
              <a:buChar char="•"/>
              <a:defRPr sz="2600">
                <a:uFillTx/>
                <a:latin typeface="+mj-lt"/>
                <a:ea typeface="+mj-ea"/>
                <a:cs typeface="+mj-cs"/>
                <a:sym typeface="Gill Sans"/>
              </a:defRPr>
            </a:lvl4pPr>
            <a:lvl5pPr marL="2486526" marR="0" indent="-391026" defTabSz="410765">
              <a:spcBef>
                <a:spcPts val="1600"/>
              </a:spcBef>
              <a:buSzPct val="171000"/>
              <a:buChar char="•"/>
              <a:defRPr sz="26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7" name="Slide Number"/>
          <p:cNvSpPr txBox="1">
            <a:spLocks noGrp="1"/>
          </p:cNvSpPr>
          <p:nvPr>
            <p:ph type="sldNum" sz="quarter" idx="2"/>
          </p:nvPr>
        </p:nvSpPr>
        <p:spPr>
          <a:xfrm>
            <a:off x="4451151" y="6527601"/>
            <a:ext cx="223839" cy="236539"/>
          </a:xfrm>
          <a:prstGeom prst="rect">
            <a:avLst/>
          </a:prstGeom>
        </p:spPr>
        <p:txBody>
          <a:bodyPr lIns="35718" tIns="35718" rIns="35718" bIns="35718"/>
          <a:lstStyle>
            <a:lvl1pPr defTabSz="410765">
              <a:defRPr sz="1100">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copy 3">
    <p:bg>
      <p:bgPr>
        <a:solidFill>
          <a:srgbClr val="3751BD"/>
        </a:solidFill>
        <a:effectLst/>
      </p:bgPr>
    </p:bg>
    <p:spTree>
      <p:nvGrpSpPr>
        <p:cNvPr id="1" name=""/>
        <p:cNvGrpSpPr/>
        <p:nvPr/>
      </p:nvGrpSpPr>
      <p:grpSpPr>
        <a:xfrm>
          <a:off x="0" y="0"/>
          <a:ext cx="0" cy="0"/>
          <a:chOff x="0" y="0"/>
          <a:chExt cx="0" cy="0"/>
        </a:xfrm>
      </p:grpSpPr>
      <p:sp>
        <p:nvSpPr>
          <p:cNvPr id="334" name="Title Text"/>
          <p:cNvSpPr txBox="1">
            <a:spLocks noGrp="1"/>
          </p:cNvSpPr>
          <p:nvPr>
            <p:ph type="title"/>
          </p:nvPr>
        </p:nvSpPr>
        <p:spPr>
          <a:xfrm>
            <a:off x="687585" y="383976"/>
            <a:ext cx="7768830" cy="1598415"/>
          </a:xfrm>
          <a:prstGeom prst="rect">
            <a:avLst/>
          </a:prstGeom>
        </p:spPr>
        <p:txBody>
          <a:bodyPr/>
          <a:lstStyle>
            <a:lvl1pPr marL="39687" marR="40639" indent="-39687" defTabSz="910828"/>
          </a:lstStyle>
          <a:p>
            <a:r>
              <a:t>Title Text</a:t>
            </a:r>
          </a:p>
        </p:txBody>
      </p:sp>
      <p:sp>
        <p:nvSpPr>
          <p:cNvPr id="335" name="Body Level One…"/>
          <p:cNvSpPr txBox="1">
            <a:spLocks noGrp="1"/>
          </p:cNvSpPr>
          <p:nvPr>
            <p:ph type="body" idx="1"/>
          </p:nvPr>
        </p:nvSpPr>
        <p:spPr>
          <a:xfrm>
            <a:off x="687585" y="1982390"/>
            <a:ext cx="7768830" cy="4875610"/>
          </a:xfrm>
          <a:prstGeom prst="rect">
            <a:avLst/>
          </a:prstGeom>
        </p:spPr>
        <p:txBody>
          <a:bodyPr lIns="35718" tIns="35718" rIns="35718" bIns="35718"/>
          <a:lstStyle>
            <a:lvl1pPr marL="273482" marR="91439" indent="-233795" defTabSz="910828">
              <a:buClr>
                <a:srgbClr val="000000"/>
              </a:buClr>
              <a:buFont typeface="Lucida Grande"/>
            </a:lvl1pPr>
            <a:lvl2pPr marL="641600" marR="91439" indent="-195513" defTabSz="910828">
              <a:spcBef>
                <a:spcPts val="700"/>
              </a:spcBef>
              <a:buClr>
                <a:srgbClr val="000000"/>
              </a:buClr>
              <a:buFont typeface="Lucida Grande"/>
            </a:lvl2pPr>
            <a:lvl3pPr marL="1051205" marR="91439" indent="-147917" defTabSz="910828">
              <a:spcBef>
                <a:spcPts val="600"/>
              </a:spcBef>
              <a:buClr>
                <a:srgbClr val="000000"/>
              </a:buClr>
              <a:buFont typeface="Lucida Grande"/>
            </a:lvl3pPr>
            <a:lvl4pPr marL="1507444" marR="91439" indent="-146957" defTabSz="910828">
              <a:buClr>
                <a:srgbClr val="000000"/>
              </a:buClr>
              <a:buFont typeface="Lucida Grande"/>
            </a:lvl4pPr>
            <a:lvl5pPr marL="1964644" marR="91439" indent="-146957" defTabSz="910828">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7388721" y="6250781"/>
            <a:ext cx="236538" cy="249238"/>
          </a:xfrm>
          <a:prstGeom prst="rect">
            <a:avLst/>
          </a:prstGeom>
        </p:spPr>
        <p:txBody>
          <a:bodyPr lIns="35718" tIns="35718" rIns="35718" bIns="35718"/>
          <a:lstStyle>
            <a:lvl1pPr defTabSz="455414"/>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copy 1">
    <p:bg>
      <p:bgPr>
        <a:solidFill>
          <a:srgbClr val="011279"/>
        </a:solidFill>
        <a:effectLst/>
      </p:bgPr>
    </p:bg>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685800" y="388620"/>
            <a:ext cx="7772401" cy="1600201"/>
          </a:xfrm>
          <a:prstGeom prst="rect">
            <a:avLst/>
          </a:prstGeom>
        </p:spPr>
        <p:txBody>
          <a:bodyPr lIns="45719" tIns="45719" rIns="45719" bIns="45719"/>
          <a:lstStyle>
            <a:lvl1pPr marL="40640" marR="40640"/>
          </a:lstStyle>
          <a:p>
            <a:r>
              <a:t>Title Text</a:t>
            </a:r>
          </a:p>
        </p:txBody>
      </p:sp>
      <p:sp>
        <p:nvSpPr>
          <p:cNvPr id="344" name="Body Level One…"/>
          <p:cNvSpPr txBox="1">
            <a:spLocks noGrp="1"/>
          </p:cNvSpPr>
          <p:nvPr>
            <p:ph type="body" idx="1"/>
          </p:nvPr>
        </p:nvSpPr>
        <p:spPr>
          <a:xfrm>
            <a:off x="685800" y="1977389"/>
            <a:ext cx="7772401" cy="4880611"/>
          </a:xfrm>
          <a:prstGeom prst="rect">
            <a:avLst/>
          </a:prstGeom>
        </p:spPr>
        <p:txBody>
          <a:bodyPr lIns="45719" tIns="45719" rIns="45719" bIns="45719"/>
          <a:lstStyle>
            <a:lvl1pPr marL="323028" marR="40640" indent="-282388">
              <a:defRPr sz="2800"/>
            </a:lvl1pPr>
            <a:lvl2pPr marL="722357" marR="40640" indent="-224517">
              <a:defRPr sz="2200"/>
            </a:lvl2pPr>
            <a:lvl3pPr marL="1148470" marR="40640" indent="-193430"/>
            <a:lvl4pPr marL="1595119" marR="40640" indent="-182880">
              <a:defRPr sz="1600"/>
            </a:lvl4pPr>
            <a:lvl5pPr marL="2052319" marR="40640" indent="-182879">
              <a:defRPr sz="1600"/>
            </a:lvl5pPr>
          </a:lstStyle>
          <a:p>
            <a:r>
              <a:t>Body Level One</a:t>
            </a:r>
          </a:p>
          <a:p>
            <a:pPr lvl="1"/>
            <a:r>
              <a:t>Body Level Two</a:t>
            </a:r>
          </a:p>
          <a:p>
            <a:pPr lvl="2"/>
            <a:r>
              <a:t>Body Level Three</a:t>
            </a:r>
          </a:p>
          <a:p>
            <a:pPr lvl="3"/>
            <a:r>
              <a:t>Body Level Four</a:t>
            </a:r>
          </a:p>
          <a:p>
            <a:pPr lvl="4"/>
            <a:r>
              <a:t>Body Level Five</a:t>
            </a:r>
          </a:p>
        </p:txBody>
      </p:sp>
      <p:sp>
        <p:nvSpPr>
          <p:cNvPr id="345" name="Slide Number"/>
          <p:cNvSpPr txBox="1">
            <a:spLocks noGrp="1"/>
          </p:cNvSpPr>
          <p:nvPr>
            <p:ph type="sldNum" sz="quarter" idx="2"/>
          </p:nvPr>
        </p:nvSpPr>
        <p:spPr>
          <a:xfrm>
            <a:off x="7384534" y="6252209"/>
            <a:ext cx="243841" cy="256541"/>
          </a:xfrm>
          <a:prstGeom prst="rect">
            <a:avLst/>
          </a:prstGeom>
        </p:spPr>
        <p:txBody>
          <a:bodyPr lIns="45719" tIns="45719" rIns="45719" bIns="45719"/>
          <a:lstStyle>
            <a:lvl1pPr>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352" name="Title Text"/>
          <p:cNvSpPr txBox="1">
            <a:spLocks noGrp="1"/>
          </p:cNvSpPr>
          <p:nvPr>
            <p:ph type="title"/>
          </p:nvPr>
        </p:nvSpPr>
        <p:spPr>
          <a:xfrm>
            <a:off x="685799" y="380999"/>
            <a:ext cx="7772401" cy="1600201"/>
          </a:xfrm>
          <a:prstGeom prst="rect">
            <a:avLst/>
          </a:prstGeom>
        </p:spPr>
        <p:txBody>
          <a:bodyPr/>
          <a:lstStyle>
            <a:lvl1pPr marL="40005" marR="40639" indent="-40005" defTabSz="825500">
              <a:defRPr sz="4000"/>
            </a:lvl1pPr>
          </a:lstStyle>
          <a:p>
            <a:r>
              <a:t>Title Text</a:t>
            </a:r>
          </a:p>
        </p:txBody>
      </p:sp>
      <p:sp>
        <p:nvSpPr>
          <p:cNvPr id="353" name="Body Level One…"/>
          <p:cNvSpPr txBox="1">
            <a:spLocks noGrp="1"/>
          </p:cNvSpPr>
          <p:nvPr>
            <p:ph type="body" idx="1"/>
          </p:nvPr>
        </p:nvSpPr>
        <p:spPr>
          <a:xfrm>
            <a:off x="685799" y="1981200"/>
            <a:ext cx="7772401" cy="4876801"/>
          </a:xfrm>
          <a:prstGeom prst="rect">
            <a:avLst/>
          </a:prstGeom>
        </p:spPr>
        <p:txBody>
          <a:bodyPr/>
          <a:lstStyle>
            <a:lvl1pPr marL="394123" marR="88900" indent="-349673" defTabSz="825500">
              <a:buClr>
                <a:srgbClr val="000000"/>
              </a:buClr>
              <a:buFont typeface="Lucida Grande"/>
              <a:defRPr sz="2800"/>
            </a:lvl1pPr>
            <a:lvl2pPr marL="788865" marR="88900" indent="-287215" defTabSz="825500">
              <a:spcBef>
                <a:spcPts val="700"/>
              </a:spcBef>
              <a:buClr>
                <a:srgbClr val="000000"/>
              </a:buClr>
              <a:buFont typeface="Lucida Grande"/>
              <a:defRPr sz="2400"/>
            </a:lvl2pPr>
            <a:lvl3pPr marL="1237672" marR="88900" indent="-228022" defTabSz="825500">
              <a:buClr>
                <a:srgbClr val="000000"/>
              </a:buClr>
              <a:buFont typeface="Lucida Grande"/>
              <a:defRPr sz="2000"/>
            </a:lvl3pPr>
            <a:lvl4pPr marL="1743427" marR="88900" indent="-225777" defTabSz="825500">
              <a:spcBef>
                <a:spcPts val="500"/>
              </a:spcBef>
              <a:buClr>
                <a:srgbClr val="000000"/>
              </a:buClr>
              <a:buFont typeface="Lucida Grande"/>
              <a:defRPr sz="1600"/>
            </a:lvl4pPr>
            <a:lvl5pPr marL="2251427" marR="88900" indent="-225777" defTabSz="825500">
              <a:spcBef>
                <a:spcPts val="500"/>
              </a:spcBef>
              <a:buClr>
                <a:srgbClr val="000000"/>
              </a:buClr>
              <a:buFont typeface="Lucida Grande"/>
              <a:defRPr sz="1600"/>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xfrm>
            <a:off x="7382985" y="6248400"/>
            <a:ext cx="254001" cy="266700"/>
          </a:xfrm>
          <a:prstGeom prst="rect">
            <a:avLst/>
          </a:prstGeom>
        </p:spPr>
        <p:txBody>
          <a:bodyPr/>
          <a:lstStyle>
            <a:lvl1pPr defTabSz="406400">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77800"/>
            <a:ext cx="7366000" cy="1714500"/>
          </a:xfrm>
          <a:prstGeom prst="rect">
            <a:avLst/>
          </a:prstGeom>
        </p:spPr>
        <p:txBody>
          <a:bodyPr lIns="38100" tIns="38100" rIns="38100" bIns="38100"/>
          <a:lstStyle>
            <a:lvl1pPr marR="0" defTabSz="406400">
              <a:defRPr sz="5600">
                <a:solidFill>
                  <a:srgbClr val="FFFFFF"/>
                </a:solidFill>
                <a:uFillTx/>
                <a:latin typeface="+mj-lt"/>
                <a:ea typeface="+mj-ea"/>
                <a:cs typeface="+mj-cs"/>
                <a:sym typeface="Gill Sans"/>
              </a:defRPr>
            </a:lvl1pPr>
          </a:lstStyle>
          <a:p>
            <a:r>
              <a:t>Title Text</a:t>
            </a:r>
          </a:p>
        </p:txBody>
      </p:sp>
      <p:sp>
        <p:nvSpPr>
          <p:cNvPr id="39" name="Body Level One…"/>
          <p:cNvSpPr txBox="1">
            <a:spLocks noGrp="1"/>
          </p:cNvSpPr>
          <p:nvPr>
            <p:ph type="body" idx="1"/>
          </p:nvPr>
        </p:nvSpPr>
        <p:spPr>
          <a:xfrm>
            <a:off x="889000" y="1943100"/>
            <a:ext cx="7366000" cy="4025900"/>
          </a:xfrm>
          <a:prstGeom prst="rect">
            <a:avLst/>
          </a:prstGeom>
        </p:spPr>
        <p:txBody>
          <a:bodyPr lIns="38100" tIns="38100" rIns="38100" bIns="38100" anchor="ctr"/>
          <a:lstStyle>
            <a:lvl1pPr marL="698500" marR="0" indent="-444500" defTabSz="406400">
              <a:spcBef>
                <a:spcPts val="1600"/>
              </a:spcBef>
              <a:buSzPct val="171000"/>
              <a:defRPr sz="2800">
                <a:solidFill>
                  <a:srgbClr val="FFFFFF"/>
                </a:solidFill>
                <a:uFillTx/>
                <a:latin typeface="+mj-lt"/>
                <a:ea typeface="+mj-ea"/>
                <a:cs typeface="+mj-cs"/>
                <a:sym typeface="Gill Sans"/>
              </a:defRPr>
            </a:lvl1pPr>
            <a:lvl2pPr marL="1041400" marR="0" indent="-444500" defTabSz="406400">
              <a:spcBef>
                <a:spcPts val="1600"/>
              </a:spcBef>
              <a:buSzPct val="171000"/>
              <a:buChar char="•"/>
              <a:defRPr sz="2800">
                <a:solidFill>
                  <a:srgbClr val="FFFFFF"/>
                </a:solidFill>
                <a:uFillTx/>
                <a:latin typeface="+mj-lt"/>
                <a:ea typeface="+mj-ea"/>
                <a:cs typeface="+mj-cs"/>
                <a:sym typeface="Gill Sans"/>
              </a:defRPr>
            </a:lvl2pPr>
            <a:lvl3pPr marL="1384300" marR="0" indent="-444500" defTabSz="406400">
              <a:spcBef>
                <a:spcPts val="1600"/>
              </a:spcBef>
              <a:buSzPct val="171000"/>
              <a:defRPr sz="2800">
                <a:solidFill>
                  <a:srgbClr val="FFFFFF"/>
                </a:solidFill>
                <a:uFillTx/>
                <a:latin typeface="+mj-lt"/>
                <a:ea typeface="+mj-ea"/>
                <a:cs typeface="+mj-cs"/>
                <a:sym typeface="Gill Sans"/>
              </a:defRPr>
            </a:lvl3pPr>
            <a:lvl4pPr marL="1739900" marR="0" indent="-444500" defTabSz="406400">
              <a:spcBef>
                <a:spcPts val="1600"/>
              </a:spcBef>
              <a:buSzPct val="171000"/>
              <a:buChar char="•"/>
              <a:defRPr sz="2800">
                <a:solidFill>
                  <a:srgbClr val="FFFFFF"/>
                </a:solidFill>
                <a:uFillTx/>
                <a:latin typeface="+mj-lt"/>
                <a:ea typeface="+mj-ea"/>
                <a:cs typeface="+mj-cs"/>
                <a:sym typeface="Gill Sans"/>
              </a:defRPr>
            </a:lvl4pPr>
            <a:lvl5pPr marL="2082800" marR="0" indent="-444500" defTabSz="406400">
              <a:spcBef>
                <a:spcPts val="1600"/>
              </a:spcBef>
              <a:buSzPct val="171000"/>
              <a:buChar char="•"/>
              <a:defRPr sz="28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4445000" y="6527800"/>
            <a:ext cx="241300" cy="254000"/>
          </a:xfrm>
          <a:prstGeom prst="rect">
            <a:avLst/>
          </a:prstGeom>
        </p:spPr>
        <p:txBody>
          <a:bodyPr lIns="38100" tIns="38100" rIns="38100" bIns="38100"/>
          <a:lstStyle>
            <a:lvl1pPr defTabSz="406400">
              <a:defRPr>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361" name="Title Text"/>
          <p:cNvSpPr txBox="1">
            <a:spLocks noGrp="1"/>
          </p:cNvSpPr>
          <p:nvPr>
            <p:ph type="title"/>
          </p:nvPr>
        </p:nvSpPr>
        <p:spPr>
          <a:xfrm>
            <a:off x="685800" y="377190"/>
            <a:ext cx="7772401" cy="1600201"/>
          </a:xfrm>
          <a:prstGeom prst="rect">
            <a:avLst/>
          </a:prstGeom>
        </p:spPr>
        <p:txBody>
          <a:bodyPr/>
          <a:lstStyle>
            <a:lvl1pPr marR="40639"/>
          </a:lstStyle>
          <a:p>
            <a:r>
              <a:t>Title Text</a:t>
            </a:r>
          </a:p>
        </p:txBody>
      </p:sp>
      <p:sp>
        <p:nvSpPr>
          <p:cNvPr id="362" name="Body Level One…"/>
          <p:cNvSpPr txBox="1">
            <a:spLocks noGrp="1"/>
          </p:cNvSpPr>
          <p:nvPr>
            <p:ph type="body" idx="1"/>
          </p:nvPr>
        </p:nvSpPr>
        <p:spPr>
          <a:xfrm>
            <a:off x="685800" y="1977389"/>
            <a:ext cx="7772401" cy="4880611"/>
          </a:xfrm>
          <a:prstGeom prst="rect">
            <a:avLst/>
          </a:prstGeom>
        </p:spPr>
        <p:txBody>
          <a:bodyPr lIns="45719" tIns="45719" rIns="45719" bIns="45719"/>
          <a:lstStyle>
            <a:lvl1pPr marL="375229" marR="91439" indent="-330073"/>
            <a:lvl2pPr marL="822207" marR="91439" indent="-269051"/>
            <a:lvl3pPr marL="1273570" marR="91439" indent="-212414"/>
            <a:lvl4pPr marL="1776972" marR="91439" indent="-207818"/>
            <a:lvl5pPr marL="2284974" marR="91439" indent="-207818"/>
          </a:lstStyle>
          <a:p>
            <a:r>
              <a:t>Body Level One</a:t>
            </a:r>
          </a:p>
          <a:p>
            <a:pPr lvl="1"/>
            <a:r>
              <a:t>Body Level Two</a:t>
            </a:r>
          </a:p>
          <a:p>
            <a:pPr lvl="2"/>
            <a:r>
              <a:t>Body Level Three</a:t>
            </a:r>
          </a:p>
          <a:p>
            <a:pPr lvl="3"/>
            <a:r>
              <a:t>Body Level Four</a:t>
            </a:r>
          </a:p>
          <a:p>
            <a:pPr lvl="4"/>
            <a:r>
              <a:t>Body Level Five</a:t>
            </a:r>
          </a:p>
        </p:txBody>
      </p:sp>
      <p:sp>
        <p:nvSpPr>
          <p:cNvPr id="363" name="Slide Number"/>
          <p:cNvSpPr txBox="1">
            <a:spLocks noGrp="1"/>
          </p:cNvSpPr>
          <p:nvPr>
            <p:ph type="sldNum" sz="quarter" idx="2"/>
          </p:nvPr>
        </p:nvSpPr>
        <p:spPr>
          <a:xfrm>
            <a:off x="7379970" y="6252209"/>
            <a:ext cx="256541" cy="269241"/>
          </a:xfrm>
          <a:prstGeom prst="rect">
            <a:avLst/>
          </a:prstGeom>
        </p:spPr>
        <p:txBody>
          <a:bodyPr lIns="45719" tIns="45719" rIns="45719" bIns="45719"/>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892968" y="1151929"/>
            <a:ext cx="7358064" cy="2321720"/>
          </a:xfrm>
          <a:prstGeom prst="rect">
            <a:avLst/>
          </a:prstGeom>
        </p:spPr>
        <p:txBody>
          <a:bodyPr lIns="35718" tIns="35718" rIns="35718" bIns="35718" anchor="b"/>
          <a:lstStyle>
            <a:lvl1pPr marR="0" defTabSz="410765">
              <a:defRPr sz="5800">
                <a:solidFill>
                  <a:srgbClr val="FFFFFF"/>
                </a:solidFill>
                <a:uFillTx/>
                <a:latin typeface="+mj-lt"/>
                <a:ea typeface="+mj-ea"/>
                <a:cs typeface="+mj-cs"/>
                <a:sym typeface="Gill Sans"/>
              </a:defRPr>
            </a:lvl1pPr>
          </a:lstStyle>
          <a:p>
            <a:r>
              <a:t>Title Text</a:t>
            </a:r>
          </a:p>
        </p:txBody>
      </p:sp>
      <p:sp>
        <p:nvSpPr>
          <p:cNvPr id="371" name="Body Level One…"/>
          <p:cNvSpPr txBox="1">
            <a:spLocks noGrp="1"/>
          </p:cNvSpPr>
          <p:nvPr>
            <p:ph type="body" sz="quarter" idx="1"/>
          </p:nvPr>
        </p:nvSpPr>
        <p:spPr>
          <a:xfrm>
            <a:off x="892968" y="3536156"/>
            <a:ext cx="7358064" cy="794743"/>
          </a:xfrm>
          <a:prstGeom prst="rect">
            <a:avLst/>
          </a:prstGeom>
        </p:spPr>
        <p:txBody>
          <a:bodyPr lIns="35718" tIns="35718" rIns="35718" bIns="35718"/>
          <a:lstStyle>
            <a:lvl1pPr marL="0" marR="0" indent="0" algn="ctr" defTabSz="410765">
              <a:spcBef>
                <a:spcPts val="0"/>
              </a:spcBef>
              <a:buSzTx/>
              <a:buNone/>
              <a:defRPr sz="2400">
                <a:solidFill>
                  <a:srgbClr val="FFFFFF"/>
                </a:solidFill>
                <a:uFillTx/>
                <a:latin typeface="+mj-lt"/>
                <a:ea typeface="+mj-ea"/>
                <a:cs typeface="+mj-cs"/>
                <a:sym typeface="Gill Sans"/>
              </a:defRPr>
            </a:lvl1pPr>
            <a:lvl2pPr marL="0" marR="0" indent="0" algn="ctr" defTabSz="410765">
              <a:spcBef>
                <a:spcPts val="0"/>
              </a:spcBef>
              <a:buSzTx/>
              <a:buNone/>
              <a:defRPr sz="2400">
                <a:solidFill>
                  <a:srgbClr val="FFFFFF"/>
                </a:solidFill>
                <a:uFillTx/>
                <a:latin typeface="+mj-lt"/>
                <a:ea typeface="+mj-ea"/>
                <a:cs typeface="+mj-cs"/>
                <a:sym typeface="Gill Sans"/>
              </a:defRPr>
            </a:lvl2pPr>
            <a:lvl3pPr marL="0" marR="0" indent="0" algn="ctr" defTabSz="410765">
              <a:spcBef>
                <a:spcPts val="0"/>
              </a:spcBef>
              <a:buSzTx/>
              <a:buNone/>
              <a:defRPr sz="2400">
                <a:solidFill>
                  <a:srgbClr val="FFFFFF"/>
                </a:solidFill>
                <a:uFillTx/>
                <a:latin typeface="+mj-lt"/>
                <a:ea typeface="+mj-ea"/>
                <a:cs typeface="+mj-cs"/>
                <a:sym typeface="Gill Sans"/>
              </a:defRPr>
            </a:lvl3pPr>
            <a:lvl4pPr marL="0" marR="0" indent="0" algn="ctr" defTabSz="410765">
              <a:spcBef>
                <a:spcPts val="0"/>
              </a:spcBef>
              <a:buSzTx/>
              <a:buNone/>
              <a:defRPr sz="2400">
                <a:solidFill>
                  <a:srgbClr val="FFFFFF"/>
                </a:solidFill>
                <a:uFillTx/>
                <a:latin typeface="+mj-lt"/>
                <a:ea typeface="+mj-ea"/>
                <a:cs typeface="+mj-cs"/>
                <a:sym typeface="Gill Sans"/>
              </a:defRPr>
            </a:lvl4pPr>
            <a:lvl5pPr marL="0" marR="0" indent="0" algn="ctr" defTabSz="410765">
              <a:spcBef>
                <a:spcPts val="0"/>
              </a:spcBef>
              <a:buSzTx/>
              <a:buNone/>
              <a:defRPr sz="24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4449266" y="6509742"/>
            <a:ext cx="236538" cy="249238"/>
          </a:xfrm>
          <a:prstGeom prst="rect">
            <a:avLst/>
          </a:prstGeom>
        </p:spPr>
        <p:txBody>
          <a:bodyPr lIns="35718" tIns="35718" rIns="35718" bIns="35718"/>
          <a:lstStyle>
            <a:lvl1pPr defTabSz="410765">
              <a:defRPr>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889000" y="1155700"/>
            <a:ext cx="7353300" cy="2324100"/>
          </a:xfrm>
          <a:prstGeom prst="rect">
            <a:avLst/>
          </a:prstGeom>
        </p:spPr>
        <p:txBody>
          <a:bodyPr lIns="50800" tIns="50800" rIns="50800" bIns="50800" anchor="b"/>
          <a:lstStyle>
            <a:lvl1pPr marR="0" defTabSz="406400">
              <a:defRPr sz="5800">
                <a:uFillTx/>
                <a:latin typeface="+mj-lt"/>
                <a:ea typeface="+mj-ea"/>
                <a:cs typeface="+mj-cs"/>
                <a:sym typeface="Gill Sans"/>
              </a:defRPr>
            </a:lvl1pPr>
          </a:lstStyle>
          <a:p>
            <a:r>
              <a:t>Title Text</a:t>
            </a:r>
          </a:p>
        </p:txBody>
      </p:sp>
      <p:sp>
        <p:nvSpPr>
          <p:cNvPr id="389" name="Body Level One…"/>
          <p:cNvSpPr txBox="1">
            <a:spLocks noGrp="1"/>
          </p:cNvSpPr>
          <p:nvPr>
            <p:ph type="body" sz="quarter" idx="1"/>
          </p:nvPr>
        </p:nvSpPr>
        <p:spPr>
          <a:xfrm>
            <a:off x="889000" y="3530600"/>
            <a:ext cx="7353300" cy="800100"/>
          </a:xfrm>
          <a:prstGeom prst="rect">
            <a:avLst/>
          </a:prstGeom>
        </p:spPr>
        <p:txBody>
          <a:bodyPr/>
          <a:lstStyle>
            <a:lvl1pPr marL="0" marR="0" indent="0" algn="ctr" defTabSz="406400">
              <a:spcBef>
                <a:spcPts val="0"/>
              </a:spcBef>
              <a:buSzTx/>
              <a:buNone/>
              <a:defRPr sz="2400">
                <a:uFillTx/>
                <a:latin typeface="+mj-lt"/>
                <a:ea typeface="+mj-ea"/>
                <a:cs typeface="+mj-cs"/>
                <a:sym typeface="Gill Sans"/>
              </a:defRPr>
            </a:lvl1pPr>
            <a:lvl2pPr marL="0" marR="0" indent="0" algn="ctr" defTabSz="406400">
              <a:spcBef>
                <a:spcPts val="0"/>
              </a:spcBef>
              <a:buSzTx/>
              <a:buNone/>
              <a:defRPr sz="2400">
                <a:uFillTx/>
                <a:latin typeface="+mj-lt"/>
                <a:ea typeface="+mj-ea"/>
                <a:cs typeface="+mj-cs"/>
                <a:sym typeface="Gill Sans"/>
              </a:defRPr>
            </a:lvl2pPr>
            <a:lvl3pPr marL="0" marR="0" indent="0" algn="ctr" defTabSz="406400">
              <a:spcBef>
                <a:spcPts val="0"/>
              </a:spcBef>
              <a:buSzTx/>
              <a:buNone/>
              <a:defRPr sz="2400">
                <a:uFillTx/>
                <a:latin typeface="+mj-lt"/>
                <a:ea typeface="+mj-ea"/>
                <a:cs typeface="+mj-cs"/>
                <a:sym typeface="Gill Sans"/>
              </a:defRPr>
            </a:lvl3pPr>
            <a:lvl4pPr marL="0" marR="0" indent="0" algn="ctr" defTabSz="406400">
              <a:spcBef>
                <a:spcPts val="0"/>
              </a:spcBef>
              <a:buSzTx/>
              <a:buNone/>
              <a:defRPr sz="2400">
                <a:uFillTx/>
                <a:latin typeface="+mj-lt"/>
                <a:ea typeface="+mj-ea"/>
                <a:cs typeface="+mj-cs"/>
                <a:sym typeface="Gill Sans"/>
              </a:defRPr>
            </a:lvl4pPr>
            <a:lvl5pPr marL="0" marR="0" indent="0" algn="ctr" defTabSz="406400">
              <a:spcBef>
                <a:spcPts val="0"/>
              </a:spcBef>
              <a:buSzTx/>
              <a:buNone/>
              <a:defRPr sz="24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4432300" y="6489700"/>
            <a:ext cx="266700" cy="279400"/>
          </a:xfrm>
          <a:prstGeom prst="rect">
            <a:avLst/>
          </a:prstGeom>
        </p:spPr>
        <p:txBody>
          <a:bodyPr/>
          <a:lstStyle>
            <a:lvl1pPr defTabSz="406400">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B4097"/>
        </a:solidFill>
        <a:effectLst/>
      </p:bgPr>
    </p:bg>
    <p:spTree>
      <p:nvGrpSpPr>
        <p:cNvPr id="1" name=""/>
        <p:cNvGrpSpPr/>
        <p:nvPr/>
      </p:nvGrpSpPr>
      <p:grpSpPr>
        <a:xfrm>
          <a:off x="0" y="0"/>
          <a:ext cx="0" cy="0"/>
          <a:chOff x="0" y="0"/>
          <a:chExt cx="0" cy="0"/>
        </a:xfrm>
      </p:grpSpPr>
      <p:sp>
        <p:nvSpPr>
          <p:cNvPr id="406" name="Title Text"/>
          <p:cNvSpPr txBox="1">
            <a:spLocks noGrp="1"/>
          </p:cNvSpPr>
          <p:nvPr>
            <p:ph type="title"/>
          </p:nvPr>
        </p:nvSpPr>
        <p:spPr>
          <a:prstGeom prst="rect">
            <a:avLst/>
          </a:prstGeom>
        </p:spPr>
        <p:txBody>
          <a:bodyPr/>
          <a:lstStyle>
            <a:lvl1pPr marL="39687" marR="40638" indent="-39687"/>
          </a:lstStyle>
          <a:p>
            <a:r>
              <a:t>Title Text</a:t>
            </a:r>
          </a:p>
        </p:txBody>
      </p:sp>
      <p:sp>
        <p:nvSpPr>
          <p:cNvPr id="407" name="Body Level One…"/>
          <p:cNvSpPr txBox="1">
            <a:spLocks noGrp="1"/>
          </p:cNvSpPr>
          <p:nvPr>
            <p:ph type="body" idx="1"/>
          </p:nvPr>
        </p:nvSpPr>
        <p:spPr>
          <a:prstGeom prst="rect">
            <a:avLst/>
          </a:prstGeom>
        </p:spPr>
        <p:txBody>
          <a:bodyPr/>
          <a:lstStyle>
            <a:lvl1pPr marL="382587" indent="-342900">
              <a:spcBef>
                <a:spcPts val="800"/>
              </a:spcBef>
              <a:buClr>
                <a:srgbClr val="000000"/>
              </a:buClr>
              <a:buFont typeface="Lucida Grande"/>
            </a:lvl1pPr>
            <a:lvl2pPr marL="738187" indent="-292100">
              <a:spcBef>
                <a:spcPts val="700"/>
              </a:spcBef>
              <a:buClr>
                <a:srgbClr val="000000"/>
              </a:buClr>
              <a:buFont typeface="Lucida Grande"/>
            </a:lvl2pPr>
            <a:lvl3pPr marL="1131887" indent="-228600">
              <a:spcBef>
                <a:spcPts val="600"/>
              </a:spcBef>
              <a:buClr>
                <a:srgbClr val="000000"/>
              </a:buClr>
              <a:buFont typeface="Lucida Grande"/>
            </a:lvl3pPr>
            <a:lvl4pPr marL="1589087" indent="-228600">
              <a:spcBef>
                <a:spcPts val="500"/>
              </a:spcBef>
              <a:buClr>
                <a:srgbClr val="000000"/>
              </a:buClr>
              <a:buFont typeface="Lucida Grande"/>
            </a:lvl4pPr>
            <a:lvl5pPr marL="2046287" indent="-2286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4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Slide">
    <p:bg>
      <p:bgPr>
        <a:solidFill>
          <a:srgbClr val="1F497D"/>
        </a:solidFill>
        <a:effectLst/>
      </p:bgPr>
    </p:bg>
    <p:spTree>
      <p:nvGrpSpPr>
        <p:cNvPr id="1" name=""/>
        <p:cNvGrpSpPr/>
        <p:nvPr/>
      </p:nvGrpSpPr>
      <p:grpSpPr>
        <a:xfrm>
          <a:off x="0" y="0"/>
          <a:ext cx="0" cy="0"/>
          <a:chOff x="0" y="0"/>
          <a:chExt cx="0" cy="0"/>
        </a:xfrm>
      </p:grpSpPr>
      <p:sp>
        <p:nvSpPr>
          <p:cNvPr id="415" name="Title Text"/>
          <p:cNvSpPr txBox="1">
            <a:spLocks noGrp="1"/>
          </p:cNvSpPr>
          <p:nvPr>
            <p:ph type="title"/>
          </p:nvPr>
        </p:nvSpPr>
        <p:spPr>
          <a:xfrm>
            <a:off x="685800" y="2130425"/>
            <a:ext cx="7772400" cy="1470025"/>
          </a:xfrm>
          <a:prstGeom prst="rect">
            <a:avLst/>
          </a:prstGeom>
        </p:spPr>
        <p:txBody>
          <a:bodyPr lIns="45719" tIns="45719" rIns="45719" bIns="45719">
            <a:normAutofit/>
          </a:bodyPr>
          <a:lstStyle>
            <a:lvl1pPr marR="0">
              <a:defRPr sz="4400">
                <a:uFillTx/>
                <a:latin typeface="Calibri"/>
                <a:ea typeface="Calibri"/>
                <a:cs typeface="Calibri"/>
                <a:sym typeface="Calibri"/>
              </a:defRPr>
            </a:lvl1pPr>
          </a:lstStyle>
          <a:p>
            <a:r>
              <a:t>Title Text</a:t>
            </a:r>
          </a:p>
        </p:txBody>
      </p:sp>
      <p:sp>
        <p:nvSpPr>
          <p:cNvPr id="41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marR="0" indent="0" algn="ctr">
              <a:buSzTx/>
              <a:buNone/>
              <a:defRPr sz="3200">
                <a:solidFill>
                  <a:srgbClr val="888888"/>
                </a:solidFill>
                <a:uFillTx/>
                <a:latin typeface="Calibri"/>
                <a:ea typeface="Calibri"/>
                <a:cs typeface="Calibri"/>
                <a:sym typeface="Calibri"/>
              </a:defRPr>
            </a:lvl1pPr>
            <a:lvl2pPr marL="0" marR="0" indent="457200" algn="ctr">
              <a:spcBef>
                <a:spcPts val="700"/>
              </a:spcBef>
              <a:buSzTx/>
              <a:buNone/>
              <a:defRPr sz="3200">
                <a:solidFill>
                  <a:srgbClr val="888888"/>
                </a:solidFill>
                <a:uFillTx/>
                <a:latin typeface="Calibri"/>
                <a:ea typeface="Calibri"/>
                <a:cs typeface="Calibri"/>
                <a:sym typeface="Calibri"/>
              </a:defRPr>
            </a:lvl2pPr>
            <a:lvl3pPr marL="0" marR="0" indent="914400" algn="ctr">
              <a:spcBef>
                <a:spcPts val="700"/>
              </a:spcBef>
              <a:buSzTx/>
              <a:buNone/>
              <a:defRPr sz="3200">
                <a:solidFill>
                  <a:srgbClr val="888888"/>
                </a:solidFill>
                <a:uFillTx/>
                <a:latin typeface="Calibri"/>
                <a:ea typeface="Calibri"/>
                <a:cs typeface="Calibri"/>
                <a:sym typeface="Calibri"/>
              </a:defRPr>
            </a:lvl3pPr>
            <a:lvl4pPr marL="0" marR="0" indent="1371600" algn="ctr">
              <a:spcBef>
                <a:spcPts val="700"/>
              </a:spcBef>
              <a:buSzTx/>
              <a:buNone/>
              <a:defRPr sz="3200">
                <a:solidFill>
                  <a:srgbClr val="888888"/>
                </a:solidFill>
                <a:uFillTx/>
                <a:latin typeface="Calibri"/>
                <a:ea typeface="Calibri"/>
                <a:cs typeface="Calibri"/>
                <a:sym typeface="Calibri"/>
              </a:defRPr>
            </a:lvl4pPr>
            <a:lvl5pPr marL="0" marR="0" indent="1828800" algn="ctr">
              <a:spcBef>
                <a:spcPts val="700"/>
              </a:spcBef>
              <a:buSzTx/>
              <a:buNone/>
              <a:defRPr sz="3200">
                <a:solidFill>
                  <a:srgbClr val="888888"/>
                </a:solidFill>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8428176" y="6404292"/>
            <a:ext cx="258624" cy="269241"/>
          </a:xfrm>
          <a:prstGeom prst="rect">
            <a:avLst/>
          </a:prstGeom>
        </p:spPr>
        <p:txBody>
          <a:bodyPr lIns="45719" tIns="45719" rIns="45719" bIns="45719" anchor="ctr"/>
          <a:lstStyle>
            <a:lvl1pPr algn="r" defTabSz="914400">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1F497D"/>
        </a:solidFill>
        <a:effectLst/>
      </p:bgPr>
    </p:bg>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457200" y="274638"/>
            <a:ext cx="8229600" cy="1143001"/>
          </a:xfrm>
          <a:prstGeom prst="rect">
            <a:avLst/>
          </a:prstGeom>
        </p:spPr>
        <p:txBody>
          <a:bodyPr lIns="45719" tIns="45719" rIns="45719" bIns="45719">
            <a:normAutofit/>
          </a:bodyPr>
          <a:lstStyle>
            <a:lvl1pPr marR="0">
              <a:defRPr sz="4400">
                <a:uFillTx/>
                <a:latin typeface="Calibri"/>
                <a:ea typeface="Calibri"/>
                <a:cs typeface="Calibri"/>
                <a:sym typeface="Calibri"/>
              </a:defRPr>
            </a:lvl1pPr>
          </a:lstStyle>
          <a:p>
            <a:r>
              <a:t>Title Text</a:t>
            </a:r>
          </a:p>
        </p:txBody>
      </p:sp>
      <p:sp>
        <p:nvSpPr>
          <p:cNvPr id="425"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marR="0" indent="-342900">
              <a:buFont typeface="Arial"/>
              <a:defRPr sz="3200">
                <a:uFillTx/>
                <a:latin typeface="Calibri"/>
                <a:ea typeface="Calibri"/>
                <a:cs typeface="Calibri"/>
                <a:sym typeface="Calibri"/>
              </a:defRPr>
            </a:lvl1pPr>
            <a:lvl2pPr marL="783771" marR="0" indent="-326571">
              <a:spcBef>
                <a:spcPts val="700"/>
              </a:spcBef>
              <a:buFont typeface="Arial"/>
              <a:defRPr sz="3200">
                <a:uFillTx/>
                <a:latin typeface="Calibri"/>
                <a:ea typeface="Calibri"/>
                <a:cs typeface="Calibri"/>
                <a:sym typeface="Calibri"/>
              </a:defRPr>
            </a:lvl2pPr>
            <a:lvl3pPr marL="1219200" marR="0" indent="-304800">
              <a:spcBef>
                <a:spcPts val="700"/>
              </a:spcBef>
              <a:buFont typeface="Arial"/>
              <a:defRPr sz="3200">
                <a:uFillTx/>
                <a:latin typeface="Calibri"/>
                <a:ea typeface="Calibri"/>
                <a:cs typeface="Calibri"/>
                <a:sym typeface="Calibri"/>
              </a:defRPr>
            </a:lvl3pPr>
            <a:lvl4pPr marL="1737360" marR="0" indent="-365760">
              <a:spcBef>
                <a:spcPts val="700"/>
              </a:spcBef>
              <a:buFont typeface="Arial"/>
              <a:defRPr sz="3200">
                <a:uFillTx/>
                <a:latin typeface="Calibri"/>
                <a:ea typeface="Calibri"/>
                <a:cs typeface="Calibri"/>
                <a:sym typeface="Calibri"/>
              </a:defRPr>
            </a:lvl4pPr>
            <a:lvl5pPr marL="2194560" marR="0" indent="-365760">
              <a:spcBef>
                <a:spcPts val="700"/>
              </a:spcBef>
              <a:buFont typeface="Arial"/>
              <a:defRPr sz="32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6" name="Slide Number"/>
          <p:cNvSpPr txBox="1">
            <a:spLocks noGrp="1"/>
          </p:cNvSpPr>
          <p:nvPr>
            <p:ph type="sldNum" sz="quarter" idx="2"/>
          </p:nvPr>
        </p:nvSpPr>
        <p:spPr>
          <a:xfrm>
            <a:off x="8428176" y="6404292"/>
            <a:ext cx="258624" cy="269241"/>
          </a:xfrm>
          <a:prstGeom prst="rect">
            <a:avLst/>
          </a:prstGeom>
        </p:spPr>
        <p:txBody>
          <a:bodyPr lIns="45719" tIns="45719" rIns="45719" bIns="45719" anchor="ctr"/>
          <a:lstStyle>
            <a:lvl1pPr algn="r" defTabSz="914400">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B4097"/>
        </a:solidFill>
        <a:effectLst/>
      </p:bgPr>
    </p:bg>
    <p:spTree>
      <p:nvGrpSpPr>
        <p:cNvPr id="1" name=""/>
        <p:cNvGrpSpPr/>
        <p:nvPr/>
      </p:nvGrpSpPr>
      <p:grpSpPr>
        <a:xfrm>
          <a:off x="0" y="0"/>
          <a:ext cx="0" cy="0"/>
          <a:chOff x="0" y="0"/>
          <a:chExt cx="0" cy="0"/>
        </a:xfrm>
      </p:grpSpPr>
      <p:sp>
        <p:nvSpPr>
          <p:cNvPr id="433" name="Title Text"/>
          <p:cNvSpPr txBox="1">
            <a:spLocks noGrp="1"/>
          </p:cNvSpPr>
          <p:nvPr>
            <p:ph type="title"/>
          </p:nvPr>
        </p:nvSpPr>
        <p:spPr>
          <a:xfrm>
            <a:off x="685799" y="380999"/>
            <a:ext cx="7772401" cy="1600201"/>
          </a:xfrm>
          <a:prstGeom prst="rect">
            <a:avLst/>
          </a:prstGeom>
        </p:spPr>
        <p:txBody>
          <a:bodyPr/>
          <a:lstStyle>
            <a:lvl1pPr marL="39687" marR="40638" indent="-39687">
              <a:defRPr sz="4000"/>
            </a:lvl1pPr>
          </a:lstStyle>
          <a:p>
            <a:r>
              <a:t>Title Text</a:t>
            </a:r>
          </a:p>
        </p:txBody>
      </p:sp>
      <p:sp>
        <p:nvSpPr>
          <p:cNvPr id="434" name="Body Level One…"/>
          <p:cNvSpPr txBox="1">
            <a:spLocks noGrp="1"/>
          </p:cNvSpPr>
          <p:nvPr>
            <p:ph type="body" idx="1"/>
          </p:nvPr>
        </p:nvSpPr>
        <p:spPr>
          <a:xfrm>
            <a:off x="685799" y="1981200"/>
            <a:ext cx="7772401" cy="4876801"/>
          </a:xfrm>
          <a:prstGeom prst="rect">
            <a:avLst/>
          </a:prstGeom>
        </p:spPr>
        <p:txBody>
          <a:bodyPr/>
          <a:lstStyle>
            <a:lvl1pPr marL="359727" marR="88900" indent="-320039">
              <a:spcBef>
                <a:spcPts val="800"/>
              </a:spcBef>
              <a:buClr>
                <a:srgbClr val="000000"/>
              </a:buClr>
              <a:buFont typeface="Lucida Grande"/>
              <a:defRPr sz="2800"/>
            </a:lvl1pPr>
            <a:lvl2pPr marL="715718" marR="88900" indent="-269630">
              <a:spcBef>
                <a:spcPts val="700"/>
              </a:spcBef>
              <a:buClr>
                <a:srgbClr val="000000"/>
              </a:buClr>
              <a:buFont typeface="Lucida Grande"/>
              <a:defRPr sz="2400"/>
            </a:lvl2pPr>
            <a:lvl3pPr marL="1111105" marR="88900" indent="-207818">
              <a:spcBef>
                <a:spcPts val="600"/>
              </a:spcBef>
              <a:buClr>
                <a:srgbClr val="000000"/>
              </a:buClr>
              <a:buFont typeface="Lucida Grande"/>
              <a:defRPr sz="2000"/>
            </a:lvl3pPr>
            <a:lvl4pPr marL="1563687" marR="88900" indent="-203200">
              <a:spcBef>
                <a:spcPts val="500"/>
              </a:spcBef>
              <a:buClr>
                <a:srgbClr val="000000"/>
              </a:buClr>
              <a:buFont typeface="Lucida Grande"/>
              <a:defRPr sz="1600"/>
            </a:lvl4pPr>
            <a:lvl5pPr marL="2020887" marR="88900" indent="-203200">
              <a:spcBef>
                <a:spcPts val="500"/>
              </a:spcBef>
              <a:buClr>
                <a:srgbClr val="000000"/>
              </a:buClr>
              <a:buFont typeface="Lucida Grande"/>
              <a:defRPr sz="1600"/>
            </a:lvl5pPr>
          </a:lstStyle>
          <a:p>
            <a:r>
              <a:t>Body Level One</a:t>
            </a:r>
          </a:p>
          <a:p>
            <a:pPr lvl="1"/>
            <a:r>
              <a:t>Body Level Two</a:t>
            </a:r>
          </a:p>
          <a:p>
            <a:pPr lvl="2"/>
            <a:r>
              <a:t>Body Level Three</a:t>
            </a:r>
          </a:p>
          <a:p>
            <a:pPr lvl="3"/>
            <a:r>
              <a:t>Body Level Four</a:t>
            </a:r>
          </a:p>
          <a:p>
            <a:pPr lvl="4"/>
            <a:r>
              <a:t>Body Level Five</a:t>
            </a:r>
          </a:p>
        </p:txBody>
      </p:sp>
      <p:sp>
        <p:nvSpPr>
          <p:cNvPr id="435" name="Slide Number"/>
          <p:cNvSpPr txBox="1">
            <a:spLocks noGrp="1"/>
          </p:cNvSpPr>
          <p:nvPr>
            <p:ph type="sldNum" sz="quarter" idx="2"/>
          </p:nvPr>
        </p:nvSpPr>
        <p:spPr>
          <a:xfrm>
            <a:off x="7383145" y="6248400"/>
            <a:ext cx="254001" cy="266700"/>
          </a:xfrm>
          <a:prstGeom prst="rect">
            <a:avLst/>
          </a:prstGeom>
        </p:spPr>
        <p:txBody>
          <a:bodyPr/>
          <a:lstStyle>
            <a:lvl1pPr>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42" name="Title Text"/>
          <p:cNvSpPr txBox="1">
            <a:spLocks noGrp="1"/>
          </p:cNvSpPr>
          <p:nvPr>
            <p:ph type="title"/>
          </p:nvPr>
        </p:nvSpPr>
        <p:spPr>
          <a:prstGeom prst="rect">
            <a:avLst/>
          </a:prstGeom>
        </p:spPr>
        <p:txBody>
          <a:bodyPr/>
          <a:lstStyle>
            <a:lvl1pPr marR="40639">
              <a:defRPr sz="4400"/>
            </a:lvl1pPr>
          </a:lstStyle>
          <a:p>
            <a:r>
              <a:t>Title Text</a:t>
            </a:r>
          </a:p>
        </p:txBody>
      </p:sp>
      <p:sp>
        <p:nvSpPr>
          <p:cNvPr id="443" name="Body Level One…"/>
          <p:cNvSpPr txBox="1">
            <a:spLocks noGrp="1"/>
          </p:cNvSpPr>
          <p:nvPr>
            <p:ph type="body" idx="1"/>
          </p:nvPr>
        </p:nvSpPr>
        <p:spPr>
          <a:prstGeom prst="rect">
            <a:avLst/>
          </a:prstGeom>
        </p:spPr>
        <p:txBody>
          <a:bodyPr/>
          <a:lstStyle>
            <a:lvl1pPr marL="383540" marR="91439" indent="-342900">
              <a:defRPr sz="3200"/>
            </a:lvl1pPr>
            <a:lvl2pPr marL="783590" marR="91439" indent="-285750">
              <a:defRPr sz="2800"/>
            </a:lvl2pPr>
            <a:lvl3pPr marL="1183639" marR="91439" indent="-228600">
              <a:defRPr sz="2400"/>
            </a:lvl3pPr>
            <a:lvl4pPr marL="1640839" marR="91439" indent="-228600">
              <a:defRPr sz="2000"/>
            </a:lvl4pPr>
            <a:lvl5pPr marL="2098039" marR="91439" indent="-228600">
              <a:defRPr sz="2000"/>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7359650" y="6248400"/>
            <a:ext cx="292100" cy="330200"/>
          </a:xfrm>
          <a:prstGeom prst="rect">
            <a:avLst/>
          </a:prstGeom>
        </p:spPr>
        <p:txBody>
          <a:bodyPr/>
          <a:lstStyle>
            <a:lvl1pPr>
              <a:defRPr sz="14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433FF"/>
        </a:solidFill>
        <a:effectLst/>
      </p:bgPr>
    </p:bg>
    <p:spTree>
      <p:nvGrpSpPr>
        <p:cNvPr id="1" name=""/>
        <p:cNvGrpSpPr/>
        <p:nvPr/>
      </p:nvGrpSpPr>
      <p:grpSpPr>
        <a:xfrm>
          <a:off x="0" y="0"/>
          <a:ext cx="0" cy="0"/>
          <a:chOff x="0" y="0"/>
          <a:chExt cx="0" cy="0"/>
        </a:xfrm>
      </p:grpSpPr>
      <p:sp>
        <p:nvSpPr>
          <p:cNvPr id="451" name="Title Text"/>
          <p:cNvSpPr txBox="1">
            <a:spLocks noGrp="1"/>
          </p:cNvSpPr>
          <p:nvPr>
            <p:ph type="title"/>
          </p:nvPr>
        </p:nvSpPr>
        <p:spPr>
          <a:prstGeom prst="rect">
            <a:avLst/>
          </a:prstGeom>
        </p:spPr>
        <p:txBody>
          <a:bodyPr/>
          <a:lstStyle>
            <a:lvl1pPr marR="40639">
              <a:defRPr sz="4400"/>
            </a:lvl1pPr>
          </a:lstStyle>
          <a:p>
            <a:r>
              <a:t>Title Text</a:t>
            </a:r>
          </a:p>
        </p:txBody>
      </p:sp>
      <p:sp>
        <p:nvSpPr>
          <p:cNvPr id="452" name="Body Level One…"/>
          <p:cNvSpPr txBox="1">
            <a:spLocks noGrp="1"/>
          </p:cNvSpPr>
          <p:nvPr>
            <p:ph type="body" idx="1"/>
          </p:nvPr>
        </p:nvSpPr>
        <p:spPr>
          <a:prstGeom prst="rect">
            <a:avLst/>
          </a:prstGeom>
        </p:spPr>
        <p:txBody>
          <a:bodyPr/>
          <a:lstStyle>
            <a:lvl1pPr marL="383540" marR="91439" indent="-342900">
              <a:defRPr sz="3200"/>
            </a:lvl1pPr>
            <a:lvl2pPr marL="783590" marR="91439" indent="-285750">
              <a:defRPr sz="2800"/>
            </a:lvl2pPr>
            <a:lvl3pPr marL="1183639" marR="91439" indent="-228600">
              <a:defRPr sz="2400"/>
            </a:lvl3pPr>
            <a:lvl4pPr marL="1640839" marR="91439" indent="-228600">
              <a:defRPr sz="2000"/>
            </a:lvl4pPr>
            <a:lvl5pPr marL="2098039" marR="91439" indent="-228600">
              <a:defRPr sz="2000"/>
            </a:lvl5pPr>
          </a:lstStyle>
          <a:p>
            <a:r>
              <a:t>Body Level One</a:t>
            </a:r>
          </a:p>
          <a:p>
            <a:pPr lvl="1"/>
            <a:r>
              <a:t>Body Level Two</a:t>
            </a:r>
          </a:p>
          <a:p>
            <a:pPr lvl="2"/>
            <a:r>
              <a:t>Body Level Three</a:t>
            </a:r>
          </a:p>
          <a:p>
            <a:pPr lvl="3"/>
            <a:r>
              <a:t>Body Level Four</a:t>
            </a:r>
          </a:p>
          <a:p>
            <a:pPr lvl="4"/>
            <a:r>
              <a:t>Body Level Five</a:t>
            </a:r>
          </a:p>
        </p:txBody>
      </p:sp>
      <p:sp>
        <p:nvSpPr>
          <p:cNvPr id="453" name="Slide Number"/>
          <p:cNvSpPr txBox="1">
            <a:spLocks noGrp="1"/>
          </p:cNvSpPr>
          <p:nvPr>
            <p:ph type="sldNum" sz="quarter" idx="2"/>
          </p:nvPr>
        </p:nvSpPr>
        <p:spPr>
          <a:xfrm>
            <a:off x="7359650" y="6248400"/>
            <a:ext cx="292100" cy="330200"/>
          </a:xfrm>
          <a:prstGeom prst="rect">
            <a:avLst/>
          </a:prstGeom>
        </p:spPr>
        <p:txBody>
          <a:bodyPr/>
          <a:lstStyle>
            <a:lvl1pPr>
              <a:defRPr sz="14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lank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Slide Number"/>
          <p:cNvSpPr txBox="1">
            <a:spLocks noGrp="1"/>
          </p:cNvSpPr>
          <p:nvPr>
            <p:ph type="sldNum" sz="quarter" idx="2"/>
          </p:nvPr>
        </p:nvSpPr>
        <p:spPr>
          <a:xfrm>
            <a:off x="4488596" y="6606282"/>
            <a:ext cx="155179" cy="155179"/>
          </a:xfrm>
          <a:prstGeom prst="rect">
            <a:avLst/>
          </a:prstGeom>
        </p:spPr>
        <p:txBody>
          <a:bodyPr lIns="26789" tIns="26789" rIns="26789" bIns="26789" anchor="ctr"/>
          <a:lstStyle>
            <a:lvl1pPr defTabSz="410765">
              <a:lnSpc>
                <a:spcPts val="800"/>
              </a:lnSpc>
              <a:tabLst>
                <a:tab pos="749300" algn="l"/>
              </a:tabLst>
              <a:defRPr sz="700">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89000" y="1155700"/>
            <a:ext cx="7366000" cy="2324100"/>
          </a:xfrm>
          <a:prstGeom prst="rect">
            <a:avLst/>
          </a:prstGeom>
        </p:spPr>
        <p:txBody>
          <a:bodyPr lIns="38100" tIns="38100" rIns="38100" bIns="38100" anchor="b"/>
          <a:lstStyle>
            <a:lvl1pPr marR="0" defTabSz="406400">
              <a:defRPr sz="5600">
                <a:uFillTx/>
                <a:latin typeface="+mj-lt"/>
                <a:ea typeface="+mj-ea"/>
                <a:cs typeface="+mj-cs"/>
                <a:sym typeface="Gill Sans"/>
              </a:defRPr>
            </a:lvl1pPr>
          </a:lstStyle>
          <a:p>
            <a:r>
              <a:t>Title Text</a:t>
            </a:r>
          </a:p>
        </p:txBody>
      </p:sp>
      <p:sp>
        <p:nvSpPr>
          <p:cNvPr id="48" name="Body Level One…"/>
          <p:cNvSpPr txBox="1">
            <a:spLocks noGrp="1"/>
          </p:cNvSpPr>
          <p:nvPr>
            <p:ph type="body" sz="quarter" idx="1"/>
          </p:nvPr>
        </p:nvSpPr>
        <p:spPr>
          <a:xfrm>
            <a:off x="889000" y="3530600"/>
            <a:ext cx="7366000" cy="800100"/>
          </a:xfrm>
          <a:prstGeom prst="rect">
            <a:avLst/>
          </a:prstGeom>
        </p:spPr>
        <p:txBody>
          <a:bodyPr lIns="38100" tIns="38100" rIns="38100" bIns="38100"/>
          <a:lstStyle>
            <a:lvl1pPr marL="0" marR="0" indent="0" algn="ctr" defTabSz="406400">
              <a:spcBef>
                <a:spcPts val="0"/>
              </a:spcBef>
              <a:buSzTx/>
              <a:buNone/>
              <a:defRPr sz="2400">
                <a:uFillTx/>
                <a:latin typeface="+mj-lt"/>
                <a:ea typeface="+mj-ea"/>
                <a:cs typeface="+mj-cs"/>
                <a:sym typeface="Gill Sans"/>
              </a:defRPr>
            </a:lvl1pPr>
            <a:lvl2pPr marL="0" marR="0" indent="0" algn="ctr" defTabSz="406400">
              <a:spcBef>
                <a:spcPts val="0"/>
              </a:spcBef>
              <a:buSzTx/>
              <a:buNone/>
              <a:defRPr sz="2400">
                <a:uFillTx/>
                <a:latin typeface="+mj-lt"/>
                <a:ea typeface="+mj-ea"/>
                <a:cs typeface="+mj-cs"/>
                <a:sym typeface="Gill Sans"/>
              </a:defRPr>
            </a:lvl2pPr>
            <a:lvl3pPr marL="0" marR="0" indent="0" algn="ctr" defTabSz="406400">
              <a:spcBef>
                <a:spcPts val="0"/>
              </a:spcBef>
              <a:buSzTx/>
              <a:buNone/>
              <a:defRPr sz="2400">
                <a:uFillTx/>
                <a:latin typeface="+mj-lt"/>
                <a:ea typeface="+mj-ea"/>
                <a:cs typeface="+mj-cs"/>
                <a:sym typeface="Gill Sans"/>
              </a:defRPr>
            </a:lvl3pPr>
            <a:lvl4pPr marL="0" marR="0" indent="0" algn="ctr" defTabSz="406400">
              <a:spcBef>
                <a:spcPts val="0"/>
              </a:spcBef>
              <a:buSzTx/>
              <a:buNone/>
              <a:defRPr sz="2400">
                <a:uFillTx/>
                <a:latin typeface="+mj-lt"/>
                <a:ea typeface="+mj-ea"/>
                <a:cs typeface="+mj-cs"/>
                <a:sym typeface="Gill Sans"/>
              </a:defRPr>
            </a:lvl4pPr>
            <a:lvl5pPr marL="0" marR="0" indent="0" algn="ctr" defTabSz="406400">
              <a:spcBef>
                <a:spcPts val="0"/>
              </a:spcBef>
              <a:buSzTx/>
              <a:buNone/>
              <a:defRPr sz="24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4445000" y="6527800"/>
            <a:ext cx="241300" cy="254000"/>
          </a:xfrm>
          <a:prstGeom prst="rect">
            <a:avLst/>
          </a:prstGeom>
        </p:spPr>
        <p:txBody>
          <a:bodyPr lIns="38100" tIns="38100" rIns="38100" bIns="38100"/>
          <a:lstStyle>
            <a:lvl1pPr defTabSz="406400">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7" name="Title Text"/>
          <p:cNvSpPr txBox="1">
            <a:spLocks noGrp="1"/>
          </p:cNvSpPr>
          <p:nvPr>
            <p:ph type="title"/>
          </p:nvPr>
        </p:nvSpPr>
        <p:spPr>
          <a:xfrm>
            <a:off x="891540" y="1805939"/>
            <a:ext cx="7360920" cy="1783081"/>
          </a:xfrm>
          <a:prstGeom prst="rect">
            <a:avLst/>
          </a:prstGeom>
        </p:spPr>
        <p:txBody>
          <a:bodyPr lIns="45719" tIns="45719" rIns="45719" bIns="45719" anchor="b"/>
          <a:lstStyle>
            <a:lvl1pPr marR="0" defTabSz="320040">
              <a:defRPr sz="5000">
                <a:solidFill>
                  <a:srgbClr val="FFFFFF"/>
                </a:solidFill>
                <a:uFillTx/>
                <a:latin typeface="Chalkboard"/>
                <a:ea typeface="Chalkboard"/>
                <a:cs typeface="Chalkboard"/>
                <a:sym typeface="Chalkboard"/>
              </a:defRPr>
            </a:lvl1pPr>
          </a:lstStyle>
          <a:p>
            <a:r>
              <a:t>Title Text</a:t>
            </a:r>
          </a:p>
        </p:txBody>
      </p:sp>
      <p:sp>
        <p:nvSpPr>
          <p:cNvPr id="468" name="Body Level One…"/>
          <p:cNvSpPr txBox="1">
            <a:spLocks noGrp="1"/>
          </p:cNvSpPr>
          <p:nvPr>
            <p:ph type="body" sz="quarter" idx="1"/>
          </p:nvPr>
        </p:nvSpPr>
        <p:spPr>
          <a:xfrm>
            <a:off x="891540" y="3657600"/>
            <a:ext cx="7360920" cy="1028700"/>
          </a:xfrm>
          <a:prstGeom prst="rect">
            <a:avLst/>
          </a:prstGeom>
        </p:spPr>
        <p:txBody>
          <a:bodyPr lIns="45719" tIns="45719" rIns="45719" bIns="45719"/>
          <a:lstStyle>
            <a:lvl1pPr marL="0" marR="0" indent="0" algn="ctr" defTabSz="320040">
              <a:spcBef>
                <a:spcPts val="0"/>
              </a:spcBef>
              <a:buSzTx/>
              <a:buNone/>
              <a:defRPr sz="2400">
                <a:solidFill>
                  <a:srgbClr val="FFFFFF"/>
                </a:solidFill>
                <a:uFillTx/>
                <a:latin typeface="Chalkboard"/>
                <a:ea typeface="Chalkboard"/>
                <a:cs typeface="Chalkboard"/>
                <a:sym typeface="Chalkboard"/>
              </a:defRPr>
            </a:lvl1pPr>
            <a:lvl2pPr marL="0" marR="0" indent="0" algn="ctr" defTabSz="320040">
              <a:spcBef>
                <a:spcPts val="0"/>
              </a:spcBef>
              <a:buSzTx/>
              <a:buNone/>
              <a:defRPr sz="2400">
                <a:solidFill>
                  <a:srgbClr val="FFFFFF"/>
                </a:solidFill>
                <a:uFillTx/>
                <a:latin typeface="Chalkboard"/>
                <a:ea typeface="Chalkboard"/>
                <a:cs typeface="Chalkboard"/>
                <a:sym typeface="Chalkboard"/>
              </a:defRPr>
            </a:lvl2pPr>
            <a:lvl3pPr marL="0" marR="0" indent="0" algn="ctr" defTabSz="320040">
              <a:spcBef>
                <a:spcPts val="0"/>
              </a:spcBef>
              <a:buSzTx/>
              <a:buNone/>
              <a:defRPr sz="2400">
                <a:solidFill>
                  <a:srgbClr val="FFFFFF"/>
                </a:solidFill>
                <a:uFillTx/>
                <a:latin typeface="Chalkboard"/>
                <a:ea typeface="Chalkboard"/>
                <a:cs typeface="Chalkboard"/>
                <a:sym typeface="Chalkboard"/>
              </a:defRPr>
            </a:lvl3pPr>
            <a:lvl4pPr marL="0" marR="0" indent="0" algn="ctr" defTabSz="320040">
              <a:spcBef>
                <a:spcPts val="0"/>
              </a:spcBef>
              <a:buSzTx/>
              <a:buNone/>
              <a:defRPr sz="2400">
                <a:solidFill>
                  <a:srgbClr val="FFFFFF"/>
                </a:solidFill>
                <a:uFillTx/>
                <a:latin typeface="Chalkboard"/>
                <a:ea typeface="Chalkboard"/>
                <a:cs typeface="Chalkboard"/>
                <a:sym typeface="Chalkboard"/>
              </a:defRPr>
            </a:lvl4pPr>
            <a:lvl5pPr marL="0" marR="0" indent="0" algn="ctr" defTabSz="320040">
              <a:spcBef>
                <a:spcPts val="0"/>
              </a:spcBef>
              <a:buSzTx/>
              <a:buNone/>
              <a:defRPr sz="2400">
                <a:solidFill>
                  <a:srgbClr val="FFFFFF"/>
                </a:solidFill>
                <a:uFillTx/>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4449732" y="6492239"/>
            <a:ext cx="247448" cy="279920"/>
          </a:xfrm>
          <a:prstGeom prst="rect">
            <a:avLst/>
          </a:prstGeom>
        </p:spPr>
        <p:txBody>
          <a:bodyPr lIns="45719" tIns="45719" rIns="45719" bIns="45719"/>
          <a:lstStyle>
            <a:lvl1pPr defTabSz="320040">
              <a:defRPr>
                <a:solidFill>
                  <a:srgbClr val="FFFFFF"/>
                </a:solidFill>
                <a:uFillTx/>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799" y="380999"/>
            <a:ext cx="7772401" cy="1600201"/>
          </a:xfrm>
          <a:prstGeom prst="rect">
            <a:avLst/>
          </a:prstGeom>
        </p:spPr>
        <p:txBody>
          <a:bodyPr/>
          <a:lstStyle>
            <a:lvl1pPr>
              <a:defRPr sz="4000"/>
            </a:lvl1pPr>
          </a:lstStyle>
          <a:p>
            <a:r>
              <a:t>Title Text</a:t>
            </a:r>
          </a:p>
        </p:txBody>
      </p:sp>
      <p:sp>
        <p:nvSpPr>
          <p:cNvPr id="477" name="Body Level One…"/>
          <p:cNvSpPr txBox="1">
            <a:spLocks noGrp="1"/>
          </p:cNvSpPr>
          <p:nvPr>
            <p:ph type="body" idx="1"/>
          </p:nvPr>
        </p:nvSpPr>
        <p:spPr>
          <a:xfrm>
            <a:off x="685799" y="1981200"/>
            <a:ext cx="7772401" cy="4876801"/>
          </a:xfrm>
          <a:prstGeom prst="rect">
            <a:avLst/>
          </a:prstGeom>
        </p:spPr>
        <p:txBody>
          <a:bodyPr/>
          <a:lstStyle>
            <a:lvl1pPr marL="352380" marR="88900" indent="-311740">
              <a:defRPr sz="2800"/>
            </a:lvl1pPr>
            <a:lvl2pPr marL="749886" marR="88900" indent="-252046">
              <a:defRPr sz="2400"/>
            </a:lvl2pPr>
            <a:lvl3pPr marL="1154773" marR="88900" indent="-199734">
              <a:defRPr sz="2000"/>
            </a:lvl3pPr>
            <a:lvl4pPr marL="1604149" marR="88900" indent="-191911">
              <a:defRPr sz="1600"/>
            </a:lvl4pPr>
            <a:lvl5pPr marL="2061351" marR="88900" indent="-191911">
              <a:defRPr sz="1600"/>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xfrm>
            <a:off x="7383145" y="6248400"/>
            <a:ext cx="254001" cy="266700"/>
          </a:xfrm>
          <a:prstGeom prst="rect">
            <a:avLst/>
          </a:prstGeom>
        </p:spPr>
        <p:txBody>
          <a:bodyPr/>
          <a:lstStyle>
            <a:lvl1pPr>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11279"/>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xfrm>
            <a:off x="687585" y="383976"/>
            <a:ext cx="7768830" cy="1598415"/>
          </a:xfrm>
          <a:prstGeom prst="rect">
            <a:avLst/>
          </a:prstGeom>
        </p:spPr>
        <p:txBody>
          <a:bodyPr/>
          <a:lstStyle>
            <a:lvl1pPr defTabSz="910828">
              <a:defRPr sz="4000"/>
            </a:lvl1pPr>
          </a:lstStyle>
          <a:p>
            <a:r>
              <a:t>Title Text</a:t>
            </a:r>
          </a:p>
        </p:txBody>
      </p:sp>
      <p:sp>
        <p:nvSpPr>
          <p:cNvPr id="486" name="Body Level One…"/>
          <p:cNvSpPr txBox="1">
            <a:spLocks noGrp="1"/>
          </p:cNvSpPr>
          <p:nvPr>
            <p:ph type="body" idx="1"/>
          </p:nvPr>
        </p:nvSpPr>
        <p:spPr>
          <a:xfrm>
            <a:off x="687585" y="1982390"/>
            <a:ext cx="7768830" cy="4875610"/>
          </a:xfrm>
          <a:prstGeom prst="rect">
            <a:avLst/>
          </a:prstGeom>
        </p:spPr>
        <p:txBody>
          <a:bodyPr lIns="35718" tIns="35718" rIns="35718" bIns="35718"/>
          <a:lstStyle>
            <a:lvl1pPr marL="299155" marR="89296" indent="-254000" defTabSz="910828">
              <a:defRPr sz="2800"/>
            </a:lvl1pPr>
            <a:lvl2pPr marL="764822" marR="89296" indent="-211666" defTabSz="910828">
              <a:defRPr sz="2400"/>
            </a:lvl2pPr>
            <a:lvl3pPr marL="1230488" marR="89296" indent="-169333" defTabSz="910828">
              <a:defRPr sz="2000"/>
            </a:lvl3pPr>
            <a:lvl4pPr marL="1738488" marR="89296" indent="-169333" defTabSz="910828">
              <a:defRPr sz="1600"/>
            </a:lvl4pPr>
            <a:lvl5pPr marL="2246489" marR="89296" indent="-169333" defTabSz="910828">
              <a:defRPr sz="1600"/>
            </a:lvl5pPr>
          </a:lstStyle>
          <a:p>
            <a:r>
              <a:t>Body Level One</a:t>
            </a:r>
          </a:p>
          <a:p>
            <a:pPr lvl="1"/>
            <a:r>
              <a:t>Body Level Two</a:t>
            </a:r>
          </a:p>
          <a:p>
            <a:pPr lvl="2"/>
            <a:r>
              <a:t>Body Level Three</a:t>
            </a:r>
          </a:p>
          <a:p>
            <a:pPr lvl="3"/>
            <a:r>
              <a:t>Body Level Four</a:t>
            </a:r>
          </a:p>
          <a:p>
            <a:pPr lvl="4"/>
            <a:r>
              <a:t>Body Level Five</a:t>
            </a:r>
          </a:p>
        </p:txBody>
      </p:sp>
      <p:sp>
        <p:nvSpPr>
          <p:cNvPr id="487" name="Slide Number"/>
          <p:cNvSpPr txBox="1">
            <a:spLocks noGrp="1"/>
          </p:cNvSpPr>
          <p:nvPr>
            <p:ph type="sldNum" sz="quarter" idx="2"/>
          </p:nvPr>
        </p:nvSpPr>
        <p:spPr>
          <a:xfrm>
            <a:off x="7398822" y="6250781"/>
            <a:ext cx="223838" cy="236538"/>
          </a:xfrm>
          <a:prstGeom prst="rect">
            <a:avLst/>
          </a:prstGeom>
        </p:spPr>
        <p:txBody>
          <a:bodyPr lIns="35718" tIns="35718" rIns="35718" bIns="35718"/>
          <a:lstStyle>
            <a:lvl1pPr defTabSz="455414">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892968" y="1151929"/>
            <a:ext cx="7358064" cy="2321720"/>
          </a:xfrm>
          <a:prstGeom prst="rect">
            <a:avLst/>
          </a:prstGeom>
        </p:spPr>
        <p:txBody>
          <a:bodyPr lIns="35718" tIns="35718" rIns="35718" bIns="35718" anchor="b"/>
          <a:lstStyle>
            <a:lvl1pPr marR="0" defTabSz="410765">
              <a:defRPr sz="5800">
                <a:uFillTx/>
                <a:latin typeface="+mj-lt"/>
                <a:ea typeface="+mj-ea"/>
                <a:cs typeface="+mj-cs"/>
                <a:sym typeface="Gill Sans"/>
              </a:defRPr>
            </a:lvl1pPr>
          </a:lstStyle>
          <a:p>
            <a:r>
              <a:t>Title Text</a:t>
            </a:r>
          </a:p>
        </p:txBody>
      </p:sp>
      <p:sp>
        <p:nvSpPr>
          <p:cNvPr id="495" name="Body Level One…"/>
          <p:cNvSpPr txBox="1">
            <a:spLocks noGrp="1"/>
          </p:cNvSpPr>
          <p:nvPr>
            <p:ph type="body" sz="quarter" idx="1"/>
          </p:nvPr>
        </p:nvSpPr>
        <p:spPr>
          <a:xfrm>
            <a:off x="892968" y="3536156"/>
            <a:ext cx="7358064" cy="794743"/>
          </a:xfrm>
          <a:prstGeom prst="rect">
            <a:avLst/>
          </a:prstGeom>
        </p:spPr>
        <p:txBody>
          <a:bodyPr lIns="35718" tIns="35718" rIns="35718" bIns="35718"/>
          <a:lstStyle>
            <a:lvl1pPr marL="0" marR="0" indent="0" algn="ctr" defTabSz="410765">
              <a:spcBef>
                <a:spcPts val="0"/>
              </a:spcBef>
              <a:buSzTx/>
              <a:buNone/>
              <a:defRPr sz="2400">
                <a:uFillTx/>
                <a:latin typeface="+mj-lt"/>
                <a:ea typeface="+mj-ea"/>
                <a:cs typeface="+mj-cs"/>
                <a:sym typeface="Gill Sans"/>
              </a:defRPr>
            </a:lvl1pPr>
            <a:lvl2pPr marL="0" marR="0" indent="0" algn="ctr" defTabSz="410765">
              <a:spcBef>
                <a:spcPts val="0"/>
              </a:spcBef>
              <a:buSzTx/>
              <a:buNone/>
              <a:defRPr sz="2400">
                <a:uFillTx/>
                <a:latin typeface="+mj-lt"/>
                <a:ea typeface="+mj-ea"/>
                <a:cs typeface="+mj-cs"/>
                <a:sym typeface="Gill Sans"/>
              </a:defRPr>
            </a:lvl2pPr>
            <a:lvl3pPr marL="0" marR="0" indent="0" algn="ctr" defTabSz="410765">
              <a:spcBef>
                <a:spcPts val="0"/>
              </a:spcBef>
              <a:buSzTx/>
              <a:buNone/>
              <a:defRPr sz="2400">
                <a:uFillTx/>
                <a:latin typeface="+mj-lt"/>
                <a:ea typeface="+mj-ea"/>
                <a:cs typeface="+mj-cs"/>
                <a:sym typeface="Gill Sans"/>
              </a:defRPr>
            </a:lvl3pPr>
            <a:lvl4pPr marL="0" marR="0" indent="0" algn="ctr" defTabSz="410765">
              <a:spcBef>
                <a:spcPts val="0"/>
              </a:spcBef>
              <a:buSzTx/>
              <a:buNone/>
              <a:defRPr sz="2400">
                <a:uFillTx/>
                <a:latin typeface="+mj-lt"/>
                <a:ea typeface="+mj-ea"/>
                <a:cs typeface="+mj-cs"/>
                <a:sym typeface="Gill Sans"/>
              </a:defRPr>
            </a:lvl4pPr>
            <a:lvl5pPr marL="0" marR="0" indent="0" algn="ctr" defTabSz="410765">
              <a:spcBef>
                <a:spcPts val="0"/>
              </a:spcBef>
              <a:buSzTx/>
              <a:buNone/>
              <a:defRPr sz="24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6" name="Slide Number"/>
          <p:cNvSpPr txBox="1">
            <a:spLocks noGrp="1"/>
          </p:cNvSpPr>
          <p:nvPr>
            <p:ph type="sldNum" sz="quarter" idx="2"/>
          </p:nvPr>
        </p:nvSpPr>
        <p:spPr>
          <a:xfrm>
            <a:off x="4449266" y="6509742"/>
            <a:ext cx="236538" cy="249238"/>
          </a:xfrm>
          <a:prstGeom prst="rect">
            <a:avLst/>
          </a:prstGeom>
        </p:spPr>
        <p:txBody>
          <a:bodyPr lIns="35718" tIns="35718" rIns="35718" bIns="35718"/>
          <a:lstStyle>
            <a:lvl1pPr defTabSz="410765">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mp; Subtitl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892968" y="1803796"/>
            <a:ext cx="7366993" cy="1777009"/>
          </a:xfrm>
          <a:prstGeom prst="rect">
            <a:avLst/>
          </a:prstGeom>
        </p:spPr>
        <p:txBody>
          <a:bodyPr lIns="35718" tIns="35718" rIns="35718" bIns="35718" anchor="b"/>
          <a:lstStyle>
            <a:lvl1pPr marR="0" defTabSz="321468">
              <a:defRPr sz="4600">
                <a:solidFill>
                  <a:srgbClr val="FFFFFF"/>
                </a:solidFill>
                <a:uFillTx/>
                <a:latin typeface="Chalkboard"/>
                <a:ea typeface="Chalkboard"/>
                <a:cs typeface="Chalkboard"/>
                <a:sym typeface="Chalkboard"/>
              </a:defRPr>
            </a:lvl1pPr>
          </a:lstStyle>
          <a:p>
            <a:r>
              <a:t>Title Text</a:t>
            </a:r>
          </a:p>
        </p:txBody>
      </p:sp>
      <p:sp>
        <p:nvSpPr>
          <p:cNvPr id="504" name="Body Level One…"/>
          <p:cNvSpPr txBox="1">
            <a:spLocks noGrp="1"/>
          </p:cNvSpPr>
          <p:nvPr>
            <p:ph type="body" sz="quarter" idx="1"/>
          </p:nvPr>
        </p:nvSpPr>
        <p:spPr>
          <a:xfrm>
            <a:off x="892968" y="3661171"/>
            <a:ext cx="7366993" cy="1026915"/>
          </a:xfrm>
          <a:prstGeom prst="rect">
            <a:avLst/>
          </a:prstGeom>
        </p:spPr>
        <p:txBody>
          <a:bodyPr lIns="35718" tIns="35718" rIns="35718" bIns="35718"/>
          <a:lstStyle>
            <a:lvl1pPr marL="0" marR="0" indent="0" algn="ctr" defTabSz="321468">
              <a:spcBef>
                <a:spcPts val="0"/>
              </a:spcBef>
              <a:buSzTx/>
              <a:buNone/>
              <a:defRPr sz="2000">
                <a:solidFill>
                  <a:srgbClr val="FFFFFF"/>
                </a:solidFill>
                <a:uFillTx/>
                <a:latin typeface="Chalkboard"/>
                <a:ea typeface="Chalkboard"/>
                <a:cs typeface="Chalkboard"/>
                <a:sym typeface="Chalkboard"/>
              </a:defRPr>
            </a:lvl1pPr>
            <a:lvl2pPr marL="0" marR="0" indent="0" algn="ctr" defTabSz="321468">
              <a:spcBef>
                <a:spcPts val="0"/>
              </a:spcBef>
              <a:buSzTx/>
              <a:buNone/>
              <a:defRPr sz="2000">
                <a:solidFill>
                  <a:srgbClr val="FFFFFF"/>
                </a:solidFill>
                <a:uFillTx/>
                <a:latin typeface="Chalkboard"/>
                <a:ea typeface="Chalkboard"/>
                <a:cs typeface="Chalkboard"/>
                <a:sym typeface="Chalkboard"/>
              </a:defRPr>
            </a:lvl2pPr>
            <a:lvl3pPr marL="0" marR="0" indent="0" algn="ctr" defTabSz="321468">
              <a:spcBef>
                <a:spcPts val="0"/>
              </a:spcBef>
              <a:buSzTx/>
              <a:buNone/>
              <a:defRPr sz="2000">
                <a:solidFill>
                  <a:srgbClr val="FFFFFF"/>
                </a:solidFill>
                <a:uFillTx/>
                <a:latin typeface="Chalkboard"/>
                <a:ea typeface="Chalkboard"/>
                <a:cs typeface="Chalkboard"/>
                <a:sym typeface="Chalkboard"/>
              </a:defRPr>
            </a:lvl3pPr>
            <a:lvl4pPr marL="0" marR="0" indent="0" algn="ctr" defTabSz="321468">
              <a:spcBef>
                <a:spcPts val="0"/>
              </a:spcBef>
              <a:buSzTx/>
              <a:buNone/>
              <a:defRPr sz="2000">
                <a:solidFill>
                  <a:srgbClr val="FFFFFF"/>
                </a:solidFill>
                <a:uFillTx/>
                <a:latin typeface="Chalkboard"/>
                <a:ea typeface="Chalkboard"/>
                <a:cs typeface="Chalkboard"/>
                <a:sym typeface="Chalkboard"/>
              </a:defRPr>
            </a:lvl4pPr>
            <a:lvl5pPr marL="0" marR="0" indent="0" algn="ctr" defTabSz="321468">
              <a:spcBef>
                <a:spcPts val="0"/>
              </a:spcBef>
              <a:buSzTx/>
              <a:buNone/>
              <a:defRPr sz="2000">
                <a:solidFill>
                  <a:srgbClr val="FFFFFF"/>
                </a:solidFill>
                <a:uFillTx/>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xfrm>
            <a:off x="4477647" y="6545460"/>
            <a:ext cx="191619" cy="222323"/>
          </a:xfrm>
          <a:prstGeom prst="rect">
            <a:avLst/>
          </a:prstGeom>
        </p:spPr>
        <p:txBody>
          <a:bodyPr lIns="35718" tIns="35718" rIns="35718" bIns="35718"/>
          <a:lstStyle>
            <a:lvl1pPr defTabSz="321468">
              <a:defRPr sz="900">
                <a:solidFill>
                  <a:srgbClr val="FFFFFF"/>
                </a:solidFill>
                <a:uFillTx/>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Blank copy">
    <p:bg>
      <p:bgPr>
        <a:solidFill>
          <a:srgbClr val="000000"/>
        </a:solidFill>
        <a:effectLst/>
      </p:bgPr>
    </p:bg>
    <p:spTree>
      <p:nvGrpSpPr>
        <p:cNvPr id="1" name=""/>
        <p:cNvGrpSpPr/>
        <p:nvPr/>
      </p:nvGrpSpPr>
      <p:grpSpPr>
        <a:xfrm>
          <a:off x="0" y="0"/>
          <a:ext cx="0" cy="0"/>
          <a:chOff x="0" y="0"/>
          <a:chExt cx="0" cy="0"/>
        </a:xfrm>
      </p:grpSpPr>
      <p:sp>
        <p:nvSpPr>
          <p:cNvPr id="512" name="Slide Number"/>
          <p:cNvSpPr txBox="1">
            <a:spLocks noGrp="1"/>
          </p:cNvSpPr>
          <p:nvPr>
            <p:ph type="sldNum" sz="quarter" idx="2"/>
          </p:nvPr>
        </p:nvSpPr>
        <p:spPr>
          <a:xfrm>
            <a:off x="4464546" y="6554390"/>
            <a:ext cx="205979" cy="218679"/>
          </a:xfrm>
          <a:prstGeom prst="rect">
            <a:avLst/>
          </a:prstGeom>
        </p:spPr>
        <p:txBody>
          <a:bodyPr lIns="26789" tIns="26789" rIns="26789" bIns="26789"/>
          <a:lstStyle>
            <a:lvl1pPr defTabSz="410765">
              <a:defRPr sz="11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2B4097"/>
        </a:solidFill>
        <a:effectLst/>
      </p:bgPr>
    </p:bg>
    <p:spTree>
      <p:nvGrpSpPr>
        <p:cNvPr id="1" name=""/>
        <p:cNvGrpSpPr/>
        <p:nvPr/>
      </p:nvGrpSpPr>
      <p:grpSpPr>
        <a:xfrm>
          <a:off x="0" y="0"/>
          <a:ext cx="0" cy="0"/>
          <a:chOff x="0" y="0"/>
          <a:chExt cx="0" cy="0"/>
        </a:xfrm>
      </p:grpSpPr>
      <p:sp>
        <p:nvSpPr>
          <p:cNvPr id="519" name="Title Text"/>
          <p:cNvSpPr txBox="1">
            <a:spLocks noGrp="1"/>
          </p:cNvSpPr>
          <p:nvPr>
            <p:ph type="title"/>
          </p:nvPr>
        </p:nvSpPr>
        <p:spPr>
          <a:xfrm>
            <a:off x="685799" y="380999"/>
            <a:ext cx="7772401" cy="1600201"/>
          </a:xfrm>
          <a:prstGeom prst="rect">
            <a:avLst/>
          </a:prstGeom>
        </p:spPr>
        <p:txBody>
          <a:bodyPr/>
          <a:lstStyle>
            <a:lvl1pPr marL="40005" marR="40639" indent="-40005" defTabSz="825500">
              <a:defRPr sz="4000"/>
            </a:lvl1pPr>
          </a:lstStyle>
          <a:p>
            <a:r>
              <a:t>Title Text</a:t>
            </a:r>
          </a:p>
        </p:txBody>
      </p:sp>
      <p:sp>
        <p:nvSpPr>
          <p:cNvPr id="520" name="Body Level One…"/>
          <p:cNvSpPr txBox="1">
            <a:spLocks noGrp="1"/>
          </p:cNvSpPr>
          <p:nvPr>
            <p:ph type="body" idx="1"/>
          </p:nvPr>
        </p:nvSpPr>
        <p:spPr>
          <a:xfrm>
            <a:off x="685799" y="1981200"/>
            <a:ext cx="7772401" cy="4876801"/>
          </a:xfrm>
          <a:prstGeom prst="rect">
            <a:avLst/>
          </a:prstGeom>
        </p:spPr>
        <p:txBody>
          <a:bodyPr/>
          <a:lstStyle>
            <a:lvl1pPr marL="400050" marR="88900" indent="-355600" defTabSz="825500">
              <a:buClr>
                <a:srgbClr val="000000"/>
              </a:buClr>
              <a:buFont typeface="Lucida Grande"/>
              <a:defRPr sz="2800"/>
            </a:lvl1pPr>
            <a:lvl2pPr marL="794726" marR="88900" indent="-293076" defTabSz="825500">
              <a:spcBef>
                <a:spcPts val="700"/>
              </a:spcBef>
              <a:buClr>
                <a:srgbClr val="000000"/>
              </a:buClr>
              <a:buFont typeface="Lucida Grande"/>
              <a:defRPr sz="2400"/>
            </a:lvl2pPr>
            <a:lvl3pPr marL="1240559" marR="88900" indent="-230909" defTabSz="825500">
              <a:buClr>
                <a:srgbClr val="000000"/>
              </a:buClr>
              <a:buFont typeface="Lucida Grande"/>
              <a:defRPr sz="2000"/>
            </a:lvl3pPr>
            <a:lvl4pPr marL="1743427" marR="88900" indent="-225777" defTabSz="825500">
              <a:spcBef>
                <a:spcPts val="500"/>
              </a:spcBef>
              <a:buClr>
                <a:srgbClr val="000000"/>
              </a:buClr>
              <a:buFont typeface="Lucida Grande"/>
              <a:defRPr sz="1600"/>
            </a:lvl4pPr>
            <a:lvl5pPr marL="2251427" marR="88900" indent="-225777" defTabSz="825500">
              <a:spcBef>
                <a:spcPts val="500"/>
              </a:spcBef>
              <a:buClr>
                <a:srgbClr val="000000"/>
              </a:buClr>
              <a:buFont typeface="Lucida Grande"/>
              <a:defRPr sz="1600"/>
            </a:lvl5pPr>
          </a:lstStyle>
          <a:p>
            <a:r>
              <a:t>Body Level One</a:t>
            </a:r>
          </a:p>
          <a:p>
            <a:pPr lvl="1"/>
            <a:r>
              <a:t>Body Level Two</a:t>
            </a:r>
          </a:p>
          <a:p>
            <a:pPr lvl="2"/>
            <a:r>
              <a:t>Body Level Three</a:t>
            </a:r>
          </a:p>
          <a:p>
            <a:pPr lvl="3"/>
            <a:r>
              <a:t>Body Level Four</a:t>
            </a:r>
          </a:p>
          <a:p>
            <a:pPr lvl="4"/>
            <a:r>
              <a:t>Body Level Five</a:t>
            </a:r>
          </a:p>
        </p:txBody>
      </p:sp>
      <p:sp>
        <p:nvSpPr>
          <p:cNvPr id="521" name="Slide Number"/>
          <p:cNvSpPr txBox="1">
            <a:spLocks noGrp="1"/>
          </p:cNvSpPr>
          <p:nvPr>
            <p:ph type="sldNum" sz="quarter" idx="2"/>
          </p:nvPr>
        </p:nvSpPr>
        <p:spPr>
          <a:xfrm>
            <a:off x="7382985" y="6248400"/>
            <a:ext cx="254001" cy="266700"/>
          </a:xfrm>
          <a:prstGeom prst="rect">
            <a:avLst/>
          </a:prstGeom>
        </p:spPr>
        <p:txBody>
          <a:bodyPr/>
          <a:lstStyle>
            <a:lvl1pPr defTabSz="406400">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528" name="Title Text"/>
          <p:cNvSpPr txBox="1">
            <a:spLocks noGrp="1"/>
          </p:cNvSpPr>
          <p:nvPr>
            <p:ph type="title"/>
          </p:nvPr>
        </p:nvSpPr>
        <p:spPr>
          <a:xfrm>
            <a:off x="669726" y="178593"/>
            <a:ext cx="7804548" cy="1518048"/>
          </a:xfrm>
          <a:prstGeom prst="rect">
            <a:avLst/>
          </a:prstGeom>
        </p:spPr>
        <p:txBody>
          <a:bodyPr lIns="35718" tIns="35718" rIns="35718" bIns="35718">
            <a:normAutofit/>
          </a:bodyPr>
          <a:lstStyle>
            <a:lvl1pPr marR="0" defTabSz="410765">
              <a:defRPr sz="5600">
                <a:solidFill>
                  <a:srgbClr val="FFFFFF"/>
                </a:solidFill>
                <a:uFillTx/>
                <a:latin typeface="Helvetica Light"/>
                <a:ea typeface="Helvetica Light"/>
                <a:cs typeface="Helvetica Light"/>
                <a:sym typeface="Helvetica Light"/>
              </a:defRPr>
            </a:lvl1pPr>
          </a:lstStyle>
          <a:p>
            <a:r>
              <a:t>Title Text</a:t>
            </a:r>
          </a:p>
        </p:txBody>
      </p:sp>
      <p:sp>
        <p:nvSpPr>
          <p:cNvPr id="529" name="Slide Number"/>
          <p:cNvSpPr txBox="1">
            <a:spLocks noGrp="1"/>
          </p:cNvSpPr>
          <p:nvPr>
            <p:ph type="sldNum" sz="quarter" idx="2"/>
          </p:nvPr>
        </p:nvSpPr>
        <p:spPr>
          <a:xfrm>
            <a:off x="4440732" y="6509742"/>
            <a:ext cx="253607" cy="249238"/>
          </a:xfrm>
          <a:prstGeom prst="rect">
            <a:avLst/>
          </a:prstGeom>
        </p:spPr>
        <p:txBody>
          <a:bodyPr lIns="35718" tIns="35718" rIns="35718" bIns="35718"/>
          <a:lstStyle>
            <a:lvl1pPr defTabSz="410765">
              <a:defRPr>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00000"/>
        </a:solidFill>
        <a:effectLst/>
      </p:bgPr>
    </p:bg>
    <p:spTree>
      <p:nvGrpSpPr>
        <p:cNvPr id="1" name=""/>
        <p:cNvGrpSpPr/>
        <p:nvPr/>
      </p:nvGrpSpPr>
      <p:grpSpPr>
        <a:xfrm>
          <a:off x="0" y="0"/>
          <a:ext cx="0" cy="0"/>
          <a:chOff x="0" y="0"/>
          <a:chExt cx="0" cy="0"/>
        </a:xfrm>
      </p:grpSpPr>
      <p:sp>
        <p:nvSpPr>
          <p:cNvPr id="536" name="Title Text"/>
          <p:cNvSpPr txBox="1">
            <a:spLocks noGrp="1"/>
          </p:cNvSpPr>
          <p:nvPr>
            <p:ph type="title"/>
          </p:nvPr>
        </p:nvSpPr>
        <p:spPr>
          <a:xfrm>
            <a:off x="892968" y="178593"/>
            <a:ext cx="7358064" cy="1714501"/>
          </a:xfrm>
          <a:prstGeom prst="rect">
            <a:avLst/>
          </a:prstGeom>
        </p:spPr>
        <p:txBody>
          <a:bodyPr lIns="26789" tIns="26789" rIns="26789" bIns="26789"/>
          <a:lstStyle>
            <a:lvl1pPr marR="0" defTabSz="410765">
              <a:defRPr sz="5400">
                <a:solidFill>
                  <a:srgbClr val="FFFFFF"/>
                </a:solidFill>
                <a:uFillTx/>
                <a:latin typeface="+mj-lt"/>
                <a:ea typeface="+mj-ea"/>
                <a:cs typeface="+mj-cs"/>
                <a:sym typeface="Gill Sans"/>
              </a:defRPr>
            </a:lvl1pPr>
          </a:lstStyle>
          <a:p>
            <a:r>
              <a:t>Title Text</a:t>
            </a:r>
          </a:p>
        </p:txBody>
      </p:sp>
      <p:sp>
        <p:nvSpPr>
          <p:cNvPr id="537" name="Body Level One…"/>
          <p:cNvSpPr txBox="1">
            <a:spLocks noGrp="1"/>
          </p:cNvSpPr>
          <p:nvPr>
            <p:ph type="body" idx="1"/>
          </p:nvPr>
        </p:nvSpPr>
        <p:spPr>
          <a:xfrm>
            <a:off x="892968" y="1946671"/>
            <a:ext cx="7358064" cy="4027290"/>
          </a:xfrm>
          <a:prstGeom prst="rect">
            <a:avLst/>
          </a:prstGeom>
        </p:spPr>
        <p:txBody>
          <a:bodyPr lIns="26789" tIns="26789" rIns="26789" bIns="26789" anchor="ctr"/>
          <a:lstStyle>
            <a:lvl1pPr marL="558131" marR="0" indent="-304131" defTabSz="410765">
              <a:spcBef>
                <a:spcPts val="1600"/>
              </a:spcBef>
              <a:buSzPct val="171000"/>
              <a:defRPr sz="2600">
                <a:solidFill>
                  <a:srgbClr val="FFFFFF"/>
                </a:solidFill>
                <a:uFillTx/>
                <a:latin typeface="+mj-lt"/>
                <a:ea typeface="+mj-ea"/>
                <a:cs typeface="+mj-cs"/>
                <a:sym typeface="Gill Sans"/>
              </a:defRPr>
            </a:lvl1pPr>
            <a:lvl2pPr marL="901031" marR="0" indent="-304131" defTabSz="410765">
              <a:spcBef>
                <a:spcPts val="1600"/>
              </a:spcBef>
              <a:buSzPct val="171000"/>
              <a:buChar char="•"/>
              <a:defRPr>
                <a:solidFill>
                  <a:srgbClr val="FFFFFF"/>
                </a:solidFill>
                <a:uFillTx/>
                <a:latin typeface="+mj-lt"/>
                <a:ea typeface="+mj-ea"/>
                <a:cs typeface="+mj-cs"/>
                <a:sym typeface="Gill Sans"/>
              </a:defRPr>
            </a:lvl2pPr>
            <a:lvl3pPr marL="1243931" marR="0" indent="-304131" defTabSz="410765">
              <a:spcBef>
                <a:spcPts val="1600"/>
              </a:spcBef>
              <a:buSzPct val="171000"/>
              <a:defRPr sz="2600">
                <a:solidFill>
                  <a:srgbClr val="FFFFFF"/>
                </a:solidFill>
                <a:uFillTx/>
                <a:latin typeface="+mj-lt"/>
                <a:ea typeface="+mj-ea"/>
                <a:cs typeface="+mj-cs"/>
                <a:sym typeface="Gill Sans"/>
              </a:defRPr>
            </a:lvl3pPr>
            <a:lvl4pPr marL="1599531" marR="0" indent="-304131" defTabSz="410765">
              <a:spcBef>
                <a:spcPts val="1600"/>
              </a:spcBef>
              <a:buSzPct val="171000"/>
              <a:buChar char="•"/>
              <a:defRPr sz="2600">
                <a:solidFill>
                  <a:srgbClr val="FFFFFF"/>
                </a:solidFill>
                <a:uFillTx/>
                <a:latin typeface="+mj-lt"/>
                <a:ea typeface="+mj-ea"/>
                <a:cs typeface="+mj-cs"/>
                <a:sym typeface="Gill Sans"/>
              </a:defRPr>
            </a:lvl4pPr>
            <a:lvl5pPr marL="1942431" marR="0" indent="-304131" defTabSz="410765">
              <a:spcBef>
                <a:spcPts val="1600"/>
              </a:spcBef>
              <a:buSzPct val="171000"/>
              <a:buChar char="•"/>
              <a:defRPr sz="26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38" name="Slide Number"/>
          <p:cNvSpPr txBox="1">
            <a:spLocks noGrp="1"/>
          </p:cNvSpPr>
          <p:nvPr>
            <p:ph type="sldNum" sz="quarter" idx="2"/>
          </p:nvPr>
        </p:nvSpPr>
        <p:spPr>
          <a:xfrm>
            <a:off x="4480282" y="6581179"/>
            <a:ext cx="180579" cy="180579"/>
          </a:xfrm>
          <a:prstGeom prst="rect">
            <a:avLst/>
          </a:prstGeom>
        </p:spPr>
        <p:txBody>
          <a:bodyPr lIns="26789" tIns="26789" rIns="26789" bIns="26789"/>
          <a:lstStyle>
            <a:lvl1pPr defTabSz="410765">
              <a:defRPr sz="9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4" name="Title Text"/>
          <p:cNvSpPr txBox="1">
            <a:spLocks noGrp="1"/>
          </p:cNvSpPr>
          <p:nvPr>
            <p:ph type="title"/>
          </p:nvPr>
        </p:nvSpPr>
        <p:spPr>
          <a:xfrm>
            <a:off x="892968" y="174307"/>
            <a:ext cx="7366994" cy="1730217"/>
          </a:xfrm>
          <a:prstGeom prst="rect">
            <a:avLst/>
          </a:prstGeom>
        </p:spPr>
        <p:txBody>
          <a:bodyPr/>
          <a:lstStyle>
            <a:lvl1pPr marR="0" defTabSz="821531">
              <a:defRPr sz="4800">
                <a:solidFill>
                  <a:srgbClr val="70B3E3"/>
                </a:solidFill>
                <a:uFill>
                  <a:solidFill>
                    <a:srgbClr val="70B3E3"/>
                  </a:solidFill>
                </a:uFill>
                <a:latin typeface="Marker Felt"/>
                <a:ea typeface="Marker Felt"/>
                <a:cs typeface="Marker Felt"/>
                <a:sym typeface="Marker Felt"/>
              </a:defRPr>
            </a:lvl1pPr>
          </a:lstStyle>
          <a:p>
            <a:r>
              <a:t>Title Text</a:t>
            </a:r>
          </a:p>
        </p:txBody>
      </p:sp>
      <p:sp>
        <p:nvSpPr>
          <p:cNvPr id="555" name="Body Level One…"/>
          <p:cNvSpPr txBox="1">
            <a:spLocks noGrp="1"/>
          </p:cNvSpPr>
          <p:nvPr>
            <p:ph type="body" idx="1"/>
          </p:nvPr>
        </p:nvSpPr>
        <p:spPr>
          <a:xfrm>
            <a:off x="892968" y="1904523"/>
            <a:ext cx="7366994" cy="4099085"/>
          </a:xfrm>
          <a:prstGeom prst="rect">
            <a:avLst/>
          </a:prstGeom>
        </p:spPr>
        <p:txBody>
          <a:bodyPr lIns="35718" tIns="35718" rIns="35718" bIns="35718" anchor="ctr"/>
          <a:lstStyle>
            <a:lvl1pPr marL="359055" marR="0" indent="-219355" defTabSz="821531">
              <a:spcBef>
                <a:spcPts val="1900"/>
              </a:spcBef>
              <a:buClr>
                <a:srgbClr val="969696"/>
              </a:buClr>
              <a:buSzPct val="76000"/>
              <a:buFont typeface="Lucida Grande"/>
              <a:defRPr sz="2000">
                <a:solidFill>
                  <a:srgbClr val="969696"/>
                </a:solidFill>
                <a:uFill>
                  <a:solidFill>
                    <a:srgbClr val="969696"/>
                  </a:solidFill>
                </a:uFill>
                <a:latin typeface="Marker Felt"/>
                <a:ea typeface="Marker Felt"/>
                <a:cs typeface="Marker Felt"/>
                <a:sym typeface="Marker Felt"/>
              </a:defRPr>
            </a:lvl1pPr>
            <a:lvl2pPr marL="663855" marR="0" indent="-219355" defTabSz="821531">
              <a:spcBef>
                <a:spcPts val="1900"/>
              </a:spcBef>
              <a:buClr>
                <a:srgbClr val="969696"/>
              </a:buClr>
              <a:buSzPct val="76000"/>
              <a:buFont typeface="Lucida Grande"/>
              <a:buChar char="•"/>
              <a:defRPr sz="2000">
                <a:solidFill>
                  <a:srgbClr val="969696"/>
                </a:solidFill>
                <a:uFill>
                  <a:solidFill>
                    <a:srgbClr val="969696"/>
                  </a:solidFill>
                </a:uFill>
                <a:latin typeface="Marker Felt"/>
                <a:ea typeface="Marker Felt"/>
                <a:cs typeface="Marker Felt"/>
                <a:sym typeface="Marker Felt"/>
              </a:defRPr>
            </a:lvl2pPr>
            <a:lvl3pPr marL="968655" marR="0" indent="-219355" defTabSz="821531">
              <a:spcBef>
                <a:spcPts val="1900"/>
              </a:spcBef>
              <a:buClr>
                <a:srgbClr val="969696"/>
              </a:buClr>
              <a:buSzPct val="76000"/>
              <a:buFont typeface="Lucida Grande"/>
              <a:defRPr sz="2000">
                <a:solidFill>
                  <a:srgbClr val="969696"/>
                </a:solidFill>
                <a:uFill>
                  <a:solidFill>
                    <a:srgbClr val="969696"/>
                  </a:solidFill>
                </a:uFill>
                <a:latin typeface="Marker Felt"/>
                <a:ea typeface="Marker Felt"/>
                <a:cs typeface="Marker Felt"/>
                <a:sym typeface="Marker Felt"/>
              </a:defRPr>
            </a:lvl3pPr>
            <a:lvl4pPr marL="1298855" marR="0" indent="-219355" defTabSz="821531">
              <a:spcBef>
                <a:spcPts val="1900"/>
              </a:spcBef>
              <a:buClr>
                <a:srgbClr val="969696"/>
              </a:buClr>
              <a:buSzPct val="76000"/>
              <a:buFont typeface="Lucida Grande"/>
              <a:buChar char="•"/>
              <a:defRPr sz="2000">
                <a:solidFill>
                  <a:srgbClr val="969696"/>
                </a:solidFill>
                <a:uFill>
                  <a:solidFill>
                    <a:srgbClr val="969696"/>
                  </a:solidFill>
                </a:uFill>
                <a:latin typeface="Marker Felt"/>
                <a:ea typeface="Marker Felt"/>
                <a:cs typeface="Marker Felt"/>
                <a:sym typeface="Marker Felt"/>
              </a:defRPr>
            </a:lvl4pPr>
            <a:lvl5pPr marL="1603655" marR="0" indent="-219355" defTabSz="821531">
              <a:spcBef>
                <a:spcPts val="1900"/>
              </a:spcBef>
              <a:buClr>
                <a:srgbClr val="969696"/>
              </a:buClr>
              <a:buSzPct val="76000"/>
              <a:buFont typeface="Lucida Grande"/>
              <a:buChar char="•"/>
              <a:defRPr sz="2000">
                <a:solidFill>
                  <a:srgbClr val="969696"/>
                </a:solidFill>
                <a:uFill>
                  <a:solidFill>
                    <a:srgbClr val="96969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556" name="Slide Number"/>
          <p:cNvSpPr txBox="1">
            <a:spLocks noGrp="1"/>
          </p:cNvSpPr>
          <p:nvPr>
            <p:ph type="sldNum" sz="quarter" idx="2"/>
          </p:nvPr>
        </p:nvSpPr>
        <p:spPr>
          <a:xfrm>
            <a:off x="4489146" y="6518671"/>
            <a:ext cx="165485" cy="211139"/>
          </a:xfrm>
          <a:prstGeom prst="rect">
            <a:avLst/>
          </a:prstGeom>
        </p:spPr>
        <p:txBody>
          <a:bodyPr lIns="35718" tIns="35718" rIns="35718" bIns="35718"/>
          <a:lstStyle>
            <a:lvl1pPr defTabSz="410765">
              <a:defRPr sz="700">
                <a:solidFill>
                  <a:srgbClr val="959595"/>
                </a:solidFill>
                <a:uFill>
                  <a:solidFill>
                    <a:srgbClr val="959595"/>
                  </a:solidFill>
                </a:u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xfrm>
            <a:off x="711200" y="1435100"/>
            <a:ext cx="7721600" cy="2260600"/>
          </a:xfrm>
          <a:prstGeom prst="rect">
            <a:avLst/>
          </a:prstGeom>
          <a:effectLst>
            <a:outerShdw blurRad="25400" dist="50800" dir="13500000" rotWithShape="0">
              <a:srgbClr val="424242">
                <a:alpha val="50000"/>
              </a:srgbClr>
            </a:outerShdw>
          </a:effectLst>
        </p:spPr>
        <p:txBody>
          <a:bodyPr lIns="38100" tIns="38100" rIns="38100" bIns="38100" anchor="b"/>
          <a:lstStyle>
            <a:lvl1pPr marR="0" defTabSz="406400">
              <a:defRPr sz="7200">
                <a:solidFill>
                  <a:srgbClr val="FFFCF2"/>
                </a:solidFill>
                <a:uFillTx/>
                <a:latin typeface="Copperplate"/>
                <a:ea typeface="Copperplate"/>
                <a:cs typeface="Copperplate"/>
                <a:sym typeface="Copperplate"/>
              </a:defRPr>
            </a:lvl1pPr>
          </a:lstStyle>
          <a:p>
            <a:r>
              <a:t>Title Text</a:t>
            </a:r>
          </a:p>
        </p:txBody>
      </p:sp>
      <p:sp>
        <p:nvSpPr>
          <p:cNvPr id="57" name="Body Level One…"/>
          <p:cNvSpPr txBox="1">
            <a:spLocks noGrp="1"/>
          </p:cNvSpPr>
          <p:nvPr>
            <p:ph type="body" sz="quarter" idx="1"/>
          </p:nvPr>
        </p:nvSpPr>
        <p:spPr>
          <a:xfrm>
            <a:off x="711200" y="3771900"/>
            <a:ext cx="7721600" cy="863600"/>
          </a:xfrm>
          <a:prstGeom prst="rect">
            <a:avLst/>
          </a:prstGeom>
          <a:effectLst>
            <a:outerShdw blurRad="25400" dist="25400" dir="13500000" rotWithShape="0">
              <a:srgbClr val="424242">
                <a:alpha val="50000"/>
              </a:srgbClr>
            </a:outerShdw>
          </a:effectLst>
        </p:spPr>
        <p:txBody>
          <a:bodyPr lIns="38100" tIns="38100" rIns="38100" bIns="38100"/>
          <a:lstStyle>
            <a:lvl1pPr marL="0" marR="0" indent="0" algn="ctr" defTabSz="406400">
              <a:spcBef>
                <a:spcPts val="0"/>
              </a:spcBef>
              <a:buClr>
                <a:srgbClr val="A29A85"/>
              </a:buClr>
              <a:buSzTx/>
              <a:buNone/>
              <a:defRPr sz="2800">
                <a:solidFill>
                  <a:srgbClr val="FFFCF2"/>
                </a:solidFill>
                <a:uFillTx/>
                <a:latin typeface="Copperplate"/>
                <a:ea typeface="Copperplate"/>
                <a:cs typeface="Copperplate"/>
                <a:sym typeface="Copperplate"/>
              </a:defRPr>
            </a:lvl1pPr>
            <a:lvl2pPr marL="0" marR="0" indent="0" algn="ctr" defTabSz="406400">
              <a:spcBef>
                <a:spcPts val="0"/>
              </a:spcBef>
              <a:buClr>
                <a:srgbClr val="A29A85"/>
              </a:buClr>
              <a:buSzTx/>
              <a:buNone/>
              <a:defRPr sz="2800">
                <a:solidFill>
                  <a:srgbClr val="FFFCF2"/>
                </a:solidFill>
                <a:uFillTx/>
                <a:latin typeface="Copperplate"/>
                <a:ea typeface="Copperplate"/>
                <a:cs typeface="Copperplate"/>
                <a:sym typeface="Copperplate"/>
              </a:defRPr>
            </a:lvl2pPr>
            <a:lvl3pPr marL="0" marR="0" indent="0" algn="ctr" defTabSz="406400">
              <a:spcBef>
                <a:spcPts val="0"/>
              </a:spcBef>
              <a:buClr>
                <a:srgbClr val="A29A85"/>
              </a:buClr>
              <a:buSzTx/>
              <a:buNone/>
              <a:defRPr sz="2800">
                <a:solidFill>
                  <a:srgbClr val="FFFCF2"/>
                </a:solidFill>
                <a:uFillTx/>
                <a:latin typeface="Copperplate"/>
                <a:ea typeface="Copperplate"/>
                <a:cs typeface="Copperplate"/>
                <a:sym typeface="Copperplate"/>
              </a:defRPr>
            </a:lvl3pPr>
            <a:lvl4pPr marL="0" marR="0" indent="0" algn="ctr" defTabSz="406400">
              <a:spcBef>
                <a:spcPts val="0"/>
              </a:spcBef>
              <a:buClr>
                <a:srgbClr val="A29A85"/>
              </a:buClr>
              <a:buSzTx/>
              <a:buNone/>
              <a:defRPr sz="2800">
                <a:solidFill>
                  <a:srgbClr val="FFFCF2"/>
                </a:solidFill>
                <a:uFillTx/>
                <a:latin typeface="Copperplate"/>
                <a:ea typeface="Copperplate"/>
                <a:cs typeface="Copperplate"/>
                <a:sym typeface="Copperplate"/>
              </a:defRPr>
            </a:lvl4pPr>
            <a:lvl5pPr marL="0" marR="0" indent="0" algn="ctr" defTabSz="406400">
              <a:spcBef>
                <a:spcPts val="0"/>
              </a:spcBef>
              <a:buClr>
                <a:srgbClr val="A29A85"/>
              </a:buClr>
              <a:buSzTx/>
              <a:buNone/>
              <a:defRPr sz="2800">
                <a:solidFill>
                  <a:srgbClr val="FFFCF2"/>
                </a:solidFill>
                <a:uFillTx/>
                <a:latin typeface="Copperplate"/>
                <a:ea typeface="Copperplate"/>
                <a:cs typeface="Copperplate"/>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4434433" y="6515100"/>
            <a:ext cx="275134" cy="225705"/>
          </a:xfrm>
          <a:prstGeom prst="rect">
            <a:avLst/>
          </a:prstGeom>
          <a:effectLst>
            <a:outerShdw blurRad="25400" dist="25400" dir="13500000" rotWithShape="0">
              <a:srgbClr val="424242">
                <a:alpha val="50000"/>
              </a:srgbClr>
            </a:outerShdw>
          </a:effectLst>
        </p:spPr>
        <p:txBody>
          <a:bodyPr lIns="38100" tIns="38100" rIns="38100" bIns="38100"/>
          <a:lstStyle>
            <a:lvl1pPr defTabSz="406400">
              <a:defRPr>
                <a:solidFill>
                  <a:srgbClr val="FFFCF2"/>
                </a:solidFill>
                <a:uFillTx/>
                <a:latin typeface="Copperplate"/>
                <a:ea typeface="Copperplate"/>
                <a:cs typeface="Copperplate"/>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3751BD"/>
        </a:solidFill>
        <a:effectLst/>
      </p:bgPr>
    </p:bg>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lvl1pPr marL="39687" marR="40638" indent="-39687"/>
          </a:lstStyle>
          <a:p>
            <a:r>
              <a:t>Title Text</a:t>
            </a:r>
          </a:p>
        </p:txBody>
      </p:sp>
      <p:sp>
        <p:nvSpPr>
          <p:cNvPr id="66" name="Body Level One…"/>
          <p:cNvSpPr txBox="1">
            <a:spLocks noGrp="1"/>
          </p:cNvSpPr>
          <p:nvPr>
            <p:ph type="body" idx="1"/>
          </p:nvPr>
        </p:nvSpPr>
        <p:spPr>
          <a:prstGeom prst="rect">
            <a:avLst/>
          </a:prstGeom>
        </p:spPr>
        <p:txBody>
          <a:bodyPr/>
          <a:lstStyle>
            <a:lvl1pPr marL="425097" indent="-381000">
              <a:spcBef>
                <a:spcPts val="800"/>
              </a:spcBef>
              <a:buClr>
                <a:srgbClr val="000000"/>
              </a:buClr>
              <a:buFont typeface="Lucida Grande"/>
            </a:lvl1pPr>
            <a:lvl2pPr marL="813152" indent="-317500">
              <a:spcBef>
                <a:spcPts val="700"/>
              </a:spcBef>
              <a:buClr>
                <a:srgbClr val="000000"/>
              </a:buClr>
              <a:buFont typeface="Lucida Grande"/>
            </a:lvl2pPr>
            <a:lvl3pPr marL="1257652" indent="-254000">
              <a:spcBef>
                <a:spcPts val="600"/>
              </a:spcBef>
              <a:buClr>
                <a:srgbClr val="000000"/>
              </a:buClr>
              <a:buFont typeface="Lucida Grande"/>
            </a:lvl3pPr>
            <a:lvl4pPr marL="1765653" indent="-254000">
              <a:spcBef>
                <a:spcPts val="500"/>
              </a:spcBef>
              <a:buClr>
                <a:srgbClr val="000000"/>
              </a:buClr>
              <a:buFont typeface="Lucida Grande"/>
            </a:lvl4pPr>
            <a:lvl5pPr marL="2273653" indent="-2540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3751BD"/>
        </a:solidFill>
        <a:effectLst/>
      </p:bgPr>
    </p:bg>
    <p:spTree>
      <p:nvGrpSpPr>
        <p:cNvPr id="1" name=""/>
        <p:cNvGrpSpPr/>
        <p:nvPr/>
      </p:nvGrpSpPr>
      <p:grpSpPr>
        <a:xfrm>
          <a:off x="0" y="0"/>
          <a:ext cx="0" cy="0"/>
          <a:chOff x="0" y="0"/>
          <a:chExt cx="0" cy="0"/>
        </a:xfrm>
      </p:grpSpPr>
      <p:sp>
        <p:nvSpPr>
          <p:cNvPr id="74" name="Title Text"/>
          <p:cNvSpPr txBox="1">
            <a:spLocks noGrp="1"/>
          </p:cNvSpPr>
          <p:nvPr>
            <p:ph type="title"/>
          </p:nvPr>
        </p:nvSpPr>
        <p:spPr>
          <a:prstGeom prst="rect">
            <a:avLst/>
          </a:prstGeom>
        </p:spPr>
        <p:txBody>
          <a:bodyPr/>
          <a:lstStyle>
            <a:lvl1pPr marL="39687" marR="40638" indent="-39687"/>
          </a:lstStyle>
          <a:p>
            <a:r>
              <a:t>Title Text</a:t>
            </a:r>
          </a:p>
        </p:txBody>
      </p:sp>
      <p:sp>
        <p:nvSpPr>
          <p:cNvPr id="75" name="Body Level One…"/>
          <p:cNvSpPr txBox="1">
            <a:spLocks noGrp="1"/>
          </p:cNvSpPr>
          <p:nvPr>
            <p:ph type="body" idx="1"/>
          </p:nvPr>
        </p:nvSpPr>
        <p:spPr>
          <a:prstGeom prst="rect">
            <a:avLst/>
          </a:prstGeom>
        </p:spPr>
        <p:txBody>
          <a:bodyPr/>
          <a:lstStyle>
            <a:lvl1pPr marL="425097" indent="-381000">
              <a:spcBef>
                <a:spcPts val="800"/>
              </a:spcBef>
              <a:buClr>
                <a:srgbClr val="000000"/>
              </a:buClr>
              <a:buFont typeface="Lucida Grande"/>
            </a:lvl1pPr>
            <a:lvl2pPr marL="813152" indent="-317500">
              <a:spcBef>
                <a:spcPts val="700"/>
              </a:spcBef>
              <a:buClr>
                <a:srgbClr val="000000"/>
              </a:buClr>
              <a:buFont typeface="Lucida Grande"/>
            </a:lvl2pPr>
            <a:lvl3pPr marL="1257652" indent="-254000">
              <a:spcBef>
                <a:spcPts val="600"/>
              </a:spcBef>
              <a:buClr>
                <a:srgbClr val="000000"/>
              </a:buClr>
              <a:buFont typeface="Lucida Grande"/>
            </a:lvl3pPr>
            <a:lvl4pPr marL="1765653" indent="-254000">
              <a:spcBef>
                <a:spcPts val="500"/>
              </a:spcBef>
              <a:buClr>
                <a:srgbClr val="000000"/>
              </a:buClr>
              <a:buFont typeface="Lucida Grande"/>
            </a:lvl4pPr>
            <a:lvl5pPr marL="2273653" indent="-2540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copy 3">
    <p:bg>
      <p:bgPr>
        <a:solidFill>
          <a:srgbClr val="3751BD"/>
        </a:solidFill>
        <a:effectLst/>
      </p:bgPr>
    </p:bg>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lvl1pPr marL="39687" marR="40638" indent="-39687"/>
          </a:lstStyle>
          <a:p>
            <a:r>
              <a:t>Title Text</a:t>
            </a:r>
          </a:p>
        </p:txBody>
      </p:sp>
      <p:sp>
        <p:nvSpPr>
          <p:cNvPr id="84" name="Body Level One…"/>
          <p:cNvSpPr txBox="1">
            <a:spLocks noGrp="1"/>
          </p:cNvSpPr>
          <p:nvPr>
            <p:ph type="body" idx="1"/>
          </p:nvPr>
        </p:nvSpPr>
        <p:spPr>
          <a:prstGeom prst="rect">
            <a:avLst/>
          </a:prstGeom>
        </p:spPr>
        <p:txBody>
          <a:bodyPr/>
          <a:lstStyle>
            <a:lvl1pPr marL="425097" indent="-381000">
              <a:spcBef>
                <a:spcPts val="800"/>
              </a:spcBef>
              <a:buClr>
                <a:srgbClr val="000000"/>
              </a:buClr>
              <a:buFont typeface="Lucida Grande"/>
            </a:lvl1pPr>
            <a:lvl2pPr marL="813152" indent="-317500">
              <a:spcBef>
                <a:spcPts val="700"/>
              </a:spcBef>
              <a:buClr>
                <a:srgbClr val="000000"/>
              </a:buClr>
              <a:buFont typeface="Lucida Grande"/>
            </a:lvl2pPr>
            <a:lvl3pPr marL="1257652" indent="-254000">
              <a:spcBef>
                <a:spcPts val="600"/>
              </a:spcBef>
              <a:buClr>
                <a:srgbClr val="000000"/>
              </a:buClr>
              <a:buFont typeface="Lucida Grande"/>
            </a:lvl3pPr>
            <a:lvl4pPr marL="1765653" indent="-254000">
              <a:spcBef>
                <a:spcPts val="500"/>
              </a:spcBef>
              <a:buClr>
                <a:srgbClr val="000000"/>
              </a:buClr>
              <a:buFont typeface="Lucida Grande"/>
            </a:lvl4pPr>
            <a:lvl5pPr marL="2273653" indent="-254000">
              <a:spcBef>
                <a:spcPts val="500"/>
              </a:spcBef>
              <a:buClr>
                <a:srgbClr val="000000"/>
              </a:buClr>
              <a:buFont typeface="Lucida Grande"/>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381000"/>
            <a:ext cx="7772400" cy="1600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r>
              <a:t>Title Text</a:t>
            </a:r>
          </a:p>
        </p:txBody>
      </p:sp>
      <p:sp>
        <p:nvSpPr>
          <p:cNvPr id="3" name="Body Level One…"/>
          <p:cNvSpPr txBox="1">
            <a:spLocks noGrp="1"/>
          </p:cNvSpPr>
          <p:nvPr>
            <p:ph type="body" idx="1"/>
          </p:nvPr>
        </p:nvSpPr>
        <p:spPr>
          <a:xfrm>
            <a:off x="685800" y="1981200"/>
            <a:ext cx="7772400" cy="487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70890" indent="-273050">
              <a:spcBef>
                <a:spcPts val="600"/>
              </a:spcBef>
              <a:buChar char="–"/>
              <a:defRPr sz="2600"/>
            </a:lvl2pPr>
            <a:lvl3pPr marL="1174747" indent="-219707">
              <a:spcBef>
                <a:spcPts val="500"/>
              </a:spcBef>
              <a:defRPr sz="2200"/>
            </a:lvl3pPr>
            <a:lvl4pPr marL="1628138" indent="-215899">
              <a:spcBef>
                <a:spcPts val="400"/>
              </a:spcBef>
              <a:buChar char="–"/>
              <a:defRPr sz="1800"/>
            </a:lvl4pPr>
            <a:lvl5pPr marL="2085339" indent="-215900">
              <a:spcBef>
                <a:spcPts val="400"/>
              </a:spcBef>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376795" y="6248400"/>
            <a:ext cx="266701" cy="279400"/>
          </a:xfrm>
          <a:prstGeom prst="rect">
            <a:avLst/>
          </a:prstGeom>
          <a:ln w="12700">
            <a:miter lim="400000"/>
          </a:ln>
        </p:spPr>
        <p:txBody>
          <a:bodyPr wrap="none" lIns="50800" tIns="50800" rIns="50800" bIns="50800">
            <a:spAutoFit/>
          </a:bodyPr>
          <a:lstStyle>
            <a:lvl1pPr algn="ctr">
              <a:defRPr>
                <a:uFill>
                  <a:solidFill>
                    <a:srgbClr val="000000"/>
                  </a:solidFill>
                </a:uFill>
                <a:latin typeface="+mn-lt"/>
                <a:ea typeface="+mn-ea"/>
                <a:cs typeface="+mn-cs"/>
                <a:sym typeface="Time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1"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10" r:id="rId59"/>
  </p:sldLayoutIdLst>
  <p:transition xmlns:p14="http://schemas.microsoft.com/office/powerpoint/2010/main" spd="med"/>
  <p:txStyles>
    <p:titleStyle>
      <a:lvl1pPr marL="0" marR="40640" indent="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1pPr>
      <a:lvl2pPr marL="0" marR="40640" indent="22860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2pPr>
      <a:lvl3pPr marL="0" marR="40640" indent="45720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3pPr>
      <a:lvl4pPr marL="0" marR="40640" indent="68580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4pPr>
      <a:lvl5pPr marL="0" marR="40640" indent="91440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5pPr>
      <a:lvl6pPr marL="0" marR="40640" indent="114300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6pPr>
      <a:lvl7pPr marL="0" marR="40640" indent="137160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7pPr>
      <a:lvl8pPr marL="0" marR="40640" indent="160020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8pPr>
      <a:lvl9pPr marL="0" marR="40640" indent="1828800" algn="ctr" defTabSz="9144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
            <a:solidFill>
              <a:srgbClr val="000000"/>
            </a:solidFill>
          </a:uFill>
          <a:latin typeface="+mn-lt"/>
          <a:ea typeface="+mn-ea"/>
          <a:cs typeface="+mn-cs"/>
          <a:sym typeface="Times"/>
        </a:defRPr>
      </a:lvl9pPr>
    </p:titleStyle>
    <p:bodyStyle>
      <a:lvl1pPr marL="374647" marR="88900" indent="-334007"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1pPr>
      <a:lvl2pPr marL="812897" marR="88900" indent="-315057"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2pPr>
      <a:lvl3pPr marL="1254641" marR="88900" indent="-299601"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3pPr>
      <a:lvl4pPr marL="1772072" marR="88900" indent="-359833"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4pPr>
      <a:lvl5pPr marL="2229273" marR="88900" indent="-359833"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5pPr>
      <a:lvl6pPr marL="2584873" marR="88900" indent="-359833"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6pPr>
      <a:lvl7pPr marL="2940473" marR="88900" indent="-359833"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7pPr>
      <a:lvl8pPr marL="3296073" marR="88900" indent="-359833"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8pPr>
      <a:lvl9pPr marL="3651673" marR="88900" indent="-359833" algn="l" defTabSz="914400" rtl="0" latinLnBrk="0">
        <a:lnSpc>
          <a:spcPct val="100000"/>
        </a:lnSpc>
        <a:spcBef>
          <a:spcPts val="700"/>
        </a:spcBef>
        <a:spcAft>
          <a:spcPts val="0"/>
        </a:spcAft>
        <a:buClrTx/>
        <a:buSzPct val="100000"/>
        <a:buFontTx/>
        <a:buChar char="•"/>
        <a:tabLst/>
        <a:defRPr sz="3000" b="0" i="0" u="none" strike="noStrike" cap="none" spc="0" baseline="0">
          <a:ln>
            <a:noFill/>
          </a:ln>
          <a:solidFill>
            <a:srgbClr val="000000"/>
          </a:solidFill>
          <a:uFill>
            <a:solidFill>
              <a:srgbClr val="000000"/>
            </a:solidFill>
          </a:uFill>
          <a:latin typeface="+mn-lt"/>
          <a:ea typeface="+mn-ea"/>
          <a:cs typeface="+mn-cs"/>
          <a:sym typeface="Times"/>
        </a:defRPr>
      </a:lvl9pPr>
    </p:bodyStyle>
    <p:otherStyle>
      <a:lvl1pPr marL="0" marR="0" indent="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1pPr>
      <a:lvl2pPr marL="0" marR="0" indent="22860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2pPr>
      <a:lvl3pPr marL="0" marR="0" indent="45720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3pPr>
      <a:lvl4pPr marL="0" marR="0" indent="68580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4pPr>
      <a:lvl5pPr marL="0" marR="0" indent="91440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5pPr>
      <a:lvl6pPr marL="0" marR="0" indent="114300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6pPr>
      <a:lvl7pPr marL="0" marR="0" indent="137160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7pPr>
      <a:lvl8pPr marL="0" marR="0" indent="160020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8pPr>
      <a:lvl9pPr marL="0" marR="0" indent="1828800" algn="ct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Time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2.jpeg"/><Relationship Id="rId3"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4.png"/><Relationship Id="rId3"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6.jpeg"/><Relationship Id="rId3"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1" Type="http://schemas.openxmlformats.org/officeDocument/2006/relationships/slideLayout" Target="../slideLayouts/slideLayout47.xml"/><Relationship Id="rId2"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1" Type="http://schemas.openxmlformats.org/officeDocument/2006/relationships/slideLayout" Target="../slideLayouts/slideLayout47.xml"/><Relationship Id="rId2"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49.xml"/><Relationship Id="rId2"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47.xml"/><Relationship Id="rId2" Type="http://schemas.openxmlformats.org/officeDocument/2006/relationships/image" Target="../media/image6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70.jpeg"/><Relationship Id="rId3" Type="http://schemas.openxmlformats.org/officeDocument/2006/relationships/image" Target="../media/image69.jpeg"/></Relationships>
</file>

<file path=ppt/slides/_rels/slide2.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jpeg"/><Relationship Id="rId13" Type="http://schemas.openxmlformats.org/officeDocument/2006/relationships/image" Target="../media/image27.png"/><Relationship Id="rId14" Type="http://schemas.openxmlformats.org/officeDocument/2006/relationships/image" Target="../media/image28.jpeg"/><Relationship Id="rId15" Type="http://schemas.openxmlformats.org/officeDocument/2006/relationships/image" Target="../media/image29.jpeg"/><Relationship Id="rId1" Type="http://schemas.openxmlformats.org/officeDocument/2006/relationships/slideLayout" Target="../slideLayouts/slideLayout59.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47.xml"/><Relationship Id="rId2"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2.xml"/><Relationship Id="rId2" Type="http://schemas.openxmlformats.org/officeDocument/2006/relationships/image" Target="../media/image7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0.png"/><Relationship Id="rId3"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42.xml"/><Relationship Id="rId2"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4.png"/><Relationship Id="rId3"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42.xml"/><Relationship Id="rId2"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1.png"/><Relationship Id="rId3" Type="http://schemas.openxmlformats.org/officeDocument/2006/relationships/image" Target="../media/image9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3.png"/><Relationship Id="rId3"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9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31.xml"/><Relationship Id="rId2"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8.jpeg"/><Relationship Id="rId3" Type="http://schemas.openxmlformats.org/officeDocument/2006/relationships/image" Target="../media/image9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4.xml"/><Relationship Id="rId2" Type="http://schemas.openxmlformats.org/officeDocument/2006/relationships/image" Target="../media/image10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0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0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08.png"/><Relationship Id="rId3" Type="http://schemas.openxmlformats.org/officeDocument/2006/relationships/image" Target="../media/image10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6.png"/><Relationship Id="rId3" Type="http://schemas.openxmlformats.org/officeDocument/2006/relationships/image" Target="../media/image3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12.png"/><Relationship Id="rId3" Type="http://schemas.openxmlformats.org/officeDocument/2006/relationships/image" Target="../media/image11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4.png"/><Relationship Id="rId3"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41.xml"/><Relationship Id="rId2" Type="http://schemas.openxmlformats.org/officeDocument/2006/relationships/image" Target="../media/image1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20.png"/><Relationship Id="rId3" Type="http://schemas.openxmlformats.org/officeDocument/2006/relationships/image" Target="../media/image12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41.xml"/><Relationship Id="rId2" Type="http://schemas.openxmlformats.org/officeDocument/2006/relationships/image" Target="../media/image1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41.xml"/><Relationship Id="rId2" Type="http://schemas.openxmlformats.org/officeDocument/2006/relationships/image" Target="../media/image127.png"/></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41.xml"/><Relationship Id="rId2"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48.xml"/><Relationship Id="rId2" Type="http://schemas.openxmlformats.org/officeDocument/2006/relationships/image" Target="../media/image3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35.png"/><Relationship Id="rId3" Type="http://schemas.openxmlformats.org/officeDocument/2006/relationships/image" Target="../media/image136.jpeg"/></Relationships>
</file>

<file path=ppt/slides/_rels/slide51.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png"/><Relationship Id="rId5" Type="http://schemas.openxmlformats.org/officeDocument/2006/relationships/image" Target="../media/image140.png"/><Relationship Id="rId1" Type="http://schemas.openxmlformats.org/officeDocument/2006/relationships/slideLayout" Target="../slideLayouts/slideLayout41.xml"/><Relationship Id="rId2" Type="http://schemas.openxmlformats.org/officeDocument/2006/relationships/image" Target="../media/image137.png"/></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41.xml"/><Relationship Id="rId2" Type="http://schemas.openxmlformats.org/officeDocument/2006/relationships/image" Target="../media/image1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hyperlink" Target="mailto:ken.miller@brown.edu" TargetMode="External"/><Relationship Id="rId6" Type="http://schemas.openxmlformats.org/officeDocument/2006/relationships/image" Target="../media/image28.jpeg"/><Relationship Id="rId1" Type="http://schemas.openxmlformats.org/officeDocument/2006/relationships/slideLayout" Target="../slideLayouts/slideLayout49.xml"/><Relationship Id="rId2"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48.xml"/><Relationship Id="rId2"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48.xml"/><Relationship Id="rId2"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48.xml"/><Relationship Id="rId2"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65" name="karyo-fish.jpg" descr="karyo-fish.jpg"/>
          <p:cNvPicPr>
            <a:picLocks noChangeAspect="1"/>
          </p:cNvPicPr>
          <p:nvPr/>
        </p:nvPicPr>
        <p:blipFill>
          <a:blip r:embed="rId2">
            <a:extLst/>
          </a:blip>
          <a:stretch>
            <a:fillRect/>
          </a:stretch>
        </p:blipFill>
        <p:spPr>
          <a:xfrm>
            <a:off x="430738" y="4351172"/>
            <a:ext cx="2148841" cy="1994406"/>
          </a:xfrm>
          <a:prstGeom prst="rect">
            <a:avLst/>
          </a:prstGeom>
          <a:ln w="12700">
            <a:miter lim="400000"/>
          </a:ln>
          <a:effectLst>
            <a:outerShdw blurRad="127000" dist="152400" dir="2700000" rotWithShape="0">
              <a:srgbClr val="000000">
                <a:alpha val="75000"/>
              </a:srgbClr>
            </a:outerShdw>
          </a:effectLst>
        </p:spPr>
      </p:pic>
      <p:pic>
        <p:nvPicPr>
          <p:cNvPr id="566" name="anaphase.jpg" descr="anaphase.jpg"/>
          <p:cNvPicPr>
            <a:picLocks noChangeAspect="1"/>
          </p:cNvPicPr>
          <p:nvPr/>
        </p:nvPicPr>
        <p:blipFill>
          <a:blip r:embed="rId3">
            <a:extLst/>
          </a:blip>
          <a:stretch>
            <a:fillRect/>
          </a:stretch>
        </p:blipFill>
        <p:spPr>
          <a:xfrm>
            <a:off x="1586165" y="2199819"/>
            <a:ext cx="2768601" cy="1882650"/>
          </a:xfrm>
          <a:prstGeom prst="rect">
            <a:avLst/>
          </a:prstGeom>
          <a:ln w="12700">
            <a:miter lim="400000"/>
          </a:ln>
          <a:effectLst>
            <a:outerShdw blurRad="127000" dist="127000" dir="2700000" rotWithShape="0">
              <a:srgbClr val="000000">
                <a:alpha val="49000"/>
              </a:srgbClr>
            </a:outerShdw>
          </a:effectLst>
        </p:spPr>
      </p:pic>
      <p:sp>
        <p:nvSpPr>
          <p:cNvPr id="567" name="10-19-18"/>
          <p:cNvSpPr txBox="1"/>
          <p:nvPr/>
        </p:nvSpPr>
        <p:spPr>
          <a:xfrm>
            <a:off x="6467115" y="6077286"/>
            <a:ext cx="1114413" cy="508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defRPr sz="2200">
                <a:solidFill>
                  <a:srgbClr val="FFFCF2"/>
                </a:solidFill>
                <a:latin typeface="Papyrus"/>
                <a:ea typeface="Papyrus"/>
                <a:cs typeface="Papyrus"/>
                <a:sym typeface="Papyrus"/>
              </a:defRPr>
            </a:lvl1pPr>
          </a:lstStyle>
          <a:p>
            <a:r>
              <a:t>10-19-18</a:t>
            </a:r>
          </a:p>
        </p:txBody>
      </p:sp>
      <p:sp>
        <p:nvSpPr>
          <p:cNvPr id="568" name="From CRISPR to Three-Parent Babies"/>
          <p:cNvSpPr txBox="1"/>
          <p:nvPr/>
        </p:nvSpPr>
        <p:spPr>
          <a:xfrm>
            <a:off x="4530340" y="292765"/>
            <a:ext cx="4413217" cy="1193801"/>
          </a:xfrm>
          <a:prstGeom prst="rect">
            <a:avLst/>
          </a:prstGeom>
          <a:ln w="12700">
            <a:miter lim="400000"/>
          </a:ln>
          <a:effectLst>
            <a:outerShdw blurRad="127000" dist="127000" dir="2700000" rotWithShape="0">
              <a:srgbClr val="000000">
                <a:alpha val="49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defRPr sz="3700" b="1">
                <a:solidFill>
                  <a:srgbClr val="FFFCF2"/>
                </a:solidFill>
                <a:latin typeface="+mn-lt"/>
                <a:ea typeface="+mn-ea"/>
                <a:cs typeface="+mn-cs"/>
                <a:sym typeface="Times"/>
              </a:defRPr>
            </a:lvl1pPr>
          </a:lstStyle>
          <a:p>
            <a:pPr>
              <a:defRPr b="0">
                <a:latin typeface="Helvetica"/>
                <a:ea typeface="Helvetica"/>
                <a:cs typeface="Helvetica"/>
                <a:sym typeface="Helvetica"/>
              </a:defRPr>
            </a:pPr>
            <a:r>
              <a:rPr b="1">
                <a:latin typeface="+mn-lt"/>
                <a:ea typeface="+mn-ea"/>
                <a:cs typeface="+mn-cs"/>
                <a:sym typeface="Times"/>
              </a:rPr>
              <a:t>From CRISPR to Three-Parent Babies </a:t>
            </a:r>
          </a:p>
        </p:txBody>
      </p:sp>
      <p:sp>
        <p:nvSpPr>
          <p:cNvPr id="569" name="Ken Miller…"/>
          <p:cNvSpPr txBox="1"/>
          <p:nvPr/>
        </p:nvSpPr>
        <p:spPr>
          <a:xfrm>
            <a:off x="5278072" y="4865775"/>
            <a:ext cx="3492501" cy="965201"/>
          </a:xfrm>
          <a:prstGeom prst="rect">
            <a:avLst/>
          </a:prstGeom>
          <a:solidFill>
            <a:srgbClr val="D6D6D6"/>
          </a:solidFill>
          <a:ln w="12700">
            <a:miter lim="400000"/>
          </a:ln>
          <a:effectLst>
            <a:outerShdw blurRad="177800" dist="177800" dir="2700000" rotWithShape="0">
              <a:srgbClr val="000000">
                <a:alpha val="70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p>
            <a:pPr algn="ctr" defTabSz="406400">
              <a:defRPr sz="3000">
                <a:solidFill>
                  <a:srgbClr val="3E231A"/>
                </a:solidFill>
                <a:latin typeface="Papyrus"/>
                <a:ea typeface="Papyrus"/>
                <a:cs typeface="Papyrus"/>
                <a:sym typeface="Papyrus"/>
              </a:defRPr>
            </a:pPr>
            <a:r>
              <a:rPr b="1">
                <a:solidFill>
                  <a:srgbClr val="000000"/>
                </a:solidFill>
                <a:latin typeface="Arial"/>
                <a:ea typeface="Arial"/>
                <a:cs typeface="Arial"/>
                <a:sym typeface="Arial"/>
              </a:rPr>
              <a:t>Ken Miller</a:t>
            </a:r>
          </a:p>
          <a:p>
            <a:pPr algn="ctr" defTabSz="406400">
              <a:defRPr sz="2500">
                <a:solidFill>
                  <a:srgbClr val="3E231A"/>
                </a:solidFill>
                <a:latin typeface="Papyrus"/>
                <a:ea typeface="Papyrus"/>
                <a:cs typeface="Papyrus"/>
                <a:sym typeface="Papyrus"/>
              </a:defRPr>
            </a:pPr>
            <a:r>
              <a:rPr b="1">
                <a:solidFill>
                  <a:srgbClr val="000000"/>
                </a:solidFill>
                <a:latin typeface="Arial"/>
                <a:ea typeface="Arial"/>
                <a:cs typeface="Arial"/>
                <a:sym typeface="Arial"/>
              </a:rPr>
              <a:t>Brown University</a:t>
            </a:r>
          </a:p>
        </p:txBody>
      </p:sp>
      <p:sp>
        <p:nvSpPr>
          <p:cNvPr id="570" name="What to Tell Our Students about the Coming Revolution in Human Biology"/>
          <p:cNvSpPr txBox="1"/>
          <p:nvPr/>
        </p:nvSpPr>
        <p:spPr>
          <a:xfrm>
            <a:off x="4609698" y="2039931"/>
            <a:ext cx="4254501" cy="18882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defRPr sz="3100" b="1">
                <a:solidFill>
                  <a:srgbClr val="FFFCF2"/>
                </a:solidFill>
                <a:latin typeface="Times New Roman"/>
                <a:ea typeface="Times New Roman"/>
                <a:cs typeface="Times New Roman"/>
                <a:sym typeface="Times New Roman"/>
              </a:defRPr>
            </a:lvl1pPr>
          </a:lstStyle>
          <a:p>
            <a:r>
              <a:t>What to Tell Our Students about the Coming Revolution in Human Biology</a:t>
            </a:r>
          </a:p>
        </p:txBody>
      </p:sp>
      <p:pic>
        <p:nvPicPr>
          <p:cNvPr id="571" name="Screen Shot 2017-08-02 at 5.50.08 PM.png" descr="Screen Shot 2017-08-02 at 5.50.08 PM.png"/>
          <p:cNvPicPr>
            <a:picLocks noChangeAspect="1"/>
          </p:cNvPicPr>
          <p:nvPr/>
        </p:nvPicPr>
        <p:blipFill>
          <a:blip r:embed="rId4">
            <a:extLst/>
          </a:blip>
          <a:stretch>
            <a:fillRect/>
          </a:stretch>
        </p:blipFill>
        <p:spPr>
          <a:xfrm flipH="1">
            <a:off x="3130090" y="4795722"/>
            <a:ext cx="1837419" cy="1434373"/>
          </a:xfrm>
          <a:prstGeom prst="rect">
            <a:avLst/>
          </a:prstGeom>
          <a:ln w="12700">
            <a:miter lim="400000"/>
          </a:ln>
          <a:effectLst>
            <a:outerShdw blurRad="76200" dist="127000" dir="2700000" rotWithShape="0">
              <a:srgbClr val="030303">
                <a:alpha val="75000"/>
              </a:srgbClr>
            </a:outerShdw>
          </a:effectLst>
        </p:spPr>
      </p:pic>
      <p:grpSp>
        <p:nvGrpSpPr>
          <p:cNvPr id="575" name="Group"/>
          <p:cNvGrpSpPr/>
          <p:nvPr/>
        </p:nvGrpSpPr>
        <p:grpSpPr>
          <a:xfrm>
            <a:off x="210237" y="101870"/>
            <a:ext cx="1837419" cy="1887499"/>
            <a:chOff x="0" y="0"/>
            <a:chExt cx="1837418" cy="1887497"/>
          </a:xfrm>
        </p:grpSpPr>
        <p:sp>
          <p:nvSpPr>
            <p:cNvPr id="572" name="Rectangle"/>
            <p:cNvSpPr/>
            <p:nvPr/>
          </p:nvSpPr>
          <p:spPr>
            <a:xfrm>
              <a:off x="0" y="0"/>
              <a:ext cx="1837419" cy="1887498"/>
            </a:xfrm>
            <a:prstGeom prst="rect">
              <a:avLst/>
            </a:prstGeom>
            <a:solidFill>
              <a:srgbClr val="FFFFFF"/>
            </a:solidFill>
            <a:ln w="25400" cap="flat">
              <a:solidFill>
                <a:srgbClr val="000000"/>
              </a:solidFill>
              <a:prstDash val="solid"/>
              <a:miter lim="400000"/>
            </a:ln>
            <a:effectLst>
              <a:outerShdw blurRad="101600" dist="101600" dir="2700000" rotWithShape="0">
                <a:srgbClr val="000000">
                  <a:alpha val="88000"/>
                </a:srgbClr>
              </a:outerShdw>
            </a:effectLst>
          </p:spPr>
          <p:txBody>
            <a:bodyPr wrap="square" lIns="50800" tIns="50800" rIns="50800" bIns="50800" numCol="1" anchor="ctr">
              <a:noAutofit/>
            </a:bodyPr>
            <a:lstStyle/>
            <a:p>
              <a:pPr algn="ctr" defTabSz="584200">
                <a:defRPr sz="2600">
                  <a:solidFill>
                    <a:srgbClr val="FFFFFF"/>
                  </a:solidFill>
                  <a:latin typeface="Helvetica Light"/>
                  <a:ea typeface="Helvetica Light"/>
                  <a:cs typeface="Helvetica Light"/>
                  <a:sym typeface="Helvetica Light"/>
                </a:defRPr>
              </a:pPr>
              <a:endParaRPr/>
            </a:p>
          </p:txBody>
        </p:sp>
        <p:pic>
          <p:nvPicPr>
            <p:cNvPr id="573" name="Screen Shot 2018-10-03 at 9.37.43 PM.png" descr="Screen Shot 2018-10-03 at 9.37.43 PM.png"/>
            <p:cNvPicPr>
              <a:picLocks noChangeAspect="1"/>
            </p:cNvPicPr>
            <p:nvPr/>
          </p:nvPicPr>
          <p:blipFill>
            <a:blip r:embed="rId5">
              <a:extLst/>
            </a:blip>
            <a:stretch>
              <a:fillRect/>
            </a:stretch>
          </p:blipFill>
          <p:spPr>
            <a:xfrm>
              <a:off x="272564" y="113407"/>
              <a:ext cx="1292290" cy="944901"/>
            </a:xfrm>
            <a:prstGeom prst="rect">
              <a:avLst/>
            </a:prstGeom>
            <a:ln w="12700" cap="flat">
              <a:noFill/>
              <a:miter lim="400000"/>
            </a:ln>
            <a:effectLst/>
          </p:spPr>
        </p:pic>
        <p:pic>
          <p:nvPicPr>
            <p:cNvPr id="574" name="Screen Shot 2018-10-09 at 6.10.09 PM.png" descr="Screen Shot 2018-10-09 at 6.10.09 PM.png"/>
            <p:cNvPicPr>
              <a:picLocks noChangeAspect="1"/>
            </p:cNvPicPr>
            <p:nvPr/>
          </p:nvPicPr>
          <p:blipFill>
            <a:blip r:embed="rId6">
              <a:extLst/>
            </a:blip>
            <a:stretch>
              <a:fillRect/>
            </a:stretch>
          </p:blipFill>
          <p:spPr>
            <a:xfrm>
              <a:off x="162635" y="1168995"/>
              <a:ext cx="1512148" cy="690519"/>
            </a:xfrm>
            <a:prstGeom prst="rect">
              <a:avLst/>
            </a:prstGeom>
            <a:ln w="12700" cap="flat">
              <a:noFill/>
              <a:miter lim="400000"/>
            </a:ln>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81" name="Where do new Mitochondria come from?  De novo? From other organelles? Or by division of preexisting mitochondria?"/>
          <p:cNvSpPr txBox="1"/>
          <p:nvPr/>
        </p:nvSpPr>
        <p:spPr>
          <a:xfrm>
            <a:off x="4800600" y="533400"/>
            <a:ext cx="3810000" cy="231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spcBef>
                <a:spcPts val="1400"/>
              </a:spcBef>
              <a:defRPr sz="2400">
                <a:uFill>
                  <a:solidFill>
                    <a:srgbClr val="000000"/>
                  </a:solidFill>
                </a:uFill>
                <a:latin typeface="+mn-lt"/>
                <a:ea typeface="+mn-ea"/>
                <a:cs typeface="+mn-cs"/>
                <a:sym typeface="Times"/>
              </a:defRPr>
            </a:pPr>
            <a:r>
              <a:rPr b="1"/>
              <a:t>Where do new Mitochondria come from?  </a:t>
            </a:r>
            <a:r>
              <a:rPr b="1" i="1"/>
              <a:t>De novo</a:t>
            </a:r>
            <a:r>
              <a:rPr b="1"/>
              <a:t>? From other organelles? Or by division of preexisting mitochondria?</a:t>
            </a:r>
          </a:p>
        </p:txBody>
      </p:sp>
      <p:grpSp>
        <p:nvGrpSpPr>
          <p:cNvPr id="684" name="Group"/>
          <p:cNvGrpSpPr/>
          <p:nvPr/>
        </p:nvGrpSpPr>
        <p:grpSpPr>
          <a:xfrm>
            <a:off x="271284" y="533400"/>
            <a:ext cx="5093600" cy="6173365"/>
            <a:chOff x="0" y="0"/>
            <a:chExt cx="5093599" cy="6173364"/>
          </a:xfrm>
        </p:grpSpPr>
        <p:pic>
          <p:nvPicPr>
            <p:cNvPr id="682" name="dividing-mitos.jpg" descr="dividing-mitos.jpg"/>
            <p:cNvPicPr>
              <a:picLocks/>
            </p:cNvPicPr>
            <p:nvPr/>
          </p:nvPicPr>
          <p:blipFill>
            <a:blip r:embed="rId2">
              <a:extLst/>
            </a:blip>
            <a:stretch>
              <a:fillRect/>
            </a:stretch>
          </p:blipFill>
          <p:spPr>
            <a:xfrm>
              <a:off x="185915" y="0"/>
              <a:ext cx="3986214" cy="6019800"/>
            </a:xfrm>
            <a:prstGeom prst="rect">
              <a:avLst/>
            </a:prstGeom>
            <a:ln w="12700" cap="flat">
              <a:noFill/>
              <a:miter lim="400000"/>
            </a:ln>
            <a:effectLst/>
          </p:spPr>
        </p:pic>
        <p:sp>
          <p:nvSpPr>
            <p:cNvPr id="683" name="Rectangle"/>
            <p:cNvSpPr/>
            <p:nvPr/>
          </p:nvSpPr>
          <p:spPr>
            <a:xfrm>
              <a:off x="0" y="5466410"/>
              <a:ext cx="5093600" cy="706955"/>
            </a:xfrm>
            <a:prstGeom prst="rect">
              <a:avLst/>
            </a:prstGeom>
            <a:solidFill>
              <a:srgbClr val="000000"/>
            </a:solidFill>
            <a:ln w="12700" cap="flat">
              <a:noFill/>
              <a:miter lim="400000"/>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dividing-mitos.jpg" descr="dividing-mitos.jpg"/>
          <p:cNvPicPr>
            <a:picLocks/>
          </p:cNvPicPr>
          <p:nvPr/>
        </p:nvPicPr>
        <p:blipFill>
          <a:blip r:embed="rId2">
            <a:extLst/>
          </a:blip>
          <a:stretch>
            <a:fillRect/>
          </a:stretch>
        </p:blipFill>
        <p:spPr>
          <a:xfrm>
            <a:off x="457200" y="533400"/>
            <a:ext cx="3986213" cy="6019800"/>
          </a:xfrm>
          <a:prstGeom prst="rect">
            <a:avLst/>
          </a:prstGeom>
          <a:ln w="12700">
            <a:miter lim="400000"/>
          </a:ln>
        </p:spPr>
      </p:pic>
      <p:sp>
        <p:nvSpPr>
          <p:cNvPr id="687" name="The definitive, classic experiments on this subject were done by David Luck (JCB 24: 461 [1965]).   He used a mutant of Neurospora that required choline (need to make phosphatidylcholine, the organism's major phospholipid).…"/>
          <p:cNvSpPr txBox="1"/>
          <p:nvPr/>
        </p:nvSpPr>
        <p:spPr>
          <a:xfrm>
            <a:off x="4800600" y="2971800"/>
            <a:ext cx="3962400" cy="314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Times"/>
              </a:defRPr>
            </a:pPr>
            <a:r>
              <a:rPr sz="2000"/>
              <a:t>The definitive, classic experiments on this subject were done by David Luck (JCB </a:t>
            </a:r>
            <a:r>
              <a:rPr sz="2000" u="sng"/>
              <a:t>24:</a:t>
            </a:r>
            <a:r>
              <a:rPr sz="2000"/>
              <a:t> 461 [1965]).   He used a mutant of </a:t>
            </a:r>
            <a:r>
              <a:rPr sz="2000" i="1"/>
              <a:t>Neurospora</a:t>
            </a:r>
            <a:r>
              <a:rPr sz="2000"/>
              <a:t> that required </a:t>
            </a:r>
            <a:r>
              <a:rPr sz="2000" u="sng"/>
              <a:t>choline</a:t>
            </a:r>
            <a:r>
              <a:rPr sz="2000"/>
              <a:t> (need to make phosphatidylcholine, the organism's major phospholipid).</a:t>
            </a:r>
          </a:p>
          <a:p>
            <a:pPr marL="40639" marR="40639" defTabSz="914400">
              <a:defRPr sz="2400">
                <a:uFill>
                  <a:solidFill>
                    <a:srgbClr val="000000"/>
                  </a:solidFill>
                </a:uFill>
                <a:latin typeface="+mn-lt"/>
                <a:ea typeface="+mn-ea"/>
                <a:cs typeface="+mn-cs"/>
                <a:sym typeface="Times"/>
              </a:defRPr>
            </a:pPr>
            <a:r>
              <a:rPr sz="2000" u="sng"/>
              <a:t>choline restruction</a:t>
            </a:r>
            <a:r>
              <a:rPr sz="2000"/>
              <a:t> - reduced PL content, and this increases the density of the mitochondria.</a:t>
            </a:r>
          </a:p>
        </p:txBody>
      </p:sp>
      <p:sp>
        <p:nvSpPr>
          <p:cNvPr id="688" name="Where do new Mitochondria come from?  De novo? From other organelles? Or by division of preexisting mitochondria?"/>
          <p:cNvSpPr txBox="1"/>
          <p:nvPr/>
        </p:nvSpPr>
        <p:spPr>
          <a:xfrm>
            <a:off x="4800600" y="533400"/>
            <a:ext cx="3810000" cy="231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spcBef>
                <a:spcPts val="1400"/>
              </a:spcBef>
              <a:defRPr sz="2400">
                <a:uFill>
                  <a:solidFill>
                    <a:srgbClr val="000000"/>
                  </a:solidFill>
                </a:uFill>
                <a:latin typeface="+mn-lt"/>
                <a:ea typeface="+mn-ea"/>
                <a:cs typeface="+mn-cs"/>
                <a:sym typeface="Times"/>
              </a:defRPr>
            </a:pPr>
            <a:r>
              <a:rPr b="1"/>
              <a:t>Where do new Mitochondria come from?  </a:t>
            </a:r>
            <a:r>
              <a:rPr b="1" i="1"/>
              <a:t>De novo</a:t>
            </a:r>
            <a:r>
              <a:rPr b="1"/>
              <a:t>? From other organelles? Or by division of preexisting mitochondria?</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 name="mtDNA.jpg" descr="mtDNA.jpg"/>
          <p:cNvPicPr>
            <a:picLocks/>
          </p:cNvPicPr>
          <p:nvPr/>
        </p:nvPicPr>
        <p:blipFill>
          <a:blip r:embed="rId2">
            <a:extLst/>
          </a:blip>
          <a:stretch>
            <a:fillRect/>
          </a:stretch>
        </p:blipFill>
        <p:spPr>
          <a:xfrm>
            <a:off x="276225" y="881062"/>
            <a:ext cx="3457575" cy="5214938"/>
          </a:xfrm>
          <a:prstGeom prst="rect">
            <a:avLst/>
          </a:prstGeom>
          <a:ln w="12700">
            <a:miter lim="400000"/>
          </a:ln>
        </p:spPr>
      </p:pic>
      <p:pic>
        <p:nvPicPr>
          <p:cNvPr id="696" name="Screen shot 2014-10-01 at 9.45.17 PM.png" descr="Screen shot 2014-10-01 at 9.45.17 PM.png"/>
          <p:cNvPicPr>
            <a:picLocks noChangeAspect="1"/>
          </p:cNvPicPr>
          <p:nvPr/>
        </p:nvPicPr>
        <p:blipFill>
          <a:blip r:embed="rId3">
            <a:extLst/>
          </a:blip>
          <a:stretch>
            <a:fillRect/>
          </a:stretch>
        </p:blipFill>
        <p:spPr>
          <a:xfrm>
            <a:off x="4226101" y="838200"/>
            <a:ext cx="4663899" cy="4584700"/>
          </a:xfrm>
          <a:prstGeom prst="rect">
            <a:avLst/>
          </a:prstGeom>
          <a:ln w="12700"/>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1EAA"/>
        </a:solidFill>
        <a:effectLst/>
      </p:bgPr>
    </p:bg>
    <p:spTree>
      <p:nvGrpSpPr>
        <p:cNvPr id="1" name=""/>
        <p:cNvGrpSpPr/>
        <p:nvPr/>
      </p:nvGrpSpPr>
      <p:grpSpPr>
        <a:xfrm>
          <a:off x="0" y="0"/>
          <a:ext cx="0" cy="0"/>
          <a:chOff x="0" y="0"/>
          <a:chExt cx="0" cy="0"/>
        </a:xfrm>
      </p:grpSpPr>
      <p:pic>
        <p:nvPicPr>
          <p:cNvPr id="698" name="image.png" descr="image.png"/>
          <p:cNvPicPr>
            <a:picLocks/>
          </p:cNvPicPr>
          <p:nvPr/>
        </p:nvPicPr>
        <p:blipFill>
          <a:blip r:embed="rId2">
            <a:extLst/>
          </a:blip>
          <a:stretch>
            <a:fillRect/>
          </a:stretch>
        </p:blipFill>
        <p:spPr>
          <a:xfrm>
            <a:off x="3962400" y="1066800"/>
            <a:ext cx="3975100" cy="2590800"/>
          </a:xfrm>
          <a:prstGeom prst="rect">
            <a:avLst/>
          </a:prstGeom>
          <a:ln w="12700">
            <a:miter lim="400000"/>
          </a:ln>
        </p:spPr>
      </p:pic>
      <p:pic>
        <p:nvPicPr>
          <p:cNvPr id="699" name="image.png" descr="image.png"/>
          <p:cNvPicPr>
            <a:picLocks/>
          </p:cNvPicPr>
          <p:nvPr/>
        </p:nvPicPr>
        <p:blipFill>
          <a:blip r:embed="rId3">
            <a:extLst/>
          </a:blip>
          <a:stretch>
            <a:fillRect/>
          </a:stretch>
        </p:blipFill>
        <p:spPr>
          <a:xfrm>
            <a:off x="0" y="0"/>
            <a:ext cx="2714625" cy="3733800"/>
          </a:xfrm>
          <a:prstGeom prst="rect">
            <a:avLst/>
          </a:prstGeom>
          <a:ln w="12700">
            <a:miter lim="400000"/>
          </a:ln>
        </p:spPr>
      </p:pic>
      <p:sp>
        <p:nvSpPr>
          <p:cNvPr id="700" name="Leber’s Hereditary Optic Neuropathy"/>
          <p:cNvSpPr txBox="1"/>
          <p:nvPr/>
        </p:nvSpPr>
        <p:spPr>
          <a:xfrm>
            <a:off x="3352800" y="381000"/>
            <a:ext cx="53340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b="1">
                <a:solidFill>
                  <a:srgbClr val="FFFFFF"/>
                </a:solidFill>
                <a:effectLst>
                  <a:outerShdw blurRad="12700" dist="25400" dir="2700000" rotWithShape="0">
                    <a:srgbClr val="000000"/>
                  </a:outerShdw>
                </a:effectLst>
                <a:uFill>
                  <a:solidFill>
                    <a:srgbClr val="FFFFFF"/>
                  </a:solidFill>
                </a:uFill>
                <a:latin typeface="+mn-lt"/>
                <a:ea typeface="+mn-ea"/>
                <a:cs typeface="+mn-cs"/>
                <a:sym typeface="Times"/>
              </a:defRPr>
            </a:lvl1pPr>
          </a:lstStyle>
          <a:p>
            <a:r>
              <a:t>Leber’s Hereditary Optic Neuropathy</a:t>
            </a:r>
          </a:p>
        </p:txBody>
      </p:sp>
      <p:sp>
        <p:nvSpPr>
          <p:cNvPr id="701" name="Nature of the mutation:  A single base change at nucleotide #11778 (ARG  HIS of AA #340 of NADH subunit #4 of complex #1)"/>
          <p:cNvSpPr txBox="1"/>
          <p:nvPr/>
        </p:nvSpPr>
        <p:spPr>
          <a:xfrm>
            <a:off x="304800" y="4572000"/>
            <a:ext cx="3835400"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200"/>
              </a:spcBef>
              <a:defRPr sz="2400">
                <a:uFill>
                  <a:solidFill>
                    <a:srgbClr val="000000"/>
                  </a:solidFill>
                </a:uFill>
                <a:latin typeface="+mn-lt"/>
                <a:ea typeface="+mn-ea"/>
                <a:cs typeface="+mn-cs"/>
                <a:sym typeface="Times"/>
              </a:defRPr>
            </a:pPr>
            <a:r>
              <a:rPr sz="2000" b="1" i="1">
                <a:solidFill>
                  <a:srgbClr val="FFFFFF"/>
                </a:solidFill>
                <a:effectLst>
                  <a:outerShdw blurRad="12700" dist="25400" dir="2700000" rotWithShape="0">
                    <a:srgbClr val="000000"/>
                  </a:outerShdw>
                </a:effectLst>
                <a:uFill>
                  <a:solidFill>
                    <a:srgbClr val="FFFFFF"/>
                  </a:solidFill>
                </a:uFill>
              </a:rPr>
              <a:t>Nature of the mutation:  A single base change at nucleotide #11778 (ARG </a:t>
            </a:r>
            <a:r>
              <a:rPr sz="2000" b="1" i="1" baseline="-25000">
                <a:solidFill>
                  <a:srgbClr val="FFFFFF"/>
                </a:solidFill>
                <a:effectLst>
                  <a:outerShdw blurRad="12700" dist="25400" dir="2700000" rotWithShape="0">
                    <a:srgbClr val="000000"/>
                  </a:outerShdw>
                </a:effectLst>
                <a:uFill>
                  <a:solidFill>
                    <a:srgbClr val="FFFFFF"/>
                  </a:solidFill>
                </a:uFill>
              </a:rPr>
              <a:t> </a:t>
            </a:r>
            <a:r>
              <a:rPr sz="2000" b="1" i="1">
                <a:solidFill>
                  <a:srgbClr val="FFFFFF"/>
                </a:solidFill>
                <a:effectLst>
                  <a:outerShdw blurRad="12700" dist="25400" dir="2700000" rotWithShape="0">
                    <a:srgbClr val="000000"/>
                  </a:outerShdw>
                </a:effectLst>
                <a:uFill>
                  <a:solidFill>
                    <a:srgbClr val="FFFFFF"/>
                  </a:solidFill>
                </a:uFill>
              </a:rPr>
              <a:t>HIS of AA #340 of NADH subunit #4 of complex #1)</a:t>
            </a:r>
          </a:p>
        </p:txBody>
      </p:sp>
      <p:sp>
        <p:nvSpPr>
          <p:cNvPr id="702" name="• onset in late adolescence • variable severity • maternal inheritance"/>
          <p:cNvSpPr txBox="1"/>
          <p:nvPr/>
        </p:nvSpPr>
        <p:spPr>
          <a:xfrm>
            <a:off x="4457700" y="4559300"/>
            <a:ext cx="4038600" cy="115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400"/>
              </a:spcBef>
              <a:defRPr sz="2400">
                <a:solidFill>
                  <a:srgbClr val="FFFFFF"/>
                </a:solidFill>
                <a:uFill>
                  <a:solidFill>
                    <a:srgbClr val="FFFFFF"/>
                  </a:solidFill>
                </a:uFill>
                <a:latin typeface="Arial"/>
                <a:ea typeface="Arial"/>
                <a:cs typeface="Arial"/>
                <a:sym typeface="Arial"/>
              </a:defRPr>
            </a:pPr>
            <a:r>
              <a:t>• onset in late adolescence</a:t>
            </a:r>
            <a:br/>
            <a:r>
              <a:t>• variable severity</a:t>
            </a:r>
            <a:br/>
            <a:r>
              <a:t>• maternal inheritance</a:t>
            </a:r>
          </a:p>
        </p:txBody>
      </p:sp>
      <p:sp>
        <p:nvSpPr>
          <p:cNvPr id="703" name="Doug Wallace (Emory)"/>
          <p:cNvSpPr txBox="1"/>
          <p:nvPr/>
        </p:nvSpPr>
        <p:spPr>
          <a:xfrm>
            <a:off x="0" y="3276600"/>
            <a:ext cx="27432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100"/>
              </a:spcBef>
              <a:defRPr sz="1800" b="1">
                <a:uFill>
                  <a:solidFill>
                    <a:srgbClr val="000000"/>
                  </a:solidFill>
                </a:uFill>
                <a:latin typeface="+mn-lt"/>
                <a:ea typeface="+mn-ea"/>
                <a:cs typeface="+mn-cs"/>
                <a:sym typeface="Times"/>
              </a:defRPr>
            </a:lvl1pPr>
          </a:lstStyle>
          <a:p>
            <a:r>
              <a:t>Doug Wallace (Emory)</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702"/>
                                        </p:tgtEl>
                                        <p:attrNameLst>
                                          <p:attrName>style.visibility</p:attrName>
                                        </p:attrNameLst>
                                      </p:cBhvr>
                                      <p:to>
                                        <p:strVal val="visible"/>
                                      </p:to>
                                    </p:set>
                                    <p:animEffect transition="in" filter="wipe(up)">
                                      <p:cBhvr>
                                        <p:cTn id="7" dur="500"/>
                                        <p:tgtEl>
                                          <p:spTgt spid="7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701"/>
                                        </p:tgtEl>
                                        <p:attrNameLst>
                                          <p:attrName>style.visibility</p:attrName>
                                        </p:attrNameLst>
                                      </p:cBhvr>
                                      <p:to>
                                        <p:strVal val="visible"/>
                                      </p:to>
                                    </p:set>
                                    <p:anim calcmode="lin" valueType="num">
                                      <p:cBhvr>
                                        <p:cTn id="12" dur="500" fill="hold"/>
                                        <p:tgtEl>
                                          <p:spTgt spid="701"/>
                                        </p:tgtEl>
                                        <p:attrNameLst>
                                          <p:attrName>ppt_x</p:attrName>
                                        </p:attrNameLst>
                                      </p:cBhvr>
                                      <p:tavLst>
                                        <p:tav tm="0">
                                          <p:val>
                                            <p:strVal val="0-#ppt_w/2"/>
                                          </p:val>
                                        </p:tav>
                                        <p:tav tm="100000">
                                          <p:val>
                                            <p:strVal val="#ppt_x"/>
                                          </p:val>
                                        </p:tav>
                                      </p:tavLst>
                                    </p:anim>
                                    <p:anim calcmode="lin" valueType="num">
                                      <p:cBhvr>
                                        <p:cTn id="13" dur="500" fill="hold"/>
                                        <p:tgtEl>
                                          <p:spTgt spid="7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 grpId="2" animBg="1" advAuto="0"/>
      <p:bldP spid="70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05" name="droppedImage.pdf" descr="droppedImage.pdf"/>
          <p:cNvPicPr>
            <a:picLocks noChangeAspect="1"/>
          </p:cNvPicPr>
          <p:nvPr/>
        </p:nvPicPr>
        <p:blipFill>
          <a:blip r:embed="rId3">
            <a:extLst/>
          </a:blip>
          <a:stretch>
            <a:fillRect/>
          </a:stretch>
        </p:blipFill>
        <p:spPr>
          <a:xfrm>
            <a:off x="3517900" y="530192"/>
            <a:ext cx="5130800" cy="5148554"/>
          </a:xfrm>
          <a:prstGeom prst="rect">
            <a:avLst/>
          </a:prstGeom>
          <a:ln w="25400">
            <a:solidFill>
              <a:srgbClr val="000000"/>
            </a:solidFill>
          </a:ln>
          <a:effectLst>
            <a:outerShdw blurRad="152400" dist="152400" dir="2700000" rotWithShape="0">
              <a:srgbClr val="000000">
                <a:alpha val="66000"/>
              </a:srgbClr>
            </a:outerShdw>
          </a:effectLst>
        </p:spPr>
      </p:pic>
      <p:sp>
        <p:nvSpPr>
          <p:cNvPr id="706" name="Mitochondrial disease is now understood to be widespread, since disorders in nuclear genes whose products are targeted to mitochondria affect the organelle as well."/>
          <p:cNvSpPr txBox="1"/>
          <p:nvPr/>
        </p:nvSpPr>
        <p:spPr>
          <a:xfrm>
            <a:off x="825500" y="1003300"/>
            <a:ext cx="2781300" cy="488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Times"/>
              </a:defRPr>
            </a:pPr>
            <a:endParaRPr sz="2100" b="1">
              <a:latin typeface="Comic Sans MS"/>
              <a:ea typeface="Comic Sans MS"/>
              <a:cs typeface="Comic Sans MS"/>
              <a:sym typeface="Comic Sans MS"/>
            </a:endParaRPr>
          </a:p>
          <a:p>
            <a:pPr marL="40639" marR="40639" defTabSz="914400">
              <a:defRPr sz="2400">
                <a:uFill>
                  <a:solidFill>
                    <a:srgbClr val="000000"/>
                  </a:solidFill>
                </a:uFill>
                <a:latin typeface="+mn-lt"/>
                <a:ea typeface="+mn-ea"/>
                <a:cs typeface="+mn-cs"/>
                <a:sym typeface="Times"/>
              </a:defRPr>
            </a:pPr>
            <a:endParaRPr sz="2100" b="1">
              <a:latin typeface="Comic Sans MS"/>
              <a:ea typeface="Comic Sans MS"/>
              <a:cs typeface="Comic Sans MS"/>
              <a:sym typeface="Comic Sans MS"/>
            </a:endParaRPr>
          </a:p>
          <a:p>
            <a:pPr marL="40639" marR="40639" defTabSz="914400">
              <a:defRPr sz="2400">
                <a:uFill>
                  <a:solidFill>
                    <a:srgbClr val="000000"/>
                  </a:solidFill>
                </a:uFill>
                <a:latin typeface="+mn-lt"/>
                <a:ea typeface="+mn-ea"/>
                <a:cs typeface="+mn-cs"/>
                <a:sym typeface="Times"/>
              </a:defRPr>
            </a:pPr>
            <a:r>
              <a:rPr sz="2100" b="1">
                <a:latin typeface="Comic Sans MS"/>
                <a:ea typeface="Comic Sans MS"/>
                <a:cs typeface="Comic Sans MS"/>
                <a:sym typeface="Comic Sans MS"/>
              </a:rPr>
              <a:t>Mitochondrial disease is now understood to be widespread, since disorders in nuclear genes whose products are targeted to mitochondria affect the organelle as well.</a:t>
            </a:r>
          </a:p>
        </p:txBody>
      </p:sp>
      <p:sp>
        <p:nvSpPr>
          <p:cNvPr id="707" name="See: JCB 193: 809-818 (2011)"/>
          <p:cNvSpPr txBox="1"/>
          <p:nvPr/>
        </p:nvSpPr>
        <p:spPr>
          <a:xfrm>
            <a:off x="3784600" y="5842000"/>
            <a:ext cx="45847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defRPr sz="2400">
                <a:uFill>
                  <a:solidFill>
                    <a:srgbClr val="000000"/>
                  </a:solidFill>
                </a:uFill>
                <a:latin typeface="+mn-lt"/>
                <a:ea typeface="+mn-ea"/>
                <a:cs typeface="+mn-cs"/>
                <a:sym typeface="Times"/>
              </a:defRPr>
            </a:pPr>
            <a:r>
              <a:rPr sz="2100" b="1">
                <a:latin typeface="Comic Sans MS"/>
                <a:ea typeface="Comic Sans MS"/>
                <a:cs typeface="Comic Sans MS"/>
                <a:sym typeface="Comic Sans MS"/>
              </a:rPr>
              <a:t>See: JCB </a:t>
            </a:r>
            <a:r>
              <a:rPr sz="2100" b="1" u="sng">
                <a:latin typeface="Comic Sans MS"/>
                <a:ea typeface="Comic Sans MS"/>
                <a:cs typeface="Comic Sans MS"/>
                <a:sym typeface="Comic Sans MS"/>
              </a:rPr>
              <a:t>193</a:t>
            </a:r>
            <a:r>
              <a:rPr sz="2100" b="1">
                <a:latin typeface="Comic Sans MS"/>
                <a:ea typeface="Comic Sans MS"/>
                <a:cs typeface="Comic Sans MS"/>
                <a:sym typeface="Comic Sans MS"/>
              </a:rPr>
              <a:t>: 809-818 (2011) </a:t>
            </a:r>
          </a:p>
        </p:txBody>
      </p:sp>
      <p:sp>
        <p:nvSpPr>
          <p:cNvPr id="708" name="Pathologies currently associated with 30 of 37 mtDNA genes."/>
          <p:cNvSpPr txBox="1"/>
          <p:nvPr/>
        </p:nvSpPr>
        <p:spPr>
          <a:xfrm rot="21000000">
            <a:off x="3600449" y="1476249"/>
            <a:ext cx="4965701" cy="952501"/>
          </a:xfrm>
          <a:prstGeom prst="rect">
            <a:avLst/>
          </a:prstGeom>
          <a:solidFill>
            <a:srgbClr val="FFFB00"/>
          </a:solidFill>
          <a:ln w="12700">
            <a:solidFill>
              <a:srgbClr val="000000"/>
            </a:solidFill>
            <a:miter lim="400000"/>
          </a:ln>
          <a:effectLst>
            <a:outerShdw blurRad="152400" dist="152400" dir="2700000" rotWithShape="0">
              <a:srgbClr val="000000">
                <a:alpha val="66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defRPr sz="2600" b="1">
                <a:uFill>
                  <a:solidFill>
                    <a:srgbClr val="000000"/>
                  </a:solidFill>
                </a:uFill>
                <a:latin typeface="+mn-lt"/>
                <a:ea typeface="+mn-ea"/>
                <a:cs typeface="+mn-cs"/>
                <a:sym typeface="Times"/>
              </a:defRPr>
            </a:lvl1pPr>
          </a:lstStyle>
          <a:p>
            <a:r>
              <a:t>Pathologies currently associated with 30 of 37 mtDNA genes.</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708"/>
                                        </p:tgtEl>
                                        <p:attrNameLst>
                                          <p:attrName>style.visibility</p:attrName>
                                        </p:attrNameLst>
                                      </p:cBhvr>
                                      <p:to>
                                        <p:strVal val="visible"/>
                                      </p:to>
                                    </p:set>
                                    <p:anim calcmode="lin" valueType="num">
                                      <p:cBhvr>
                                        <p:cTn id="7" dur="1000" fill="hold"/>
                                        <p:tgtEl>
                                          <p:spTgt spid="708"/>
                                        </p:tgtEl>
                                        <p:attrNameLst>
                                          <p:attrName>ppt_x</p:attrName>
                                        </p:attrNameLst>
                                      </p:cBhvr>
                                      <p:tavLst>
                                        <p:tav tm="0">
                                          <p:val>
                                            <p:strVal val="#ppt_x"/>
                                          </p:val>
                                        </p:tav>
                                        <p:tav tm="100000">
                                          <p:val>
                                            <p:strVal val="#ppt_x"/>
                                          </p:val>
                                        </p:tav>
                                      </p:tavLst>
                                    </p:anim>
                                    <p:anim calcmode="lin" valueType="num">
                                      <p:cBhvr>
                                        <p:cTn id="8" dur="1000" fill="hold"/>
                                        <p:tgtEl>
                                          <p:spTgt spid="7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0" name="Rocco Baldelli…"/>
          <p:cNvSpPr txBox="1"/>
          <p:nvPr/>
        </p:nvSpPr>
        <p:spPr>
          <a:xfrm>
            <a:off x="1066995" y="1783664"/>
            <a:ext cx="4673210" cy="3290672"/>
          </a:xfrm>
          <a:prstGeom prst="rect">
            <a:avLst/>
          </a:prstGeom>
          <a:solidFill>
            <a:srgbClr val="DCDEE0"/>
          </a:solidFill>
          <a:ln w="25400">
            <a:solidFill>
              <a:srgbClr val="000000"/>
            </a:solidFill>
            <a:miter lim="400000"/>
          </a:ln>
          <a:effectLst>
            <a:outerShdw blurRad="101600" dist="152400" dir="3744524"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317500">
              <a:lnSpc>
                <a:spcPts val="2500"/>
              </a:lnSpc>
              <a:tabLst>
                <a:tab pos="749300" algn="l"/>
              </a:tabLst>
              <a:defRPr sz="2100" b="1">
                <a:latin typeface="Times New Roman"/>
                <a:ea typeface="Times New Roman"/>
                <a:cs typeface="Times New Roman"/>
                <a:sym typeface="Times New Roman"/>
              </a:defRPr>
            </a:pPr>
            <a:r>
              <a:t>Rocco Baldelli</a:t>
            </a:r>
          </a:p>
          <a:p>
            <a:pPr algn="ctr" defTabSz="317500">
              <a:lnSpc>
                <a:spcPts val="2500"/>
              </a:lnSpc>
              <a:tabLst>
                <a:tab pos="749300" algn="l"/>
              </a:tabLst>
              <a:defRPr sz="2100">
                <a:latin typeface="Times New Roman"/>
                <a:ea typeface="Times New Roman"/>
                <a:cs typeface="Times New Roman"/>
                <a:sym typeface="Times New Roman"/>
              </a:defRPr>
            </a:pPr>
            <a:r>
              <a:t>Woonsocket, RI</a:t>
            </a:r>
          </a:p>
          <a:p>
            <a:pPr algn="ctr" defTabSz="317500">
              <a:lnSpc>
                <a:spcPts val="2500"/>
              </a:lnSpc>
              <a:tabLst>
                <a:tab pos="749300" algn="l"/>
              </a:tabLst>
              <a:defRPr sz="2100">
                <a:latin typeface="Times New Roman"/>
                <a:ea typeface="Times New Roman"/>
                <a:cs typeface="Times New Roman"/>
                <a:sym typeface="Times New Roman"/>
              </a:defRPr>
            </a:pPr>
            <a:r>
              <a:t>Bishop Hendricken HS (Warwick, RI)</a:t>
            </a:r>
          </a:p>
          <a:p>
            <a:pPr algn="ctr" defTabSz="317500">
              <a:lnSpc>
                <a:spcPts val="2500"/>
              </a:lnSpc>
              <a:tabLst>
                <a:tab pos="749300" algn="l"/>
              </a:tabLst>
              <a:defRPr sz="2100">
                <a:latin typeface="Times New Roman"/>
                <a:ea typeface="Times New Roman"/>
                <a:cs typeface="Times New Roman"/>
                <a:sym typeface="Times New Roman"/>
              </a:defRPr>
            </a:pPr>
            <a:r>
              <a:t>Batted .531 senior year</a:t>
            </a:r>
          </a:p>
          <a:p>
            <a:pPr algn="ctr" defTabSz="317500">
              <a:lnSpc>
                <a:spcPts val="2500"/>
              </a:lnSpc>
              <a:tabLst>
                <a:tab pos="749300" algn="l"/>
              </a:tabLst>
              <a:defRPr sz="2100">
                <a:latin typeface="Times New Roman"/>
                <a:ea typeface="Times New Roman"/>
                <a:cs typeface="Times New Roman"/>
                <a:sym typeface="Times New Roman"/>
              </a:defRPr>
            </a:pPr>
            <a:r>
              <a:t>Selected 6th in 2000 MLB Draft</a:t>
            </a:r>
          </a:p>
          <a:p>
            <a:pPr algn="ctr" defTabSz="317500">
              <a:lnSpc>
                <a:spcPts val="2500"/>
              </a:lnSpc>
              <a:tabLst>
                <a:tab pos="749300" algn="l"/>
              </a:tabLst>
              <a:defRPr sz="2100">
                <a:latin typeface="Times New Roman"/>
                <a:ea typeface="Times New Roman"/>
                <a:cs typeface="Times New Roman"/>
                <a:sym typeface="Times New Roman"/>
              </a:defRPr>
            </a:pPr>
            <a:r>
              <a:t>Signed with Tampa for $2.5 million</a:t>
            </a:r>
          </a:p>
          <a:p>
            <a:pPr algn="ctr" defTabSz="317500">
              <a:lnSpc>
                <a:spcPts val="2500"/>
              </a:lnSpc>
              <a:tabLst>
                <a:tab pos="749300" algn="l"/>
              </a:tabLst>
              <a:defRPr sz="2100">
                <a:latin typeface="Times New Roman"/>
                <a:ea typeface="Times New Roman"/>
                <a:cs typeface="Times New Roman"/>
                <a:sym typeface="Times New Roman"/>
              </a:defRPr>
            </a:pPr>
            <a:r>
              <a:t>Minor League Player of the Year 2002</a:t>
            </a:r>
          </a:p>
          <a:p>
            <a:pPr algn="ctr" defTabSz="317500">
              <a:lnSpc>
                <a:spcPts val="2500"/>
              </a:lnSpc>
              <a:tabLst>
                <a:tab pos="749300" algn="l"/>
              </a:tabLst>
              <a:defRPr sz="2100">
                <a:latin typeface="Times New Roman"/>
                <a:ea typeface="Times New Roman"/>
                <a:cs typeface="Times New Roman"/>
                <a:sym typeface="Times New Roman"/>
              </a:defRPr>
            </a:pPr>
            <a:r>
              <a:t>3rd in voting for MLB Rookie of the Year</a:t>
            </a:r>
          </a:p>
          <a:p>
            <a:pPr algn="ctr" defTabSz="317500">
              <a:lnSpc>
                <a:spcPts val="2500"/>
              </a:lnSpc>
              <a:tabLst>
                <a:tab pos="749300" algn="l"/>
              </a:tabLst>
              <a:defRPr sz="2100">
                <a:latin typeface="Times New Roman"/>
                <a:ea typeface="Times New Roman"/>
                <a:cs typeface="Times New Roman"/>
                <a:sym typeface="Times New Roman"/>
              </a:defRPr>
            </a:pPr>
            <a:r>
              <a:t>Retired in 2006</a:t>
            </a:r>
          </a:p>
        </p:txBody>
      </p:sp>
      <p:pic>
        <p:nvPicPr>
          <p:cNvPr id="711" name="Screen Shot 2016-10-05 at 8.18.58 PM.png" descr="Screen Shot 2016-10-05 at 8.18.58 PM.png"/>
          <p:cNvPicPr>
            <a:picLocks noChangeAspect="1"/>
          </p:cNvPicPr>
          <p:nvPr/>
        </p:nvPicPr>
        <p:blipFill>
          <a:blip r:embed="rId3">
            <a:extLst/>
          </a:blip>
          <a:stretch>
            <a:fillRect/>
          </a:stretch>
        </p:blipFill>
        <p:spPr>
          <a:xfrm>
            <a:off x="834728" y="291434"/>
            <a:ext cx="6848772" cy="4891981"/>
          </a:xfrm>
          <a:prstGeom prst="rect">
            <a:avLst/>
          </a:prstGeom>
          <a:ln w="25400">
            <a:solidFill>
              <a:srgbClr val="000000"/>
            </a:solidFill>
            <a:miter lim="400000"/>
          </a:ln>
          <a:effectLst>
            <a:outerShdw blurRad="101600" dist="152400" dir="3744524" rotWithShape="0">
              <a:srgbClr val="000000">
                <a:alpha val="50000"/>
              </a:srgbClr>
            </a:outerShdw>
          </a:effectLst>
        </p:spPr>
      </p:pic>
      <p:pic>
        <p:nvPicPr>
          <p:cNvPr id="712" name="rocco.jpg" descr="rocco.jpg"/>
          <p:cNvPicPr>
            <a:picLocks noChangeAspect="1"/>
          </p:cNvPicPr>
          <p:nvPr/>
        </p:nvPicPr>
        <p:blipFill>
          <a:blip r:embed="rId4">
            <a:extLst/>
          </a:blip>
          <a:stretch>
            <a:fillRect/>
          </a:stretch>
        </p:blipFill>
        <p:spPr>
          <a:xfrm>
            <a:off x="5883418" y="1581172"/>
            <a:ext cx="2732120" cy="4514828"/>
          </a:xfrm>
          <a:prstGeom prst="rect">
            <a:avLst/>
          </a:prstGeom>
          <a:ln w="25400">
            <a:solidFill>
              <a:srgbClr val="000000"/>
            </a:solidFill>
            <a:miter lim="400000"/>
          </a:ln>
          <a:effectLst>
            <a:outerShdw blurRad="101600" dist="152400" dir="3744524" rotWithShape="0">
              <a:srgbClr val="000000">
                <a:alpha val="50000"/>
              </a:srgbClr>
            </a:outerShdw>
          </a:effectLst>
        </p:spPr>
      </p:pic>
      <p:sp>
        <p:nvSpPr>
          <p:cNvPr id="713" name="mitochondrial channelopathy"/>
          <p:cNvSpPr txBox="1"/>
          <p:nvPr/>
        </p:nvSpPr>
        <p:spPr>
          <a:xfrm>
            <a:off x="1309583" y="5715000"/>
            <a:ext cx="3781634" cy="482601"/>
          </a:xfrm>
          <a:prstGeom prst="rect">
            <a:avLst/>
          </a:prstGeom>
          <a:solidFill>
            <a:srgbClr val="FFFFFF"/>
          </a:solidFill>
          <a:ln w="12700">
            <a:solidFill>
              <a:srgbClr val="000000"/>
            </a:solidFill>
            <a:miter lim="400000"/>
          </a:ln>
          <a:effectLst>
            <a:outerShdw blurRad="152400" dist="152400" dir="2700000" rotWithShape="0">
              <a:srgbClr val="000000">
                <a:alpha val="66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algn="ctr" defTabSz="914400">
              <a:defRPr sz="2100" b="1">
                <a:uFill>
                  <a:solidFill>
                    <a:srgbClr val="000000"/>
                  </a:solidFill>
                </a:uFill>
                <a:latin typeface="Comic Sans MS"/>
                <a:ea typeface="Comic Sans MS"/>
                <a:cs typeface="Comic Sans MS"/>
                <a:sym typeface="Comic Sans MS"/>
              </a:defRPr>
            </a:lvl1pPr>
          </a:lstStyle>
          <a:p>
            <a:pPr>
              <a:defRPr sz="2400" b="0">
                <a:latin typeface="+mn-lt"/>
                <a:ea typeface="+mn-ea"/>
                <a:cs typeface="+mn-cs"/>
                <a:sym typeface="Times"/>
              </a:defRPr>
            </a:pPr>
            <a:r>
              <a:rPr sz="2100" b="1">
                <a:latin typeface="Comic Sans MS"/>
                <a:ea typeface="Comic Sans MS"/>
                <a:cs typeface="Comic Sans MS"/>
                <a:sym typeface="Comic Sans MS"/>
              </a:rPr>
              <a:t>mitochondrial channelopathy</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10"/>
                                        </p:tgtEl>
                                        <p:attrNameLst>
                                          <p:attrName>style.visibility</p:attrName>
                                        </p:attrNameLst>
                                      </p:cBhvr>
                                      <p:to>
                                        <p:strVal val="visible"/>
                                      </p:to>
                                    </p:set>
                                    <p:anim calcmode="lin" valueType="num">
                                      <p:cBhvr>
                                        <p:cTn id="7" dur="1375" fill="hold"/>
                                        <p:tgtEl>
                                          <p:spTgt spid="710"/>
                                        </p:tgtEl>
                                        <p:attrNameLst>
                                          <p:attrName>ppt_w</p:attrName>
                                        </p:attrNameLst>
                                      </p:cBhvr>
                                      <p:tavLst>
                                        <p:tav tm="0">
                                          <p:val>
                                            <p:fltVal val="0"/>
                                          </p:val>
                                        </p:tav>
                                        <p:tav tm="100000">
                                          <p:val>
                                            <p:strVal val="#ppt_w"/>
                                          </p:val>
                                        </p:tav>
                                      </p:tavLst>
                                    </p:anim>
                                    <p:anim calcmode="lin" valueType="num">
                                      <p:cBhvr>
                                        <p:cTn id="8" dur="1375" fill="hold"/>
                                        <p:tgtEl>
                                          <p:spTgt spid="7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711"/>
                                        </p:tgtEl>
                                        <p:attrNameLst>
                                          <p:attrName>style.visibility</p:attrName>
                                        </p:attrNameLst>
                                      </p:cBhvr>
                                      <p:to>
                                        <p:strVal val="visible"/>
                                      </p:to>
                                    </p:set>
                                    <p:anim calcmode="lin" valueType="num">
                                      <p:cBhvr>
                                        <p:cTn id="13" dur="1500" fill="hold"/>
                                        <p:tgtEl>
                                          <p:spTgt spid="711"/>
                                        </p:tgtEl>
                                        <p:attrNameLst>
                                          <p:attrName>ppt_x</p:attrName>
                                        </p:attrNameLst>
                                      </p:cBhvr>
                                      <p:tavLst>
                                        <p:tav tm="0">
                                          <p:val>
                                            <p:strVal val="0-#ppt_w/2"/>
                                          </p:val>
                                        </p:tav>
                                        <p:tav tm="100000">
                                          <p:val>
                                            <p:strVal val="#ppt_x"/>
                                          </p:val>
                                        </p:tav>
                                      </p:tavLst>
                                    </p:anim>
                                    <p:anim calcmode="lin" valueType="num">
                                      <p:cBhvr>
                                        <p:cTn id="14" dur="1500" fill="hold"/>
                                        <p:tgtEl>
                                          <p:spTgt spid="7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713"/>
                                        </p:tgtEl>
                                        <p:attrNameLst>
                                          <p:attrName>style.visibility</p:attrName>
                                        </p:attrNameLst>
                                      </p:cBhvr>
                                      <p:to>
                                        <p:strVal val="visible"/>
                                      </p:to>
                                    </p:set>
                                    <p:anim calcmode="lin" valueType="num">
                                      <p:cBhvr>
                                        <p:cTn id="19" dur="1375" fill="hold"/>
                                        <p:tgtEl>
                                          <p:spTgt spid="713"/>
                                        </p:tgtEl>
                                        <p:attrNameLst>
                                          <p:attrName>ppt_w</p:attrName>
                                        </p:attrNameLst>
                                      </p:cBhvr>
                                      <p:tavLst>
                                        <p:tav tm="0">
                                          <p:val>
                                            <p:fltVal val="0"/>
                                          </p:val>
                                        </p:tav>
                                        <p:tav tm="100000">
                                          <p:val>
                                            <p:strVal val="#ppt_w"/>
                                          </p:val>
                                        </p:tav>
                                      </p:tavLst>
                                    </p:anim>
                                    <p:anim calcmode="lin" valueType="num">
                                      <p:cBhvr>
                                        <p:cTn id="20" dur="1375" fill="hold"/>
                                        <p:tgtEl>
                                          <p:spTgt spid="7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1" animBg="1" advAuto="0"/>
      <p:bldP spid="711" grpId="2" animBg="1" advAuto="0"/>
      <p:bldP spid="713"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15" name="Screen shot 2014-10-01 at 10.04.49 PM.png" descr="Screen shot 2014-10-01 at 10.04.49 PM.png"/>
          <p:cNvPicPr>
            <a:picLocks noChangeAspect="1"/>
          </p:cNvPicPr>
          <p:nvPr/>
        </p:nvPicPr>
        <p:blipFill>
          <a:blip r:embed="rId3">
            <a:extLst/>
          </a:blip>
          <a:stretch>
            <a:fillRect/>
          </a:stretch>
        </p:blipFill>
        <p:spPr>
          <a:xfrm>
            <a:off x="1270000" y="2555009"/>
            <a:ext cx="4488354" cy="4064001"/>
          </a:xfrm>
          <a:prstGeom prst="rect">
            <a:avLst/>
          </a:prstGeom>
          <a:ln w="12700">
            <a:solidFill>
              <a:srgbClr val="000000"/>
            </a:solidFill>
          </a:ln>
          <a:effectLst>
            <a:outerShdw blurRad="152400" dist="152400" dir="2700000" rotWithShape="0">
              <a:srgbClr val="000000">
                <a:alpha val="66000"/>
              </a:srgbClr>
            </a:outerShdw>
          </a:effectLst>
        </p:spPr>
      </p:pic>
      <p:grpSp>
        <p:nvGrpSpPr>
          <p:cNvPr id="718" name="Group"/>
          <p:cNvGrpSpPr/>
          <p:nvPr/>
        </p:nvGrpSpPr>
        <p:grpSpPr>
          <a:xfrm>
            <a:off x="927100" y="139700"/>
            <a:ext cx="3657600" cy="838200"/>
            <a:chOff x="0" y="0"/>
            <a:chExt cx="3657600" cy="838200"/>
          </a:xfrm>
        </p:grpSpPr>
        <p:sp>
          <p:nvSpPr>
            <p:cNvPr id="716" name="Rectangle"/>
            <p:cNvSpPr/>
            <p:nvPr/>
          </p:nvSpPr>
          <p:spPr>
            <a:xfrm>
              <a:off x="0" y="0"/>
              <a:ext cx="3657600" cy="838200"/>
            </a:xfrm>
            <a:prstGeom prst="rect">
              <a:avLst/>
            </a:prstGeom>
            <a:solidFill>
              <a:srgbClr val="FFFFFF"/>
            </a:solidFill>
            <a:ln w="12700" cap="flat">
              <a:solidFill>
                <a:srgbClr val="000000"/>
              </a:solidFill>
              <a:prstDash val="solid"/>
              <a:round/>
            </a:ln>
            <a:effectLst>
              <a:outerShdw blurRad="152400" dist="152400" dir="2700000" rotWithShape="0">
                <a:srgbClr val="000000">
                  <a:alpha val="66000"/>
                </a:srgbClr>
              </a:outerShdw>
            </a:effectLst>
          </p:spPr>
          <p:txBody>
            <a:bodyPr wrap="square" lIns="50800" tIns="50800" rIns="50800" bIns="50800" numCol="1" anchor="t">
              <a:noAutofit/>
            </a:bodyPr>
            <a:lstStyle/>
            <a:p>
              <a:pPr marL="40639" marR="40639" defTabSz="914400">
                <a:defRPr sz="2400">
                  <a:uFill>
                    <a:solidFill>
                      <a:srgbClr val="000000"/>
                    </a:solidFill>
                  </a:uFill>
                  <a:latin typeface="+mn-lt"/>
                  <a:ea typeface="+mn-ea"/>
                  <a:cs typeface="+mn-cs"/>
                  <a:sym typeface="Times"/>
                </a:defRPr>
              </a:pPr>
              <a:endParaRPr/>
            </a:p>
          </p:txBody>
        </p:sp>
        <p:pic>
          <p:nvPicPr>
            <p:cNvPr id="717" name="4.jpg" descr="4.jpg"/>
            <p:cNvPicPr>
              <a:picLocks noChangeAspect="1"/>
            </p:cNvPicPr>
            <p:nvPr/>
          </p:nvPicPr>
          <p:blipFill>
            <a:blip r:embed="rId4">
              <a:extLst/>
            </a:blip>
            <a:stretch>
              <a:fillRect/>
            </a:stretch>
          </p:blipFill>
          <p:spPr>
            <a:xfrm>
              <a:off x="215900" y="88900"/>
              <a:ext cx="3313596" cy="647700"/>
            </a:xfrm>
            <a:prstGeom prst="rect">
              <a:avLst/>
            </a:prstGeom>
            <a:ln w="12700" cap="flat">
              <a:noFill/>
              <a:round/>
            </a:ln>
            <a:effectLst/>
          </p:spPr>
        </p:pic>
      </p:grpSp>
      <p:pic>
        <p:nvPicPr>
          <p:cNvPr id="719" name="Screen shot 2014-10-01 at 10.04.32 PM.png" descr="Screen shot 2014-10-01 at 10.04.32 PM.png"/>
          <p:cNvPicPr>
            <a:picLocks noChangeAspect="1"/>
          </p:cNvPicPr>
          <p:nvPr/>
        </p:nvPicPr>
        <p:blipFill>
          <a:blip r:embed="rId5">
            <a:extLst/>
          </a:blip>
          <a:stretch>
            <a:fillRect/>
          </a:stretch>
        </p:blipFill>
        <p:spPr>
          <a:xfrm>
            <a:off x="4381500" y="1095970"/>
            <a:ext cx="4445000" cy="5627095"/>
          </a:xfrm>
          <a:prstGeom prst="rect">
            <a:avLst/>
          </a:prstGeom>
          <a:ln w="12700">
            <a:solidFill>
              <a:srgbClr val="000000"/>
            </a:solidFill>
          </a:ln>
          <a:effectLst>
            <a:outerShdw blurRad="152400" dist="152400" dir="2700000" rotWithShape="0">
              <a:srgbClr val="000000">
                <a:alpha val="66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21" name="BeeBook-Small.png" descr="BeeBook-Small.png"/>
          <p:cNvPicPr>
            <a:picLocks noChangeAspect="1"/>
          </p:cNvPicPr>
          <p:nvPr/>
        </p:nvPicPr>
        <p:blipFill>
          <a:blip r:embed="rId2">
            <a:extLst/>
          </a:blip>
          <a:stretch>
            <a:fillRect/>
          </a:stretch>
        </p:blipFill>
        <p:spPr>
          <a:xfrm>
            <a:off x="4809509" y="2056780"/>
            <a:ext cx="2799267" cy="3708205"/>
          </a:xfrm>
          <a:prstGeom prst="rect">
            <a:avLst/>
          </a:prstGeom>
          <a:ln w="12700">
            <a:miter lim="400000"/>
          </a:ln>
        </p:spPr>
      </p:pic>
      <p:pic>
        <p:nvPicPr>
          <p:cNvPr id="722" name="Screen Shot 2017-06-26 at 12.21.54 PM.png" descr="Screen Shot 2017-06-26 at 12.21.54 PM.png"/>
          <p:cNvPicPr>
            <a:picLocks noChangeAspect="1"/>
          </p:cNvPicPr>
          <p:nvPr/>
        </p:nvPicPr>
        <p:blipFill>
          <a:blip r:embed="rId3">
            <a:extLst/>
          </a:blip>
          <a:stretch>
            <a:fillRect/>
          </a:stretch>
        </p:blipFill>
        <p:spPr>
          <a:xfrm>
            <a:off x="6395489" y="401823"/>
            <a:ext cx="2246593" cy="5585958"/>
          </a:xfrm>
          <a:prstGeom prst="rect">
            <a:avLst/>
          </a:prstGeom>
          <a:ln w="12700">
            <a:miter lim="400000"/>
          </a:ln>
        </p:spPr>
      </p:pic>
      <p:pic>
        <p:nvPicPr>
          <p:cNvPr id="723" name="Screen Shot 2017-06-26 at 12.21.12 PM.png" descr="Screen Shot 2017-06-26 at 12.21.12 PM.png"/>
          <p:cNvPicPr>
            <a:picLocks noChangeAspect="1"/>
          </p:cNvPicPr>
          <p:nvPr/>
        </p:nvPicPr>
        <p:blipFill>
          <a:blip r:embed="rId4">
            <a:extLst/>
          </a:blip>
          <a:stretch>
            <a:fillRect/>
          </a:stretch>
        </p:blipFill>
        <p:spPr>
          <a:xfrm>
            <a:off x="120487" y="165205"/>
            <a:ext cx="4464845" cy="4651633"/>
          </a:xfrm>
          <a:prstGeom prst="rect">
            <a:avLst/>
          </a:prstGeom>
          <a:ln w="12700">
            <a:miter lim="400000"/>
          </a:ln>
        </p:spPr>
      </p:pic>
      <p:pic>
        <p:nvPicPr>
          <p:cNvPr id="724" name="Screen Shot 2017-06-26 at 12.21.44 PM.png" descr="Screen Shot 2017-06-26 at 12.21.44 PM.png"/>
          <p:cNvPicPr>
            <a:picLocks noChangeAspect="1"/>
          </p:cNvPicPr>
          <p:nvPr/>
        </p:nvPicPr>
        <p:blipFill>
          <a:blip r:embed="rId5">
            <a:extLst/>
          </a:blip>
          <a:stretch>
            <a:fillRect/>
          </a:stretch>
        </p:blipFill>
        <p:spPr>
          <a:xfrm>
            <a:off x="2171540" y="1766590"/>
            <a:ext cx="3954448" cy="48008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24"/>
                                        </p:tgtEl>
                                        <p:attrNameLst>
                                          <p:attrName>style.visibility</p:attrName>
                                        </p:attrNameLst>
                                      </p:cBhvr>
                                      <p:to>
                                        <p:strVal val="visible"/>
                                      </p:to>
                                    </p:set>
                                    <p:anim calcmode="lin" valueType="num">
                                      <p:cBhvr>
                                        <p:cTn id="7" dur="1000" fill="hold"/>
                                        <p:tgtEl>
                                          <p:spTgt spid="724"/>
                                        </p:tgtEl>
                                        <p:attrNameLst>
                                          <p:attrName>ppt_x</p:attrName>
                                        </p:attrNameLst>
                                      </p:cBhvr>
                                      <p:tavLst>
                                        <p:tav tm="0">
                                          <p:val>
                                            <p:strVal val="0-#ppt_w/2"/>
                                          </p:val>
                                        </p:tav>
                                        <p:tav tm="100000">
                                          <p:val>
                                            <p:strVal val="#ppt_x"/>
                                          </p:val>
                                        </p:tav>
                                      </p:tavLst>
                                    </p:anim>
                                    <p:anim calcmode="lin" valueType="num">
                                      <p:cBhvr>
                                        <p:cTn id="8" dur="1000" fill="hold"/>
                                        <p:tgtEl>
                                          <p:spTgt spid="7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722"/>
                                        </p:tgtEl>
                                        <p:attrNameLst>
                                          <p:attrName>style.visibility</p:attrName>
                                        </p:attrNameLst>
                                      </p:cBhvr>
                                      <p:to>
                                        <p:strVal val="visible"/>
                                      </p:to>
                                    </p:set>
                                    <p:anim calcmode="lin" valueType="num">
                                      <p:cBhvr>
                                        <p:cTn id="13" dur="750" fill="hold"/>
                                        <p:tgtEl>
                                          <p:spTgt spid="722"/>
                                        </p:tgtEl>
                                        <p:attrNameLst>
                                          <p:attrName>ppt_x</p:attrName>
                                        </p:attrNameLst>
                                      </p:cBhvr>
                                      <p:tavLst>
                                        <p:tav tm="0">
                                          <p:val>
                                            <p:strVal val="1+#ppt_w/2"/>
                                          </p:val>
                                        </p:tav>
                                        <p:tav tm="100000">
                                          <p:val>
                                            <p:strVal val="#ppt_x"/>
                                          </p:val>
                                        </p:tav>
                                      </p:tavLst>
                                    </p:anim>
                                    <p:anim calcmode="lin" valueType="num">
                                      <p:cBhvr>
                                        <p:cTn id="14" dur="750" fill="hold"/>
                                        <p:tgtEl>
                                          <p:spTgt spid="722"/>
                                        </p:tgtEl>
                                        <p:attrNameLst>
                                          <p:attrName>ppt_y</p:attrName>
                                        </p:attrNameLst>
                                      </p:cBhvr>
                                      <p:tavLst>
                                        <p:tav tm="0">
                                          <p:val>
                                            <p:strVal val="#ppt_y"/>
                                          </p:val>
                                        </p:tav>
                                        <p:tav tm="100000">
                                          <p:val>
                                            <p:strVal val="#ppt_y"/>
                                          </p:val>
                                        </p:tav>
                                      </p:tavLst>
                                    </p:anim>
                                  </p:childTnLst>
                                </p:cTn>
                              </p:par>
                            </p:childTnLst>
                          </p:cTn>
                        </p:par>
                        <p:par>
                          <p:cTn id="15" fill="hold">
                            <p:stCondLst>
                              <p:cond delay="750"/>
                            </p:stCondLst>
                            <p:childTnLst>
                              <p:par>
                                <p:cTn id="16" presetID="9" presetClass="exit" fill="hold" grpId="3" nodeType="afterEffect">
                                  <p:stCondLst>
                                    <p:cond delay="0"/>
                                  </p:stCondLst>
                                  <p:iterate>
                                    <p:tmAbs val="0"/>
                                  </p:iterate>
                                  <p:childTnLst>
                                    <p:animEffect transition="out" filter="dissolve">
                                      <p:cBhvr>
                                        <p:cTn id="17" dur="1000" fill="hold"/>
                                        <p:tgtEl>
                                          <p:spTgt spid="721"/>
                                        </p:tgtEl>
                                      </p:cBhvr>
                                    </p:animEffect>
                                    <p:set>
                                      <p:cBhvr>
                                        <p:cTn id="18" fill="hold">
                                          <p:stCondLst>
                                            <p:cond delay="999"/>
                                          </p:stCondLst>
                                        </p:cTn>
                                        <p:tgtEl>
                                          <p:spTgt spid="7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3" animBg="1" advAuto="0"/>
      <p:bldP spid="722" grpId="2" animBg="1" advAuto="0"/>
      <p:bldP spid="724"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CCcloseup.jpg" descr="CCcloseup.jpg"/>
          <p:cNvPicPr>
            <a:picLocks/>
          </p:cNvPicPr>
          <p:nvPr/>
        </p:nvPicPr>
        <p:blipFill>
          <a:blip r:embed="rId2">
            <a:extLst/>
          </a:blip>
          <a:stretch>
            <a:fillRect/>
          </a:stretch>
        </p:blipFill>
        <p:spPr>
          <a:xfrm>
            <a:off x="5257800" y="533400"/>
            <a:ext cx="3489325" cy="5259388"/>
          </a:xfrm>
          <a:prstGeom prst="rect">
            <a:avLst/>
          </a:prstGeom>
          <a:ln w="12700">
            <a:miter lim="400000"/>
          </a:ln>
        </p:spPr>
      </p:pic>
      <p:sp>
        <p:nvSpPr>
          <p:cNvPr id="727" name="Dolly"/>
          <p:cNvSpPr txBox="1"/>
          <p:nvPr/>
        </p:nvSpPr>
        <p:spPr>
          <a:xfrm>
            <a:off x="1524000" y="3962400"/>
            <a:ext cx="1295400" cy="44722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400"/>
              </a:spcBef>
              <a:defRPr sz="2400" b="1">
                <a:uFill>
                  <a:solidFill>
                    <a:srgbClr val="000000"/>
                  </a:solidFill>
                </a:uFill>
                <a:latin typeface="Arial"/>
                <a:ea typeface="Arial"/>
                <a:cs typeface="Arial"/>
                <a:sym typeface="Arial"/>
              </a:defRPr>
            </a:lvl1pPr>
          </a:lstStyle>
          <a:p>
            <a:r>
              <a:t>Dolly</a:t>
            </a:r>
          </a:p>
        </p:txBody>
      </p:sp>
      <p:sp>
        <p:nvSpPr>
          <p:cNvPr id="728" name="“CC”"/>
          <p:cNvSpPr txBox="1"/>
          <p:nvPr/>
        </p:nvSpPr>
        <p:spPr>
          <a:xfrm>
            <a:off x="6466131" y="5943600"/>
            <a:ext cx="1295401" cy="44722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400"/>
              </a:spcBef>
              <a:defRPr sz="2400" b="1">
                <a:uFill>
                  <a:solidFill>
                    <a:srgbClr val="000000"/>
                  </a:solidFill>
                </a:uFill>
                <a:latin typeface="Arial"/>
                <a:ea typeface="Arial"/>
                <a:cs typeface="Arial"/>
                <a:sym typeface="Arial"/>
              </a:defRPr>
            </a:lvl1pPr>
          </a:lstStyle>
          <a:p>
            <a:r>
              <a:t>“CC”</a:t>
            </a:r>
          </a:p>
        </p:txBody>
      </p:sp>
      <p:sp>
        <p:nvSpPr>
          <p:cNvPr id="729" name="How many “parents” do cloned animals have?"/>
          <p:cNvSpPr txBox="1"/>
          <p:nvPr/>
        </p:nvSpPr>
        <p:spPr>
          <a:xfrm>
            <a:off x="533400" y="320675"/>
            <a:ext cx="38100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400"/>
              </a:spcBef>
              <a:defRPr sz="2400" b="1">
                <a:uFill>
                  <a:solidFill>
                    <a:srgbClr val="000000"/>
                  </a:solidFill>
                </a:uFill>
                <a:latin typeface="+mn-lt"/>
                <a:ea typeface="+mn-ea"/>
                <a:cs typeface="+mn-cs"/>
                <a:sym typeface="Times"/>
              </a:defRPr>
            </a:lvl1pPr>
          </a:lstStyle>
          <a:p>
            <a:r>
              <a:t>How many “parents” do cloned animals have?</a:t>
            </a:r>
          </a:p>
        </p:txBody>
      </p:sp>
      <p:pic>
        <p:nvPicPr>
          <p:cNvPr id="730" name="1.jpg" descr="1.jpg"/>
          <p:cNvPicPr>
            <a:picLocks noChangeAspect="1"/>
          </p:cNvPicPr>
          <p:nvPr/>
        </p:nvPicPr>
        <p:blipFill>
          <a:blip r:embed="rId3">
            <a:extLst/>
          </a:blip>
          <a:stretch>
            <a:fillRect/>
          </a:stretch>
        </p:blipFill>
        <p:spPr>
          <a:xfrm>
            <a:off x="576951" y="1569278"/>
            <a:ext cx="3189498" cy="2135119"/>
          </a:xfrm>
          <a:prstGeom prst="rect">
            <a:avLst/>
          </a:prstGeom>
          <a:ln w="12700">
            <a:miter lim="400000"/>
          </a:ln>
        </p:spPr>
      </p:pic>
      <p:grpSp>
        <p:nvGrpSpPr>
          <p:cNvPr id="734" name="Group"/>
          <p:cNvGrpSpPr/>
          <p:nvPr/>
        </p:nvGrpSpPr>
        <p:grpSpPr>
          <a:xfrm>
            <a:off x="1084638" y="4114800"/>
            <a:ext cx="3909637" cy="2389188"/>
            <a:chOff x="0" y="0"/>
            <a:chExt cx="3909636" cy="2389187"/>
          </a:xfrm>
        </p:grpSpPr>
        <p:pic>
          <p:nvPicPr>
            <p:cNvPr id="731" name="mitochn1.jpg" descr="mitochn1.jpg"/>
            <p:cNvPicPr>
              <a:picLocks/>
            </p:cNvPicPr>
            <p:nvPr/>
          </p:nvPicPr>
          <p:blipFill>
            <a:blip r:embed="rId4">
              <a:extLst/>
            </a:blip>
            <a:stretch>
              <a:fillRect/>
            </a:stretch>
          </p:blipFill>
          <p:spPr>
            <a:xfrm>
              <a:off x="1658561" y="0"/>
              <a:ext cx="2251076" cy="2389188"/>
            </a:xfrm>
            <a:prstGeom prst="rect">
              <a:avLst/>
            </a:prstGeom>
            <a:ln w="12700" cap="flat">
              <a:noFill/>
              <a:miter lim="400000"/>
            </a:ln>
            <a:effectLst/>
          </p:spPr>
        </p:pic>
        <p:sp>
          <p:nvSpPr>
            <p:cNvPr id="732" name="Three!"/>
            <p:cNvSpPr txBox="1"/>
            <p:nvPr/>
          </p:nvSpPr>
          <p:spPr>
            <a:xfrm>
              <a:off x="119193" y="778878"/>
              <a:ext cx="1295401" cy="44723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ctr" defTabSz="914400">
                <a:spcBef>
                  <a:spcPts val="1400"/>
                </a:spcBef>
                <a:defRPr sz="2400" b="1">
                  <a:uFill>
                    <a:solidFill>
                      <a:srgbClr val="000000"/>
                    </a:solidFill>
                  </a:uFill>
                  <a:latin typeface="Arial"/>
                  <a:ea typeface="Arial"/>
                  <a:cs typeface="Arial"/>
                  <a:sym typeface="Arial"/>
                </a:defRPr>
              </a:lvl1pPr>
            </a:lstStyle>
            <a:p>
              <a:r>
                <a:t>Three!</a:t>
              </a:r>
            </a:p>
          </p:txBody>
        </p:sp>
        <p:sp>
          <p:nvSpPr>
            <p:cNvPr id="733" name="Line"/>
            <p:cNvSpPr/>
            <p:nvPr/>
          </p:nvSpPr>
          <p:spPr>
            <a:xfrm>
              <a:off x="0" y="1220207"/>
              <a:ext cx="1785440" cy="1"/>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ageCurlDouble"/>
      </p:transition>
    </mc:Choice>
    <mc:Choice Requires="p14">
      <p:transition spd="slow" p14:dur="1500">
        <p14:prism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34"/>
                                        </p:tgtEl>
                                        <p:attrNameLst>
                                          <p:attrName>style.visibility</p:attrName>
                                        </p:attrNameLst>
                                      </p:cBhvr>
                                      <p:to>
                                        <p:strVal val="visible"/>
                                      </p:to>
                                    </p:set>
                                    <p:anim calcmode="lin" valueType="num">
                                      <p:cBhvr>
                                        <p:cTn id="7" dur="1000" fill="hold"/>
                                        <p:tgtEl>
                                          <p:spTgt spid="734"/>
                                        </p:tgtEl>
                                        <p:attrNameLst>
                                          <p:attrName>ppt_x</p:attrName>
                                        </p:attrNameLst>
                                      </p:cBhvr>
                                      <p:tavLst>
                                        <p:tav tm="0">
                                          <p:val>
                                            <p:strVal val="#ppt_x"/>
                                          </p:val>
                                        </p:tav>
                                        <p:tav tm="100000">
                                          <p:val>
                                            <p:strVal val="#ppt_x"/>
                                          </p:val>
                                        </p:tav>
                                      </p:tavLst>
                                    </p:anim>
                                    <p:anim calcmode="lin" valueType="num">
                                      <p:cBhvr>
                                        <p:cTn id="8" dur="1000" fill="hold"/>
                                        <p:tgtEl>
                                          <p:spTgt spid="7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E5E5E"/>
        </a:solidFill>
        <a:effectLst/>
      </p:bgPr>
    </p:bg>
    <p:spTree>
      <p:nvGrpSpPr>
        <p:cNvPr id="1" name=""/>
        <p:cNvGrpSpPr/>
        <p:nvPr/>
      </p:nvGrpSpPr>
      <p:grpSpPr>
        <a:xfrm>
          <a:off x="0" y="0"/>
          <a:ext cx="0" cy="0"/>
          <a:chOff x="0" y="0"/>
          <a:chExt cx="0" cy="0"/>
        </a:xfrm>
      </p:grpSpPr>
      <p:pic>
        <p:nvPicPr>
          <p:cNvPr id="736" name="1.jpg" descr="1.jpg"/>
          <p:cNvPicPr>
            <a:picLocks noChangeAspect="1"/>
          </p:cNvPicPr>
          <p:nvPr/>
        </p:nvPicPr>
        <p:blipFill>
          <a:blip r:embed="rId2">
            <a:extLst/>
          </a:blip>
          <a:stretch>
            <a:fillRect/>
          </a:stretch>
        </p:blipFill>
        <p:spPr>
          <a:xfrm>
            <a:off x="933013" y="1889929"/>
            <a:ext cx="6756948" cy="4414159"/>
          </a:xfrm>
          <a:prstGeom prst="rect">
            <a:avLst/>
          </a:prstGeom>
          <a:ln w="12700">
            <a:solidFill>
              <a:srgbClr val="000000"/>
            </a:solidFill>
            <a:miter lim="400000"/>
          </a:ln>
          <a:effectLst>
            <a:outerShdw blurRad="114300" dist="139700" dir="2223348" rotWithShape="0">
              <a:srgbClr val="000000">
                <a:alpha val="80000"/>
              </a:srgbClr>
            </a:outerShdw>
          </a:effectLst>
        </p:spPr>
      </p:pic>
      <p:pic>
        <p:nvPicPr>
          <p:cNvPr id="737" name="mitochn1.jpg" descr="mitochn1.jpg"/>
          <p:cNvPicPr>
            <a:picLocks/>
          </p:cNvPicPr>
          <p:nvPr/>
        </p:nvPicPr>
        <p:blipFill>
          <a:blip r:embed="rId3">
            <a:extLst/>
          </a:blip>
          <a:stretch>
            <a:fillRect/>
          </a:stretch>
        </p:blipFill>
        <p:spPr>
          <a:xfrm>
            <a:off x="419446" y="132515"/>
            <a:ext cx="1513804" cy="1578037"/>
          </a:xfrm>
          <a:prstGeom prst="rect">
            <a:avLst/>
          </a:prstGeom>
          <a:ln w="12700">
            <a:miter lim="400000"/>
          </a:ln>
        </p:spPr>
      </p:pic>
      <p:sp>
        <p:nvSpPr>
          <p:cNvPr id="738" name="The donor of egg cytoplasm is a mitochondrial donor as well!"/>
          <p:cNvSpPr txBox="1"/>
          <p:nvPr/>
        </p:nvSpPr>
        <p:spPr>
          <a:xfrm>
            <a:off x="3116875" y="422488"/>
            <a:ext cx="4620578" cy="1206501"/>
          </a:xfrm>
          <a:prstGeom prst="rect">
            <a:avLst/>
          </a:prstGeom>
          <a:ln w="12700">
            <a:miter lim="400000"/>
          </a:ln>
          <a:effectLst>
            <a:outerShdw blurRad="114300" dist="63599" dir="2372958" rotWithShape="0">
              <a:srgbClr val="000000">
                <a:alpha val="9339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317500">
              <a:lnSpc>
                <a:spcPts val="3000"/>
              </a:lnSpc>
              <a:tabLst>
                <a:tab pos="749300" algn="l"/>
              </a:tabLst>
              <a:defRPr sz="2500" b="1">
                <a:solidFill>
                  <a:srgbClr val="FFFFFF"/>
                </a:solidFill>
                <a:latin typeface="+mj-lt"/>
                <a:ea typeface="+mj-ea"/>
                <a:cs typeface="+mj-cs"/>
                <a:sym typeface="Gill Sans"/>
              </a:defRPr>
            </a:lvl1pPr>
          </a:lstStyle>
          <a:p>
            <a:r>
              <a:t>The donor of egg cytoplasm is a mitochondrial donor as well!</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77" name="droppedImage.pdf" descr="droppedImage.pdf"/>
          <p:cNvPicPr>
            <a:picLocks noChangeAspect="1"/>
          </p:cNvPicPr>
          <p:nvPr/>
        </p:nvPicPr>
        <p:blipFill>
          <a:blip r:embed="rId3">
            <a:extLst/>
          </a:blip>
          <a:stretch>
            <a:fillRect/>
          </a:stretch>
        </p:blipFill>
        <p:spPr>
          <a:xfrm>
            <a:off x="3626403" y="3091232"/>
            <a:ext cx="3929662" cy="2643592"/>
          </a:xfrm>
          <a:prstGeom prst="rect">
            <a:avLst/>
          </a:prstGeom>
          <a:ln w="12700">
            <a:solidFill>
              <a:srgbClr val="000000"/>
            </a:solidFill>
            <a:miter lim="400000"/>
          </a:ln>
        </p:spPr>
      </p:pic>
      <p:pic>
        <p:nvPicPr>
          <p:cNvPr id="578" name="Screen Shot 2017-10-18 at 10.22.43 PM.png" descr="Screen Shot 2017-10-18 at 10.22.43 PM.png"/>
          <p:cNvPicPr>
            <a:picLocks noChangeAspect="1"/>
          </p:cNvPicPr>
          <p:nvPr/>
        </p:nvPicPr>
        <p:blipFill>
          <a:blip r:embed="rId4">
            <a:extLst/>
          </a:blip>
          <a:stretch>
            <a:fillRect/>
          </a:stretch>
        </p:blipFill>
        <p:spPr>
          <a:xfrm>
            <a:off x="39957" y="109983"/>
            <a:ext cx="3349753" cy="3706600"/>
          </a:xfrm>
          <a:prstGeom prst="rect">
            <a:avLst/>
          </a:prstGeom>
          <a:ln w="12700">
            <a:miter lim="400000"/>
          </a:ln>
          <a:effectLst>
            <a:outerShdw blurRad="101600" dist="63500" dir="2700000" rotWithShape="0">
              <a:srgbClr val="000000">
                <a:alpha val="75000"/>
              </a:srgbClr>
            </a:outerShdw>
          </a:effectLst>
        </p:spPr>
      </p:pic>
      <p:pic>
        <p:nvPicPr>
          <p:cNvPr id="579" name="image.png" descr="image.png"/>
          <p:cNvPicPr>
            <a:picLocks/>
          </p:cNvPicPr>
          <p:nvPr/>
        </p:nvPicPr>
        <p:blipFill>
          <a:blip r:embed="rId5">
            <a:extLst/>
          </a:blip>
          <a:stretch>
            <a:fillRect/>
          </a:stretch>
        </p:blipFill>
        <p:spPr>
          <a:xfrm>
            <a:off x="3670101" y="294679"/>
            <a:ext cx="1534479" cy="2009181"/>
          </a:xfrm>
          <a:prstGeom prst="rect">
            <a:avLst/>
          </a:prstGeom>
          <a:ln w="3175">
            <a:solidFill>
              <a:srgbClr val="FFFFFF"/>
            </a:solidFill>
            <a:miter lim="400000"/>
          </a:ln>
          <a:effectLst>
            <a:outerShdw blurRad="63500" dist="38100" dir="3120003" rotWithShape="0">
              <a:srgbClr val="141414">
                <a:alpha val="60998"/>
              </a:srgbClr>
            </a:outerShdw>
          </a:effectLst>
        </p:spPr>
      </p:pic>
      <p:grpSp>
        <p:nvGrpSpPr>
          <p:cNvPr id="582" name="Group"/>
          <p:cNvGrpSpPr/>
          <p:nvPr/>
        </p:nvGrpSpPr>
        <p:grpSpPr>
          <a:xfrm>
            <a:off x="5484970" y="116085"/>
            <a:ext cx="2744630" cy="2587111"/>
            <a:chOff x="0" y="0"/>
            <a:chExt cx="2744629" cy="2587109"/>
          </a:xfrm>
        </p:grpSpPr>
        <p:pic>
          <p:nvPicPr>
            <p:cNvPr id="580" name="image.png" descr="image.png"/>
            <p:cNvPicPr>
              <a:picLocks/>
            </p:cNvPicPr>
            <p:nvPr/>
          </p:nvPicPr>
          <p:blipFill>
            <a:blip r:embed="rId6">
              <a:extLst/>
            </a:blip>
            <a:stretch>
              <a:fillRect/>
            </a:stretch>
          </p:blipFill>
          <p:spPr>
            <a:xfrm>
              <a:off x="0" y="1459825"/>
              <a:ext cx="2744630" cy="1127285"/>
            </a:xfrm>
            <a:prstGeom prst="rect">
              <a:avLst/>
            </a:prstGeom>
            <a:ln w="3175" cap="flat">
              <a:solidFill>
                <a:srgbClr val="000000"/>
              </a:solidFill>
              <a:prstDash val="solid"/>
              <a:miter lim="400000"/>
            </a:ln>
            <a:effectLst/>
          </p:spPr>
        </p:pic>
        <p:pic>
          <p:nvPicPr>
            <p:cNvPr id="581" name="image.png" descr="image.png"/>
            <p:cNvPicPr>
              <a:picLocks/>
            </p:cNvPicPr>
            <p:nvPr/>
          </p:nvPicPr>
          <p:blipFill>
            <a:blip r:embed="rId7">
              <a:extLst/>
            </a:blip>
            <a:stretch>
              <a:fillRect/>
            </a:stretch>
          </p:blipFill>
          <p:spPr>
            <a:xfrm>
              <a:off x="0" y="0"/>
              <a:ext cx="2744630" cy="1465898"/>
            </a:xfrm>
            <a:prstGeom prst="rect">
              <a:avLst/>
            </a:prstGeom>
            <a:ln w="3175" cap="flat">
              <a:solidFill>
                <a:srgbClr val="000000"/>
              </a:solidFill>
              <a:prstDash val="solid"/>
              <a:miter lim="400000"/>
            </a:ln>
            <a:effectLst/>
          </p:spPr>
        </p:pic>
      </p:grpSp>
      <p:pic>
        <p:nvPicPr>
          <p:cNvPr id="583" name="image.png" descr="image.png"/>
          <p:cNvPicPr>
            <a:picLocks/>
          </p:cNvPicPr>
          <p:nvPr/>
        </p:nvPicPr>
        <p:blipFill>
          <a:blip r:embed="rId8">
            <a:extLst/>
          </a:blip>
          <a:stretch>
            <a:fillRect/>
          </a:stretch>
        </p:blipFill>
        <p:spPr>
          <a:xfrm>
            <a:off x="964406" y="4723804"/>
            <a:ext cx="1143001" cy="1705571"/>
          </a:xfrm>
          <a:prstGeom prst="rect">
            <a:avLst/>
          </a:prstGeom>
          <a:ln w="12700">
            <a:miter lim="400000"/>
          </a:ln>
          <a:effectLst>
            <a:outerShdw blurRad="127000" dist="114300" dir="2400004" rotWithShape="0">
              <a:srgbClr val="141414">
                <a:alpha val="71998"/>
              </a:srgbClr>
            </a:outerShdw>
          </a:effectLst>
        </p:spPr>
      </p:pic>
      <p:pic>
        <p:nvPicPr>
          <p:cNvPr id="584" name="FDG-newcover-small.png" descr="FDG-newcover-small.png"/>
          <p:cNvPicPr>
            <a:picLocks noChangeAspect="1"/>
          </p:cNvPicPr>
          <p:nvPr/>
        </p:nvPicPr>
        <p:blipFill>
          <a:blip r:embed="rId9">
            <a:extLst/>
          </a:blip>
          <a:stretch>
            <a:fillRect/>
          </a:stretch>
        </p:blipFill>
        <p:spPr>
          <a:xfrm>
            <a:off x="2131990" y="1896099"/>
            <a:ext cx="2039337" cy="3065802"/>
          </a:xfrm>
          <a:prstGeom prst="rect">
            <a:avLst/>
          </a:prstGeom>
          <a:ln w="3175">
            <a:solidFill>
              <a:srgbClr val="4B342B"/>
            </a:solidFill>
          </a:ln>
          <a:effectLst>
            <a:outerShdw blurRad="63500" dist="50800" dir="2700000" rotWithShape="0">
              <a:srgbClr val="000000">
                <a:alpha val="75000"/>
              </a:srgbClr>
            </a:outerShdw>
          </a:effectLst>
        </p:spPr>
      </p:pic>
      <p:pic>
        <p:nvPicPr>
          <p:cNvPr id="585" name="onlytheory.front.jpg" descr="onlytheory.front.jpg"/>
          <p:cNvPicPr>
            <a:picLocks noChangeAspect="1"/>
          </p:cNvPicPr>
          <p:nvPr/>
        </p:nvPicPr>
        <p:blipFill>
          <a:blip r:embed="rId10">
            <a:extLst/>
          </a:blip>
          <a:stretch>
            <a:fillRect/>
          </a:stretch>
        </p:blipFill>
        <p:spPr>
          <a:xfrm>
            <a:off x="381938" y="3468771"/>
            <a:ext cx="1942373" cy="2942693"/>
          </a:xfrm>
          <a:prstGeom prst="rect">
            <a:avLst/>
          </a:prstGeom>
          <a:ln w="3175">
            <a:solidFill>
              <a:srgbClr val="4B342B"/>
            </a:solidFill>
          </a:ln>
          <a:effectLst>
            <a:outerShdw blurRad="88900" dist="88900" dir="2700000" rotWithShape="0">
              <a:srgbClr val="000000">
                <a:alpha val="66000"/>
              </a:srgbClr>
            </a:outerShdw>
          </a:effectLst>
        </p:spPr>
      </p:pic>
      <p:grpSp>
        <p:nvGrpSpPr>
          <p:cNvPr id="590" name="Group"/>
          <p:cNvGrpSpPr/>
          <p:nvPr/>
        </p:nvGrpSpPr>
        <p:grpSpPr>
          <a:xfrm>
            <a:off x="4759238" y="892367"/>
            <a:ext cx="4059747" cy="5777127"/>
            <a:chOff x="0" y="0"/>
            <a:chExt cx="4059746" cy="5777125"/>
          </a:xfrm>
        </p:grpSpPr>
        <p:pic>
          <p:nvPicPr>
            <p:cNvPr id="586" name="ElephantBook-cover.jpg" descr="ElephantBook-cover.jpg"/>
            <p:cNvPicPr>
              <a:picLocks noChangeAspect="1"/>
            </p:cNvPicPr>
            <p:nvPr/>
          </p:nvPicPr>
          <p:blipFill>
            <a:blip r:embed="rId11">
              <a:extLst/>
            </a:blip>
            <a:stretch>
              <a:fillRect/>
            </a:stretch>
          </p:blipFill>
          <p:spPr>
            <a:xfrm>
              <a:off x="2154746" y="0"/>
              <a:ext cx="1905001" cy="2492769"/>
            </a:xfrm>
            <a:prstGeom prst="rect">
              <a:avLst/>
            </a:prstGeom>
            <a:ln w="3175" cap="flat">
              <a:solidFill>
                <a:srgbClr val="000000"/>
              </a:solidFill>
              <a:prstDash val="solid"/>
              <a:round/>
            </a:ln>
            <a:effectLst>
              <a:outerShdw blurRad="114300" dist="139700" dir="2820000" rotWithShape="0">
                <a:srgbClr val="000000">
                  <a:alpha val="72000"/>
                </a:srgbClr>
              </a:outerShdw>
            </a:effectLst>
          </p:spPr>
        </p:pic>
        <p:pic>
          <p:nvPicPr>
            <p:cNvPr id="587" name="image.jpg" descr="image.jpg"/>
            <p:cNvPicPr>
              <a:picLocks noChangeAspect="1"/>
            </p:cNvPicPr>
            <p:nvPr/>
          </p:nvPicPr>
          <p:blipFill>
            <a:blip r:embed="rId12">
              <a:extLst/>
            </a:blip>
            <a:stretch>
              <a:fillRect/>
            </a:stretch>
          </p:blipFill>
          <p:spPr>
            <a:xfrm>
              <a:off x="942841" y="1209778"/>
              <a:ext cx="1905001" cy="2371180"/>
            </a:xfrm>
            <a:prstGeom prst="rect">
              <a:avLst/>
            </a:prstGeom>
            <a:ln w="3175" cap="flat">
              <a:solidFill>
                <a:srgbClr val="000000"/>
              </a:solidFill>
              <a:prstDash val="solid"/>
              <a:round/>
            </a:ln>
            <a:effectLst>
              <a:outerShdw blurRad="114300" dist="139700" dir="2820000" rotWithShape="0">
                <a:srgbClr val="000000">
                  <a:alpha val="72000"/>
                </a:srgbClr>
              </a:outerShdw>
            </a:effectLst>
          </p:spPr>
        </p:pic>
        <p:pic>
          <p:nvPicPr>
            <p:cNvPr id="588" name="droppedImage.png" descr="droppedImage.png"/>
            <p:cNvPicPr>
              <a:picLocks noChangeAspect="1"/>
            </p:cNvPicPr>
            <p:nvPr/>
          </p:nvPicPr>
          <p:blipFill>
            <a:blip r:embed="rId13">
              <a:extLst/>
            </a:blip>
            <a:stretch>
              <a:fillRect/>
            </a:stretch>
          </p:blipFill>
          <p:spPr>
            <a:xfrm>
              <a:off x="0" y="2579264"/>
              <a:ext cx="1905000" cy="2493951"/>
            </a:xfrm>
            <a:prstGeom prst="rect">
              <a:avLst/>
            </a:prstGeom>
            <a:ln w="3175" cap="flat">
              <a:solidFill>
                <a:srgbClr val="000000"/>
              </a:solidFill>
              <a:prstDash val="solid"/>
              <a:round/>
            </a:ln>
            <a:effectLst>
              <a:outerShdw blurRad="114300" dist="139700" dir="2820000" rotWithShape="0">
                <a:srgbClr val="000000">
                  <a:alpha val="72000"/>
                </a:srgbClr>
              </a:outerShdw>
            </a:effectLst>
          </p:spPr>
        </p:pic>
        <p:pic>
          <p:nvPicPr>
            <p:cNvPr id="589" name="image19.jpeg" descr="image19.jpeg"/>
            <p:cNvPicPr>
              <a:picLocks noChangeAspect="1"/>
            </p:cNvPicPr>
            <p:nvPr/>
          </p:nvPicPr>
          <p:blipFill>
            <a:blip r:embed="rId14">
              <a:extLst/>
            </a:blip>
            <a:stretch>
              <a:fillRect/>
            </a:stretch>
          </p:blipFill>
          <p:spPr>
            <a:xfrm>
              <a:off x="2154746" y="3268850"/>
              <a:ext cx="1905001" cy="2508276"/>
            </a:xfrm>
            <a:prstGeom prst="rect">
              <a:avLst/>
            </a:prstGeom>
            <a:ln w="3175" cap="flat">
              <a:solidFill>
                <a:srgbClr val="000000"/>
              </a:solidFill>
              <a:prstDash val="solid"/>
              <a:round/>
            </a:ln>
            <a:effectLst>
              <a:outerShdw blurRad="114300" dist="139700" dir="2820000" rotWithShape="0">
                <a:srgbClr val="000000">
                  <a:alpha val="72000"/>
                </a:srgbClr>
              </a:outerShdw>
            </a:effectLst>
          </p:spPr>
        </p:pic>
      </p:grpSp>
      <p:pic>
        <p:nvPicPr>
          <p:cNvPr id="591" name="HumanInstinct_ONLINE.jpg" descr="HumanInstinct_ONLINE.jpg"/>
          <p:cNvPicPr>
            <a:picLocks noChangeAspect="1"/>
          </p:cNvPicPr>
          <p:nvPr/>
        </p:nvPicPr>
        <p:blipFill>
          <a:blip r:embed="rId15">
            <a:extLst/>
          </a:blip>
          <a:stretch>
            <a:fillRect/>
          </a:stretch>
        </p:blipFill>
        <p:spPr>
          <a:xfrm>
            <a:off x="2568356" y="3610324"/>
            <a:ext cx="1951302" cy="2946063"/>
          </a:xfrm>
          <a:prstGeom prst="rect">
            <a:avLst/>
          </a:prstGeom>
          <a:ln w="3175">
            <a:solidFill>
              <a:srgbClr val="000000"/>
            </a:solidFill>
            <a:miter lim="400000"/>
          </a:ln>
          <a:effectLst>
            <a:outerShdw blurRad="88900" dist="88900" dir="3240000" rotWithShape="0">
              <a:srgbClr val="000000">
                <a:alpha val="90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590"/>
                                        </p:tgtEl>
                                        <p:attrNameLst>
                                          <p:attrName>style.visibility</p:attrName>
                                        </p:attrNameLst>
                                      </p:cBhvr>
                                      <p:to>
                                        <p:strVal val="visible"/>
                                      </p:to>
                                    </p:set>
                                    <p:anim calcmode="lin" valueType="num">
                                      <p:cBhvr>
                                        <p:cTn id="7" dur="1500" fill="hold"/>
                                        <p:tgtEl>
                                          <p:spTgt spid="590"/>
                                        </p:tgtEl>
                                        <p:attrNameLst>
                                          <p:attrName>ppt_x</p:attrName>
                                        </p:attrNameLst>
                                      </p:cBhvr>
                                      <p:tavLst>
                                        <p:tav tm="0">
                                          <p:val>
                                            <p:strVal val="1+#ppt_w/2"/>
                                          </p:val>
                                        </p:tav>
                                        <p:tav tm="100000">
                                          <p:val>
                                            <p:strVal val="#ppt_x"/>
                                          </p:val>
                                        </p:tav>
                                      </p:tavLst>
                                    </p:anim>
                                    <p:anim calcmode="lin" valueType="num">
                                      <p:cBhvr>
                                        <p:cTn id="8" dur="1500" fill="hold"/>
                                        <p:tgtEl>
                                          <p:spTgt spid="5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584"/>
                                        </p:tgtEl>
                                        <p:attrNameLst>
                                          <p:attrName>style.visibility</p:attrName>
                                        </p:attrNameLst>
                                      </p:cBhvr>
                                      <p:to>
                                        <p:strVal val="visible"/>
                                      </p:to>
                                    </p:set>
                                    <p:anim calcmode="lin" valueType="num">
                                      <p:cBhvr>
                                        <p:cTn id="13" dur="1500" fill="hold"/>
                                        <p:tgtEl>
                                          <p:spTgt spid="584"/>
                                        </p:tgtEl>
                                        <p:attrNameLst>
                                          <p:attrName>ppt_x</p:attrName>
                                        </p:attrNameLst>
                                      </p:cBhvr>
                                      <p:tavLst>
                                        <p:tav tm="0">
                                          <p:val>
                                            <p:strVal val="0-#ppt_w/2"/>
                                          </p:val>
                                        </p:tav>
                                        <p:tav tm="100000">
                                          <p:val>
                                            <p:strVal val="#ppt_x"/>
                                          </p:val>
                                        </p:tav>
                                      </p:tavLst>
                                    </p:anim>
                                    <p:anim calcmode="lin" valueType="num">
                                      <p:cBhvr>
                                        <p:cTn id="14" dur="1500" fill="hold"/>
                                        <p:tgtEl>
                                          <p:spTgt spid="58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3" nodeType="afterEffect">
                                  <p:stCondLst>
                                    <p:cond delay="0"/>
                                  </p:stCondLst>
                                  <p:iterate>
                                    <p:tmAbs val="0"/>
                                  </p:iterate>
                                  <p:childTnLst>
                                    <p:set>
                                      <p:cBhvr>
                                        <p:cTn id="17" fill="hold"/>
                                        <p:tgtEl>
                                          <p:spTgt spid="585"/>
                                        </p:tgtEl>
                                        <p:attrNameLst>
                                          <p:attrName>style.visibility</p:attrName>
                                        </p:attrNameLst>
                                      </p:cBhvr>
                                      <p:to>
                                        <p:strVal val="visible"/>
                                      </p:to>
                                    </p:set>
                                    <p:anim calcmode="lin" valueType="num">
                                      <p:cBhvr>
                                        <p:cTn id="18" dur="1500" fill="hold"/>
                                        <p:tgtEl>
                                          <p:spTgt spid="585"/>
                                        </p:tgtEl>
                                        <p:attrNameLst>
                                          <p:attrName>ppt_x</p:attrName>
                                        </p:attrNameLst>
                                      </p:cBhvr>
                                      <p:tavLst>
                                        <p:tav tm="0">
                                          <p:val>
                                            <p:strVal val="0-#ppt_w/2"/>
                                          </p:val>
                                        </p:tav>
                                        <p:tav tm="100000">
                                          <p:val>
                                            <p:strVal val="#ppt_x"/>
                                          </p:val>
                                        </p:tav>
                                      </p:tavLst>
                                    </p:anim>
                                    <p:anim calcmode="lin" valueType="num">
                                      <p:cBhvr>
                                        <p:cTn id="19" dur="1500" fill="hold"/>
                                        <p:tgtEl>
                                          <p:spTgt spid="58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4" nodeType="clickEffect">
                                  <p:stCondLst>
                                    <p:cond delay="0"/>
                                  </p:stCondLst>
                                  <p:iterate>
                                    <p:tmAbs val="0"/>
                                  </p:iterate>
                                  <p:childTnLst>
                                    <p:set>
                                      <p:cBhvr>
                                        <p:cTn id="23" fill="hold"/>
                                        <p:tgtEl>
                                          <p:spTgt spid="591"/>
                                        </p:tgtEl>
                                        <p:attrNameLst>
                                          <p:attrName>style.visibility</p:attrName>
                                        </p:attrNameLst>
                                      </p:cBhvr>
                                      <p:to>
                                        <p:strVal val="visible"/>
                                      </p:to>
                                    </p:set>
                                    <p:anim calcmode="lin" valueType="num">
                                      <p:cBhvr>
                                        <p:cTn id="24" dur="1000" fill="hold"/>
                                        <p:tgtEl>
                                          <p:spTgt spid="591"/>
                                        </p:tgtEl>
                                        <p:attrNameLst>
                                          <p:attrName>ppt_x</p:attrName>
                                        </p:attrNameLst>
                                      </p:cBhvr>
                                      <p:tavLst>
                                        <p:tav tm="0">
                                          <p:val>
                                            <p:strVal val="0-#ppt_w/2"/>
                                          </p:val>
                                        </p:tav>
                                        <p:tav tm="100000">
                                          <p:val>
                                            <p:strVal val="#ppt_x"/>
                                          </p:val>
                                        </p:tav>
                                      </p:tavLst>
                                    </p:anim>
                                    <p:anim calcmode="lin" valueType="num">
                                      <p:cBhvr>
                                        <p:cTn id="25" dur="1000" fill="hold"/>
                                        <p:tgtEl>
                                          <p:spTgt spid="5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2" animBg="1" advAuto="0"/>
      <p:bldP spid="585" grpId="3" animBg="1" advAuto="0"/>
      <p:bldP spid="590" grpId="1" animBg="1" advAuto="0"/>
      <p:bldP spid="591"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31B93"/>
        </a:solidFill>
        <a:effectLst/>
      </p:bgPr>
    </p:bg>
    <p:spTree>
      <p:nvGrpSpPr>
        <p:cNvPr id="1" name=""/>
        <p:cNvGrpSpPr/>
        <p:nvPr/>
      </p:nvGrpSpPr>
      <p:grpSpPr>
        <a:xfrm>
          <a:off x="0" y="0"/>
          <a:ext cx="0" cy="0"/>
          <a:chOff x="0" y="0"/>
          <a:chExt cx="0" cy="0"/>
        </a:xfrm>
      </p:grpSpPr>
      <p:pic>
        <p:nvPicPr>
          <p:cNvPr id="743" name="Screen shot 2012-10-04 at 10.00.46 AM.png" descr="Screen shot 2012-10-04 at 10.00.46 AM.png"/>
          <p:cNvPicPr>
            <a:picLocks noChangeAspect="1"/>
          </p:cNvPicPr>
          <p:nvPr/>
        </p:nvPicPr>
        <p:blipFill>
          <a:blip r:embed="rId2">
            <a:extLst/>
          </a:blip>
          <a:stretch>
            <a:fillRect/>
          </a:stretch>
        </p:blipFill>
        <p:spPr>
          <a:xfrm>
            <a:off x="793583" y="2616321"/>
            <a:ext cx="3067217" cy="4038601"/>
          </a:xfrm>
          <a:prstGeom prst="rect">
            <a:avLst/>
          </a:prstGeom>
          <a:ln w="12700">
            <a:solidFill>
              <a:srgbClr val="000000"/>
            </a:solidFill>
          </a:ln>
          <a:effectLst>
            <a:outerShdw blurRad="152400" dist="152400" dir="2700000" rotWithShape="0">
              <a:srgbClr val="000000">
                <a:alpha val="66000"/>
              </a:srgbClr>
            </a:outerShdw>
          </a:effectLst>
        </p:spPr>
      </p:pic>
      <p:pic>
        <p:nvPicPr>
          <p:cNvPr id="744" name="Screen shot 2012-10-04 at 10.01.13 AM.png" descr="Screen shot 2012-10-04 at 10.01.13 AM.png"/>
          <p:cNvPicPr>
            <a:picLocks noChangeAspect="1"/>
          </p:cNvPicPr>
          <p:nvPr/>
        </p:nvPicPr>
        <p:blipFill>
          <a:blip r:embed="rId3">
            <a:extLst/>
          </a:blip>
          <a:stretch>
            <a:fillRect/>
          </a:stretch>
        </p:blipFill>
        <p:spPr>
          <a:xfrm>
            <a:off x="215900" y="177800"/>
            <a:ext cx="3810000" cy="2213030"/>
          </a:xfrm>
          <a:prstGeom prst="rect">
            <a:avLst/>
          </a:prstGeom>
          <a:ln w="12700">
            <a:solidFill>
              <a:srgbClr val="000000"/>
            </a:solidFill>
          </a:ln>
          <a:effectLst>
            <a:outerShdw blurRad="152400" dist="152400" dir="2700000" rotWithShape="0">
              <a:srgbClr val="000000">
                <a:alpha val="66000"/>
              </a:srgbClr>
            </a:outerShdw>
          </a:effectLst>
        </p:spPr>
      </p:pic>
      <p:pic>
        <p:nvPicPr>
          <p:cNvPr id="745" name="Screen shot 2012-10-04 at 10.01.51 AM.png" descr="Screen shot 2012-10-04 at 10.01.51 AM.png"/>
          <p:cNvPicPr>
            <a:picLocks noChangeAspect="1"/>
          </p:cNvPicPr>
          <p:nvPr/>
        </p:nvPicPr>
        <p:blipFill>
          <a:blip r:embed="rId4">
            <a:extLst/>
          </a:blip>
          <a:stretch>
            <a:fillRect/>
          </a:stretch>
        </p:blipFill>
        <p:spPr>
          <a:xfrm>
            <a:off x="4216400" y="0"/>
            <a:ext cx="3810000" cy="3466886"/>
          </a:xfrm>
          <a:prstGeom prst="rect">
            <a:avLst/>
          </a:prstGeom>
          <a:ln w="12700">
            <a:solidFill>
              <a:srgbClr val="000000"/>
            </a:solidFill>
          </a:ln>
          <a:effectLst>
            <a:outerShdw blurRad="152400" dist="152400" dir="2700000" rotWithShape="0">
              <a:srgbClr val="000000">
                <a:alpha val="66000"/>
              </a:srgbClr>
            </a:outerShdw>
          </a:effectLst>
        </p:spPr>
      </p:pic>
      <p:grpSp>
        <p:nvGrpSpPr>
          <p:cNvPr id="748" name="Group"/>
          <p:cNvGrpSpPr/>
          <p:nvPr/>
        </p:nvGrpSpPr>
        <p:grpSpPr>
          <a:xfrm>
            <a:off x="4889500" y="1854200"/>
            <a:ext cx="3810000" cy="4733868"/>
            <a:chOff x="0" y="0"/>
            <a:chExt cx="3810000" cy="4733867"/>
          </a:xfrm>
        </p:grpSpPr>
        <p:pic>
          <p:nvPicPr>
            <p:cNvPr id="746" name="Screen shot 2012-10-04 at 10.02.08 AM.png" descr="Screen shot 2012-10-04 at 10.02.08 AM.png"/>
            <p:cNvPicPr>
              <a:picLocks noChangeAspect="1"/>
            </p:cNvPicPr>
            <p:nvPr/>
          </p:nvPicPr>
          <p:blipFill>
            <a:blip r:embed="rId5">
              <a:extLst/>
            </a:blip>
            <a:stretch>
              <a:fillRect/>
            </a:stretch>
          </p:blipFill>
          <p:spPr>
            <a:xfrm>
              <a:off x="0" y="0"/>
              <a:ext cx="3810000" cy="4733868"/>
            </a:xfrm>
            <a:prstGeom prst="rect">
              <a:avLst/>
            </a:prstGeom>
            <a:ln w="12700" cap="flat">
              <a:solidFill>
                <a:srgbClr val="000000"/>
              </a:solidFill>
              <a:prstDash val="solid"/>
              <a:round/>
            </a:ln>
            <a:effectLst>
              <a:outerShdw blurRad="152400" dist="152400" dir="2700000" rotWithShape="0">
                <a:srgbClr val="000000">
                  <a:alpha val="66000"/>
                </a:srgbClr>
              </a:outerShdw>
            </a:effectLst>
          </p:spPr>
        </p:pic>
        <p:pic>
          <p:nvPicPr>
            <p:cNvPr id="747" name="Screen shot 2012-10-04 at 10.02.18 AM.png" descr="Screen shot 2012-10-04 at 10.02.18 AM.png"/>
            <p:cNvPicPr>
              <a:picLocks noChangeAspect="1"/>
            </p:cNvPicPr>
            <p:nvPr/>
          </p:nvPicPr>
          <p:blipFill>
            <a:blip r:embed="rId6">
              <a:extLst/>
            </a:blip>
            <a:stretch>
              <a:fillRect/>
            </a:stretch>
          </p:blipFill>
          <p:spPr>
            <a:xfrm>
              <a:off x="2546670" y="622300"/>
              <a:ext cx="1161731" cy="406400"/>
            </a:xfrm>
            <a:prstGeom prst="rect">
              <a:avLst/>
            </a:prstGeom>
            <a:ln w="12700" cap="flat">
              <a:noFill/>
              <a:round/>
            </a:ln>
            <a:effectLst/>
          </p:spPr>
        </p:pic>
      </p:gr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44"/>
                                        </p:tgtEl>
                                        <p:attrNameLst>
                                          <p:attrName>style.visibility</p:attrName>
                                        </p:attrNameLst>
                                      </p:cBhvr>
                                      <p:to>
                                        <p:strVal val="visible"/>
                                      </p:to>
                                    </p:set>
                                    <p:anim calcmode="lin" valueType="num">
                                      <p:cBhvr>
                                        <p:cTn id="7" dur="1500" fill="hold"/>
                                        <p:tgtEl>
                                          <p:spTgt spid="744"/>
                                        </p:tgtEl>
                                        <p:attrNameLst>
                                          <p:attrName>ppt_x</p:attrName>
                                        </p:attrNameLst>
                                      </p:cBhvr>
                                      <p:tavLst>
                                        <p:tav tm="0">
                                          <p:val>
                                            <p:strVal val="0-#ppt_w/2"/>
                                          </p:val>
                                        </p:tav>
                                        <p:tav tm="100000">
                                          <p:val>
                                            <p:strVal val="#ppt_x"/>
                                          </p:val>
                                        </p:tav>
                                      </p:tavLst>
                                    </p:anim>
                                    <p:anim calcmode="lin" valueType="num">
                                      <p:cBhvr>
                                        <p:cTn id="8" dur="1500" fill="hold"/>
                                        <p:tgtEl>
                                          <p:spTgt spid="74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1" fill="hold" grpId="2" nodeType="afterEffect">
                                  <p:stCondLst>
                                    <p:cond delay="0"/>
                                  </p:stCondLst>
                                  <p:iterate>
                                    <p:tmAbs val="0"/>
                                  </p:iterate>
                                  <p:childTnLst>
                                    <p:set>
                                      <p:cBhvr>
                                        <p:cTn id="11" fill="hold"/>
                                        <p:tgtEl>
                                          <p:spTgt spid="745"/>
                                        </p:tgtEl>
                                        <p:attrNameLst>
                                          <p:attrName>style.visibility</p:attrName>
                                        </p:attrNameLst>
                                      </p:cBhvr>
                                      <p:to>
                                        <p:strVal val="visible"/>
                                      </p:to>
                                    </p:set>
                                    <p:anim calcmode="lin" valueType="num">
                                      <p:cBhvr>
                                        <p:cTn id="12" dur="1500" fill="hold"/>
                                        <p:tgtEl>
                                          <p:spTgt spid="745"/>
                                        </p:tgtEl>
                                        <p:attrNameLst>
                                          <p:attrName>ppt_x</p:attrName>
                                        </p:attrNameLst>
                                      </p:cBhvr>
                                      <p:tavLst>
                                        <p:tav tm="0">
                                          <p:val>
                                            <p:strVal val="#ppt_x"/>
                                          </p:val>
                                        </p:tav>
                                        <p:tav tm="100000">
                                          <p:val>
                                            <p:strVal val="#ppt_x"/>
                                          </p:val>
                                        </p:tav>
                                      </p:tavLst>
                                    </p:anim>
                                    <p:anim calcmode="lin" valueType="num">
                                      <p:cBhvr>
                                        <p:cTn id="13" dur="1500" fill="hold"/>
                                        <p:tgtEl>
                                          <p:spTgt spid="745"/>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grpId="3" nodeType="afterEffect">
                                  <p:stCondLst>
                                    <p:cond delay="0"/>
                                  </p:stCondLst>
                                  <p:iterate>
                                    <p:tmAbs val="0"/>
                                  </p:iterate>
                                  <p:childTnLst>
                                    <p:set>
                                      <p:cBhvr>
                                        <p:cTn id="16" fill="hold"/>
                                        <p:tgtEl>
                                          <p:spTgt spid="748"/>
                                        </p:tgtEl>
                                        <p:attrNameLst>
                                          <p:attrName>style.visibility</p:attrName>
                                        </p:attrNameLst>
                                      </p:cBhvr>
                                      <p:to>
                                        <p:strVal val="visible"/>
                                      </p:to>
                                    </p:set>
                                    <p:anim calcmode="lin" valueType="num">
                                      <p:cBhvr>
                                        <p:cTn id="17" dur="1500" fill="hold"/>
                                        <p:tgtEl>
                                          <p:spTgt spid="748"/>
                                        </p:tgtEl>
                                        <p:attrNameLst>
                                          <p:attrName>ppt_x</p:attrName>
                                        </p:attrNameLst>
                                      </p:cBhvr>
                                      <p:tavLst>
                                        <p:tav tm="0">
                                          <p:val>
                                            <p:strVal val="1+#ppt_w/2"/>
                                          </p:val>
                                        </p:tav>
                                        <p:tav tm="100000">
                                          <p:val>
                                            <p:strVal val="#ppt_x"/>
                                          </p:val>
                                        </p:tav>
                                      </p:tavLst>
                                    </p:anim>
                                    <p:anim calcmode="lin" valueType="num">
                                      <p:cBhvr>
                                        <p:cTn id="18" dur="1500" fill="hold"/>
                                        <p:tgtEl>
                                          <p:spTgt spid="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1" animBg="1" advAuto="0"/>
      <p:bldP spid="745" grpId="2" animBg="1" advAuto="0"/>
      <p:bldP spid="748"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E5E5E"/>
        </a:solidFill>
        <a:effectLst/>
      </p:bgPr>
    </p:bg>
    <p:spTree>
      <p:nvGrpSpPr>
        <p:cNvPr id="1" name=""/>
        <p:cNvGrpSpPr/>
        <p:nvPr/>
      </p:nvGrpSpPr>
      <p:grpSpPr>
        <a:xfrm>
          <a:off x="0" y="0"/>
          <a:ext cx="0" cy="0"/>
          <a:chOff x="0" y="0"/>
          <a:chExt cx="0" cy="0"/>
        </a:xfrm>
      </p:grpSpPr>
      <p:pic>
        <p:nvPicPr>
          <p:cNvPr id="750" name="Screen Shot 2017-10-20 at 8.36.44 AM.png" descr="Screen Shot 2017-10-20 at 8.36.44 AM.png"/>
          <p:cNvPicPr>
            <a:picLocks noChangeAspect="1"/>
          </p:cNvPicPr>
          <p:nvPr/>
        </p:nvPicPr>
        <p:blipFill>
          <a:blip r:embed="rId2">
            <a:extLst/>
          </a:blip>
          <a:stretch>
            <a:fillRect/>
          </a:stretch>
        </p:blipFill>
        <p:spPr>
          <a:xfrm>
            <a:off x="4929419" y="2546403"/>
            <a:ext cx="3124142" cy="2031923"/>
          </a:xfrm>
          <a:prstGeom prst="rect">
            <a:avLst/>
          </a:prstGeom>
          <a:ln w="25400">
            <a:solidFill>
              <a:srgbClr val="000000"/>
            </a:solidFill>
            <a:miter lim="400000"/>
          </a:ln>
          <a:effectLst>
            <a:outerShdw blurRad="101600" dist="127000" dir="2859015" rotWithShape="0">
              <a:srgbClr val="000000">
                <a:alpha val="90000"/>
              </a:srgbClr>
            </a:outerShdw>
          </a:effectLst>
        </p:spPr>
      </p:pic>
      <p:pic>
        <p:nvPicPr>
          <p:cNvPr id="751" name="Screen Shot 2017-10-20 at 8.24.20 AM.png" descr="Screen Shot 2017-10-20 at 8.24.20 AM.png"/>
          <p:cNvPicPr>
            <a:picLocks noChangeAspect="1"/>
          </p:cNvPicPr>
          <p:nvPr/>
        </p:nvPicPr>
        <p:blipFill>
          <a:blip r:embed="rId3">
            <a:extLst/>
          </a:blip>
          <a:stretch>
            <a:fillRect/>
          </a:stretch>
        </p:blipFill>
        <p:spPr>
          <a:xfrm>
            <a:off x="92228" y="285011"/>
            <a:ext cx="4693205" cy="2428196"/>
          </a:xfrm>
          <a:prstGeom prst="rect">
            <a:avLst/>
          </a:prstGeom>
          <a:ln w="25400">
            <a:solidFill>
              <a:srgbClr val="000000"/>
            </a:solidFill>
            <a:miter lim="400000"/>
          </a:ln>
          <a:effectLst>
            <a:outerShdw blurRad="101600" dist="127000" dir="2859015" rotWithShape="0">
              <a:srgbClr val="000000">
                <a:alpha val="90000"/>
              </a:srgbClr>
            </a:outerShdw>
          </a:effectLst>
        </p:spPr>
      </p:pic>
      <p:sp>
        <p:nvSpPr>
          <p:cNvPr id="752" name="April 2017"/>
          <p:cNvSpPr txBox="1"/>
          <p:nvPr/>
        </p:nvSpPr>
        <p:spPr>
          <a:xfrm>
            <a:off x="300781" y="327450"/>
            <a:ext cx="108565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b="1"/>
            </a:lvl1pPr>
          </a:lstStyle>
          <a:p>
            <a:r>
              <a:t>April 2017</a:t>
            </a:r>
          </a:p>
        </p:txBody>
      </p:sp>
      <p:pic>
        <p:nvPicPr>
          <p:cNvPr id="753" name="Screen Shot 2017-10-20 at 8.26.26 AM.png" descr="Screen Shot 2017-10-20 at 8.26.26 AM.png"/>
          <p:cNvPicPr>
            <a:picLocks noChangeAspect="1"/>
          </p:cNvPicPr>
          <p:nvPr/>
        </p:nvPicPr>
        <p:blipFill>
          <a:blip r:embed="rId4">
            <a:extLst/>
          </a:blip>
          <a:stretch>
            <a:fillRect/>
          </a:stretch>
        </p:blipFill>
        <p:spPr>
          <a:xfrm>
            <a:off x="833207" y="4725995"/>
            <a:ext cx="6529889" cy="1910340"/>
          </a:xfrm>
          <a:prstGeom prst="rect">
            <a:avLst/>
          </a:prstGeom>
          <a:ln w="25400">
            <a:solidFill>
              <a:srgbClr val="000000"/>
            </a:solidFill>
            <a:miter lim="400000"/>
          </a:ln>
          <a:effectLst>
            <a:outerShdw blurRad="101600" dist="127000" dir="2859015" rotWithShape="0">
              <a:srgbClr val="000000">
                <a:alpha val="90000"/>
              </a:srgbClr>
            </a:outerShdw>
          </a:effectLst>
        </p:spPr>
      </p:pic>
      <p:pic>
        <p:nvPicPr>
          <p:cNvPr id="754" name="Screen Shot 2017-10-20 at 8.27.06 AM.png" descr="Screen Shot 2017-10-20 at 8.27.06 AM.png"/>
          <p:cNvPicPr>
            <a:picLocks noChangeAspect="1"/>
          </p:cNvPicPr>
          <p:nvPr/>
        </p:nvPicPr>
        <p:blipFill>
          <a:blip r:embed="rId5">
            <a:extLst/>
          </a:blip>
          <a:stretch>
            <a:fillRect/>
          </a:stretch>
        </p:blipFill>
        <p:spPr>
          <a:xfrm>
            <a:off x="4110917" y="2481632"/>
            <a:ext cx="4395789" cy="2161466"/>
          </a:xfrm>
          <a:prstGeom prst="rect">
            <a:avLst/>
          </a:prstGeom>
          <a:ln w="25400">
            <a:solidFill>
              <a:srgbClr val="000000"/>
            </a:solidFill>
            <a:miter lim="400000"/>
          </a:ln>
          <a:effectLst>
            <a:outerShdw blurRad="101600" dist="127000" dir="2859015" rotWithShape="0">
              <a:srgbClr val="000000">
                <a:alpha val="90000"/>
              </a:srgbClr>
            </a:outerShdw>
          </a:effectLst>
        </p:spPr>
      </p:pic>
      <p:sp>
        <p:nvSpPr>
          <p:cNvPr id="755" name="Leigh Syndrome:…"/>
          <p:cNvSpPr txBox="1"/>
          <p:nvPr/>
        </p:nvSpPr>
        <p:spPr>
          <a:xfrm>
            <a:off x="5230302" y="418165"/>
            <a:ext cx="3098743" cy="850901"/>
          </a:xfrm>
          <a:prstGeom prst="rect">
            <a:avLst/>
          </a:prstGeom>
          <a:solidFill>
            <a:srgbClr val="FFFFFF"/>
          </a:solidFill>
          <a:ln w="25400">
            <a:solidFill>
              <a:srgbClr val="000000"/>
            </a:solidFill>
            <a:miter lim="400000"/>
          </a:ln>
          <a:effectLst>
            <a:outerShdw blurRad="101600" dist="127000" dir="2859015" rotWithShape="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defRPr sz="1600" b="1"/>
            </a:pPr>
            <a:r>
              <a:t>Leigh Syndrome:</a:t>
            </a:r>
          </a:p>
          <a:p>
            <a:pPr>
              <a:defRPr sz="1600" b="1"/>
            </a:pPr>
            <a:r>
              <a:t>Mutation (T8993G) in mtDNA-coded ATP synthase subunit</a:t>
            </a: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4"/>
                                        </p:tgtEl>
                                        <p:attrNameLst>
                                          <p:attrName>style.visibility</p:attrName>
                                        </p:attrNameLst>
                                      </p:cBhvr>
                                      <p:to>
                                        <p:strVal val="visible"/>
                                      </p:to>
                                    </p:set>
                                    <p:anim calcmode="lin" valueType="num">
                                      <p:cBhvr>
                                        <p:cTn id="7" dur="750" fill="hold"/>
                                        <p:tgtEl>
                                          <p:spTgt spid="754"/>
                                        </p:tgtEl>
                                        <p:attrNameLst>
                                          <p:attrName>ppt_w</p:attrName>
                                        </p:attrNameLst>
                                      </p:cBhvr>
                                      <p:tavLst>
                                        <p:tav tm="0">
                                          <p:val>
                                            <p:fltVal val="0"/>
                                          </p:val>
                                        </p:tav>
                                        <p:tav tm="100000">
                                          <p:val>
                                            <p:strVal val="#ppt_w"/>
                                          </p:val>
                                        </p:tav>
                                      </p:tavLst>
                                    </p:anim>
                                    <p:anim calcmode="lin" valueType="num">
                                      <p:cBhvr>
                                        <p:cTn id="8" dur="750" fill="hold"/>
                                        <p:tgtEl>
                                          <p:spTgt spid="7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E5E5E"/>
        </a:solidFill>
        <a:effectLst/>
      </p:bgPr>
    </p:bg>
    <p:spTree>
      <p:nvGrpSpPr>
        <p:cNvPr id="1" name=""/>
        <p:cNvGrpSpPr/>
        <p:nvPr/>
      </p:nvGrpSpPr>
      <p:grpSpPr>
        <a:xfrm>
          <a:off x="0" y="0"/>
          <a:ext cx="0" cy="0"/>
          <a:chOff x="0" y="0"/>
          <a:chExt cx="0" cy="0"/>
        </a:xfrm>
      </p:grpSpPr>
      <p:pic>
        <p:nvPicPr>
          <p:cNvPr id="757" name="Screen Shot 2017-11-16 at 1.12.34 PM.png" descr="Screen Shot 2017-11-16 at 1.12.34 PM.png"/>
          <p:cNvPicPr>
            <a:picLocks noChangeAspect="1"/>
          </p:cNvPicPr>
          <p:nvPr/>
        </p:nvPicPr>
        <p:blipFill>
          <a:blip r:embed="rId2">
            <a:extLst/>
          </a:blip>
          <a:stretch>
            <a:fillRect/>
          </a:stretch>
        </p:blipFill>
        <p:spPr>
          <a:xfrm>
            <a:off x="430766" y="2334279"/>
            <a:ext cx="5772350" cy="4094260"/>
          </a:xfrm>
          <a:prstGeom prst="rect">
            <a:avLst/>
          </a:prstGeom>
          <a:ln w="25400">
            <a:solidFill>
              <a:srgbClr val="000000"/>
            </a:solidFill>
            <a:miter lim="400000"/>
          </a:ln>
          <a:effectLst>
            <a:outerShdw blurRad="190500" dist="190500" dir="2700000" rotWithShape="0">
              <a:srgbClr val="000000">
                <a:alpha val="66000"/>
              </a:srgbClr>
            </a:outerShdw>
          </a:effectLst>
        </p:spPr>
      </p:pic>
      <p:pic>
        <p:nvPicPr>
          <p:cNvPr id="758" name="Screen Shot 2017-10-20 at 8.24.20 AM.png" descr="Screen Shot 2017-10-20 at 8.24.20 AM.png"/>
          <p:cNvPicPr>
            <a:picLocks noChangeAspect="1"/>
          </p:cNvPicPr>
          <p:nvPr/>
        </p:nvPicPr>
        <p:blipFill>
          <a:blip r:embed="rId3">
            <a:extLst/>
          </a:blip>
          <a:stretch>
            <a:fillRect/>
          </a:stretch>
        </p:blipFill>
        <p:spPr>
          <a:xfrm>
            <a:off x="117841" y="182557"/>
            <a:ext cx="3589854" cy="1857338"/>
          </a:xfrm>
          <a:prstGeom prst="rect">
            <a:avLst/>
          </a:prstGeom>
          <a:ln w="25400">
            <a:solidFill>
              <a:srgbClr val="000000"/>
            </a:solidFill>
            <a:miter lim="400000"/>
          </a:ln>
          <a:effectLst>
            <a:outerShdw blurRad="101600" dist="127000" dir="2859015" rotWithShape="0">
              <a:srgbClr val="000000">
                <a:alpha val="90000"/>
              </a:srgbClr>
            </a:outerShdw>
          </a:effectLst>
        </p:spPr>
      </p:pic>
      <p:grpSp>
        <p:nvGrpSpPr>
          <p:cNvPr id="761" name="Group"/>
          <p:cNvGrpSpPr/>
          <p:nvPr/>
        </p:nvGrpSpPr>
        <p:grpSpPr>
          <a:xfrm>
            <a:off x="5354127" y="937772"/>
            <a:ext cx="3574269" cy="3685872"/>
            <a:chOff x="0" y="0"/>
            <a:chExt cx="3574268" cy="3685871"/>
          </a:xfrm>
        </p:grpSpPr>
        <p:sp>
          <p:nvSpPr>
            <p:cNvPr id="759" name="Line"/>
            <p:cNvSpPr/>
            <p:nvPr/>
          </p:nvSpPr>
          <p:spPr>
            <a:xfrm flipH="1">
              <a:off x="-1" y="1314709"/>
              <a:ext cx="1657538" cy="2371163"/>
            </a:xfrm>
            <a:prstGeom prst="line">
              <a:avLst/>
            </a:prstGeom>
            <a:noFill/>
            <a:ln w="63500" cap="flat">
              <a:solidFill>
                <a:srgbClr val="E74100"/>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60" name="Metaphase II spindle transferred to enucleated donor cytoplasm"/>
            <p:cNvSpPr txBox="1"/>
            <p:nvPr/>
          </p:nvSpPr>
          <p:spPr>
            <a:xfrm>
              <a:off x="973798" y="0"/>
              <a:ext cx="2600471" cy="1447801"/>
            </a:xfrm>
            <a:prstGeom prst="rect">
              <a:avLst/>
            </a:prstGeom>
            <a:solidFill>
              <a:srgbClr val="FFFCF2"/>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200"/>
              </a:lvl1pPr>
            </a:lstStyle>
            <a:p>
              <a:r>
                <a:t>Metaphase II spindle transferred to enucleated donor cytoplasm</a:t>
              </a:r>
            </a:p>
          </p:txBody>
        </p:sp>
      </p:grpSp>
      <p:sp>
        <p:nvSpPr>
          <p:cNvPr id="762" name="An electrical pulse then fuses the two together."/>
          <p:cNvSpPr txBox="1"/>
          <p:nvPr/>
        </p:nvSpPr>
        <p:spPr>
          <a:xfrm>
            <a:off x="6403699" y="4047351"/>
            <a:ext cx="2600470" cy="1117601"/>
          </a:xfrm>
          <a:prstGeom prst="rect">
            <a:avLst/>
          </a:prstGeom>
          <a:solidFill>
            <a:srgbClr val="FFFCF2"/>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200"/>
            </a:lvl1pPr>
          </a:lstStyle>
          <a:p>
            <a:r>
              <a:t>An electrical pulse then fuses the two together.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iterate>
                                    <p:tmAbs val="0"/>
                                  </p:iterate>
                                  <p:childTnLst>
                                    <p:set>
                                      <p:cBhvr>
                                        <p:cTn id="6" fill="hold"/>
                                        <p:tgtEl>
                                          <p:spTgt spid="761"/>
                                        </p:tgtEl>
                                        <p:attrNameLst>
                                          <p:attrName>style.visibility</p:attrName>
                                        </p:attrNameLst>
                                      </p:cBhvr>
                                      <p:to>
                                        <p:strVal val="visible"/>
                                      </p:to>
                                    </p:set>
                                    <p:animEffect transition="in" filter="strips(downLeft)">
                                      <p:cBhvr>
                                        <p:cTn id="7" dur="10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762"/>
                                        </p:tgtEl>
                                        <p:attrNameLst>
                                          <p:attrName>style.visibility</p:attrName>
                                        </p:attrNameLst>
                                      </p:cBhvr>
                                      <p:to>
                                        <p:strVal val="visible"/>
                                      </p:to>
                                    </p:set>
                                    <p:anim calcmode="lin" valueType="num">
                                      <p:cBhvr>
                                        <p:cTn id="12" dur="750" fill="hold"/>
                                        <p:tgtEl>
                                          <p:spTgt spid="762"/>
                                        </p:tgtEl>
                                        <p:attrNameLst>
                                          <p:attrName>ppt_w</p:attrName>
                                        </p:attrNameLst>
                                      </p:cBhvr>
                                      <p:tavLst>
                                        <p:tav tm="0">
                                          <p:val>
                                            <p:fltVal val="0"/>
                                          </p:val>
                                        </p:tav>
                                        <p:tav tm="100000">
                                          <p:val>
                                            <p:strVal val="#ppt_w"/>
                                          </p:val>
                                        </p:tav>
                                      </p:tavLst>
                                    </p:anim>
                                    <p:anim calcmode="lin" valueType="num">
                                      <p:cBhvr>
                                        <p:cTn id="13" dur="750" fill="hold"/>
                                        <p:tgtEl>
                                          <p:spTgt spid="7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 grpId="1" animBg="1" advAuto="0"/>
      <p:bldP spid="762"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E5E5E"/>
        </a:solidFill>
        <a:effectLst/>
      </p:bgPr>
    </p:bg>
    <p:spTree>
      <p:nvGrpSpPr>
        <p:cNvPr id="1" name=""/>
        <p:cNvGrpSpPr/>
        <p:nvPr/>
      </p:nvGrpSpPr>
      <p:grpSpPr>
        <a:xfrm>
          <a:off x="0" y="0"/>
          <a:ext cx="0" cy="0"/>
          <a:chOff x="0" y="0"/>
          <a:chExt cx="0" cy="0"/>
        </a:xfrm>
      </p:grpSpPr>
      <p:pic>
        <p:nvPicPr>
          <p:cNvPr id="764" name="3-parent headline.png" descr="3-parent headline.png"/>
          <p:cNvPicPr>
            <a:picLocks noChangeAspect="1"/>
          </p:cNvPicPr>
          <p:nvPr/>
        </p:nvPicPr>
        <p:blipFill>
          <a:blip r:embed="rId2">
            <a:extLst/>
          </a:blip>
          <a:stretch>
            <a:fillRect/>
          </a:stretch>
        </p:blipFill>
        <p:spPr>
          <a:xfrm>
            <a:off x="1679913" y="722287"/>
            <a:ext cx="5784174" cy="4800718"/>
          </a:xfrm>
          <a:prstGeom prst="rect">
            <a:avLst/>
          </a:prstGeom>
          <a:ln w="12700">
            <a:miter lim="400000"/>
          </a:ln>
        </p:spPr>
      </p:pic>
      <p:grpSp>
        <p:nvGrpSpPr>
          <p:cNvPr id="769" name="Group"/>
          <p:cNvGrpSpPr/>
          <p:nvPr/>
        </p:nvGrpSpPr>
        <p:grpSpPr>
          <a:xfrm>
            <a:off x="2578100" y="203200"/>
            <a:ext cx="4258271" cy="3881716"/>
            <a:chOff x="0" y="0"/>
            <a:chExt cx="4258270" cy="3881715"/>
          </a:xfrm>
        </p:grpSpPr>
        <p:sp>
          <p:nvSpPr>
            <p:cNvPr id="765" name="Rectangle"/>
            <p:cNvSpPr/>
            <p:nvPr/>
          </p:nvSpPr>
          <p:spPr>
            <a:xfrm>
              <a:off x="0" y="0"/>
              <a:ext cx="4258271" cy="3881716"/>
            </a:xfrm>
            <a:prstGeom prst="rect">
              <a:avLst/>
            </a:prstGeom>
            <a:solidFill>
              <a:srgbClr val="FFFFFF"/>
            </a:solidFill>
            <a:ln w="12700" cap="flat">
              <a:solidFill>
                <a:srgbClr val="000000"/>
              </a:solidFill>
              <a:prstDash val="solid"/>
              <a:miter lim="400000"/>
            </a:ln>
            <a:effectLst>
              <a:outerShdw blurRad="114300" dist="139700" dir="2223348" rotWithShape="0">
                <a:srgbClr val="000000">
                  <a:alpha val="80000"/>
                </a:srgbClr>
              </a:outerShdw>
            </a:effectLst>
          </p:spPr>
          <p:txBody>
            <a:bodyPr wrap="square" lIns="50800" tIns="50800" rIns="50800" bIns="50800" numCol="1" anchor="ctr">
              <a:noAutofit/>
            </a:bodyPr>
            <a:lstStyle/>
            <a:p>
              <a:pPr algn="ctr" defTabSz="406400">
                <a:defRPr sz="2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768" name="Group"/>
            <p:cNvGrpSpPr/>
            <p:nvPr/>
          </p:nvGrpSpPr>
          <p:grpSpPr>
            <a:xfrm>
              <a:off x="117321" y="135215"/>
              <a:ext cx="3968467" cy="3640335"/>
              <a:chOff x="0" y="0"/>
              <a:chExt cx="3968466" cy="3640334"/>
            </a:xfrm>
          </p:grpSpPr>
          <p:pic>
            <p:nvPicPr>
              <p:cNvPr id="766" name="Screen Shot 2016-10-05 at 10.12.49 PM.png" descr="Screen Shot 2016-10-05 at 10.12.49 PM.png"/>
              <p:cNvPicPr>
                <a:picLocks noChangeAspect="1"/>
              </p:cNvPicPr>
              <p:nvPr/>
            </p:nvPicPr>
            <p:blipFill>
              <a:blip r:embed="rId3">
                <a:extLst/>
              </a:blip>
              <a:stretch>
                <a:fillRect/>
              </a:stretch>
            </p:blipFill>
            <p:spPr>
              <a:xfrm>
                <a:off x="0" y="0"/>
                <a:ext cx="3753157" cy="3611285"/>
              </a:xfrm>
              <a:prstGeom prst="rect">
                <a:avLst/>
              </a:prstGeom>
              <a:ln w="12700" cap="flat">
                <a:noFill/>
                <a:miter lim="400000"/>
              </a:ln>
              <a:effectLst/>
            </p:spPr>
          </p:pic>
          <p:sp>
            <p:nvSpPr>
              <p:cNvPr id="767" name="Dr. John Zhang…"/>
              <p:cNvSpPr txBox="1"/>
              <p:nvPr/>
            </p:nvSpPr>
            <p:spPr>
              <a:xfrm>
                <a:off x="1816492" y="2972635"/>
                <a:ext cx="2151975" cy="6677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z="1300" b="1">
                    <a:latin typeface="Arial"/>
                    <a:ea typeface="Arial"/>
                    <a:cs typeface="Arial"/>
                    <a:sym typeface="Arial"/>
                  </a:defRPr>
                </a:pPr>
                <a:r>
                  <a:t>Dr. John Zhang</a:t>
                </a:r>
              </a:p>
              <a:p>
                <a:pPr algn="ctr">
                  <a:defRPr sz="1300" b="1">
                    <a:latin typeface="Arial"/>
                    <a:ea typeface="Arial"/>
                    <a:cs typeface="Arial"/>
                    <a:sym typeface="Arial"/>
                  </a:defRPr>
                </a:pPr>
                <a:r>
                  <a:t>New Hope Fertility Center</a:t>
                </a:r>
              </a:p>
              <a:p>
                <a:pPr algn="ctr">
                  <a:defRPr sz="1300" b="1">
                    <a:latin typeface="Arial"/>
                    <a:ea typeface="Arial"/>
                    <a:cs typeface="Arial"/>
                    <a:sym typeface="Arial"/>
                  </a:defRPr>
                </a:pPr>
                <a:r>
                  <a:t>New York City</a:t>
                </a:r>
              </a:p>
            </p:txBody>
          </p:sp>
        </p:grpSp>
      </p:grpSp>
      <p:pic>
        <p:nvPicPr>
          <p:cNvPr id="770" name="Screen Shot 2016-10-05 at 10.11.56 PM.png" descr="Screen Shot 2016-10-05 at 10.11.56 PM.png"/>
          <p:cNvPicPr>
            <a:picLocks noChangeAspect="1"/>
          </p:cNvPicPr>
          <p:nvPr/>
        </p:nvPicPr>
        <p:blipFill>
          <a:blip r:embed="rId4">
            <a:extLst/>
          </a:blip>
          <a:stretch>
            <a:fillRect/>
          </a:stretch>
        </p:blipFill>
        <p:spPr>
          <a:xfrm>
            <a:off x="1253906" y="4149792"/>
            <a:ext cx="6906658" cy="2568508"/>
          </a:xfrm>
          <a:prstGeom prst="rect">
            <a:avLst/>
          </a:prstGeom>
          <a:ln w="12700">
            <a:solidFill>
              <a:srgbClr val="000000"/>
            </a:solidFill>
            <a:miter lim="400000"/>
          </a:ln>
          <a:effectLst>
            <a:outerShdw blurRad="114300" dist="139700" dir="2223348" rotWithShape="0">
              <a:srgbClr val="000000">
                <a:alpha val="80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70"/>
                                        </p:tgtEl>
                                        <p:attrNameLst>
                                          <p:attrName>style.visibility</p:attrName>
                                        </p:attrNameLst>
                                      </p:cBhvr>
                                      <p:to>
                                        <p:strVal val="visible"/>
                                      </p:to>
                                    </p:set>
                                    <p:anim calcmode="lin" valueType="num">
                                      <p:cBhvr>
                                        <p:cTn id="7" dur="1500" fill="hold"/>
                                        <p:tgtEl>
                                          <p:spTgt spid="770"/>
                                        </p:tgtEl>
                                        <p:attrNameLst>
                                          <p:attrName>ppt_w</p:attrName>
                                        </p:attrNameLst>
                                      </p:cBhvr>
                                      <p:tavLst>
                                        <p:tav tm="0">
                                          <p:val>
                                            <p:fltVal val="0"/>
                                          </p:val>
                                        </p:tav>
                                        <p:tav tm="100000">
                                          <p:val>
                                            <p:strVal val="#ppt_w"/>
                                          </p:val>
                                        </p:tav>
                                      </p:tavLst>
                                    </p:anim>
                                    <p:anim calcmode="lin" valueType="num">
                                      <p:cBhvr>
                                        <p:cTn id="8" dur="1500" fill="hold"/>
                                        <p:tgtEl>
                                          <p:spTgt spid="770"/>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3" presetClass="entr" presetSubtype="16" fill="hold" grpId="2" nodeType="afterEffect">
                                  <p:stCondLst>
                                    <p:cond delay="0"/>
                                  </p:stCondLst>
                                  <p:iterate>
                                    <p:tmAbs val="0"/>
                                  </p:iterate>
                                  <p:childTnLst>
                                    <p:set>
                                      <p:cBhvr>
                                        <p:cTn id="11" fill="hold"/>
                                        <p:tgtEl>
                                          <p:spTgt spid="769"/>
                                        </p:tgtEl>
                                        <p:attrNameLst>
                                          <p:attrName>style.visibility</p:attrName>
                                        </p:attrNameLst>
                                      </p:cBhvr>
                                      <p:to>
                                        <p:strVal val="visible"/>
                                      </p:to>
                                    </p:set>
                                    <p:anim calcmode="lin" valueType="num">
                                      <p:cBhvr>
                                        <p:cTn id="12" dur="1500" fill="hold"/>
                                        <p:tgtEl>
                                          <p:spTgt spid="769"/>
                                        </p:tgtEl>
                                        <p:attrNameLst>
                                          <p:attrName>ppt_w</p:attrName>
                                        </p:attrNameLst>
                                      </p:cBhvr>
                                      <p:tavLst>
                                        <p:tav tm="0">
                                          <p:val>
                                            <p:fltVal val="0"/>
                                          </p:val>
                                        </p:tav>
                                        <p:tav tm="100000">
                                          <p:val>
                                            <p:strVal val="#ppt_w"/>
                                          </p:val>
                                        </p:tav>
                                      </p:tavLst>
                                    </p:anim>
                                    <p:anim calcmode="lin" valueType="num">
                                      <p:cBhvr>
                                        <p:cTn id="13" dur="1500" fill="hold"/>
                                        <p:tgtEl>
                                          <p:spTgt spid="7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2" animBg="1" advAuto="0"/>
      <p:bldP spid="770"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E5E5E"/>
        </a:solidFill>
        <a:effectLst/>
      </p:bgPr>
    </p:bg>
    <p:spTree>
      <p:nvGrpSpPr>
        <p:cNvPr id="1" name=""/>
        <p:cNvGrpSpPr/>
        <p:nvPr/>
      </p:nvGrpSpPr>
      <p:grpSpPr>
        <a:xfrm>
          <a:off x="0" y="0"/>
          <a:ext cx="0" cy="0"/>
          <a:chOff x="0" y="0"/>
          <a:chExt cx="0" cy="0"/>
        </a:xfrm>
      </p:grpSpPr>
      <p:sp>
        <p:nvSpPr>
          <p:cNvPr id="772" name="Rectangle"/>
          <p:cNvSpPr/>
          <p:nvPr/>
        </p:nvSpPr>
        <p:spPr>
          <a:xfrm>
            <a:off x="1799792" y="169834"/>
            <a:ext cx="5596039" cy="6518332"/>
          </a:xfrm>
          <a:prstGeom prst="rect">
            <a:avLst/>
          </a:prstGeom>
          <a:solidFill>
            <a:srgbClr val="055491"/>
          </a:solidFill>
          <a:ln w="12700">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773" name="Screen Shot 2017-08-03 at 10.12.28 AM.png" descr="Screen Shot 2017-08-03 at 10.12.28 AM.png"/>
          <p:cNvPicPr>
            <a:picLocks noChangeAspect="1"/>
          </p:cNvPicPr>
          <p:nvPr/>
        </p:nvPicPr>
        <p:blipFill>
          <a:blip r:embed="rId2">
            <a:extLst/>
          </a:blip>
          <a:stretch>
            <a:fillRect/>
          </a:stretch>
        </p:blipFill>
        <p:spPr>
          <a:xfrm>
            <a:off x="1904813" y="942107"/>
            <a:ext cx="5334374" cy="5604781"/>
          </a:xfrm>
          <a:prstGeom prst="rect">
            <a:avLst/>
          </a:prstGeom>
          <a:ln w="12700">
            <a:miter lim="400000"/>
          </a:ln>
        </p:spPr>
      </p:pic>
      <p:sp>
        <p:nvSpPr>
          <p:cNvPr id="774" name="3/16/17"/>
          <p:cNvSpPr txBox="1"/>
          <p:nvPr/>
        </p:nvSpPr>
        <p:spPr>
          <a:xfrm>
            <a:off x="2657218" y="340577"/>
            <a:ext cx="1004126"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b="1">
                <a:solidFill>
                  <a:srgbClr val="FFFFFF"/>
                </a:solidFill>
              </a:defRPr>
            </a:lvl1pPr>
          </a:lstStyle>
          <a:p>
            <a:r>
              <a:t>3/16/17</a:t>
            </a:r>
          </a:p>
        </p:txBody>
      </p:sp>
      <p:pic>
        <p:nvPicPr>
          <p:cNvPr id="775" name="Screen Shot 2017-08-03 at 10.13.46 AM.png" descr="Screen Shot 2017-08-03 at 10.13.46 AM.png"/>
          <p:cNvPicPr>
            <a:picLocks noChangeAspect="1"/>
          </p:cNvPicPr>
          <p:nvPr/>
        </p:nvPicPr>
        <p:blipFill>
          <a:blip r:embed="rId3">
            <a:extLst/>
          </a:blip>
          <a:stretch>
            <a:fillRect/>
          </a:stretch>
        </p:blipFill>
        <p:spPr>
          <a:xfrm>
            <a:off x="4202442" y="248253"/>
            <a:ext cx="2949078" cy="6037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E5E5E"/>
        </a:solidFill>
        <a:effectLst/>
      </p:bgPr>
    </p:bg>
    <p:spTree>
      <p:nvGrpSpPr>
        <p:cNvPr id="1" name=""/>
        <p:cNvGrpSpPr/>
        <p:nvPr/>
      </p:nvGrpSpPr>
      <p:grpSpPr>
        <a:xfrm>
          <a:off x="0" y="0"/>
          <a:ext cx="0" cy="0"/>
          <a:chOff x="0" y="0"/>
          <a:chExt cx="0" cy="0"/>
        </a:xfrm>
      </p:grpSpPr>
      <p:pic>
        <p:nvPicPr>
          <p:cNvPr id="777" name="Screen Shot 2016-10-05 at 10.31.54 PM.png" descr="Screen Shot 2016-10-05 at 10.31.54 PM.png"/>
          <p:cNvPicPr>
            <a:picLocks noChangeAspect="1"/>
          </p:cNvPicPr>
          <p:nvPr/>
        </p:nvPicPr>
        <p:blipFill>
          <a:blip r:embed="rId2">
            <a:extLst/>
          </a:blip>
          <a:stretch>
            <a:fillRect/>
          </a:stretch>
        </p:blipFill>
        <p:spPr>
          <a:xfrm>
            <a:off x="1640529" y="634697"/>
            <a:ext cx="5409452" cy="5156336"/>
          </a:xfrm>
          <a:prstGeom prst="rect">
            <a:avLst/>
          </a:prstGeom>
          <a:ln w="12700">
            <a:miter lim="400000"/>
          </a:ln>
        </p:spPr>
      </p:pic>
      <p:pic>
        <p:nvPicPr>
          <p:cNvPr id="778" name="Screen Shot 2016-10-05 at 10.32.07 PM.png" descr="Screen Shot 2016-10-05 at 10.32.07 PM.png"/>
          <p:cNvPicPr>
            <a:picLocks noChangeAspect="1"/>
          </p:cNvPicPr>
          <p:nvPr/>
        </p:nvPicPr>
        <p:blipFill>
          <a:blip r:embed="rId3">
            <a:extLst/>
          </a:blip>
          <a:stretch>
            <a:fillRect/>
          </a:stretch>
        </p:blipFill>
        <p:spPr>
          <a:xfrm>
            <a:off x="4881494" y="1555498"/>
            <a:ext cx="1612811" cy="504567"/>
          </a:xfrm>
          <a:prstGeom prst="rect">
            <a:avLst/>
          </a:prstGeom>
          <a:ln w="12700">
            <a:miter lim="400000"/>
          </a:ln>
        </p:spPr>
      </p:pic>
      <p:pic>
        <p:nvPicPr>
          <p:cNvPr id="779" name="Screen Shot 2016-10-05 at 10.22.27 PM.png" descr="Screen Shot 2016-10-05 at 10.22.27 PM.png"/>
          <p:cNvPicPr>
            <a:picLocks noChangeAspect="1"/>
          </p:cNvPicPr>
          <p:nvPr/>
        </p:nvPicPr>
        <p:blipFill>
          <a:blip r:embed="rId4">
            <a:extLst/>
          </a:blip>
          <a:stretch>
            <a:fillRect/>
          </a:stretch>
        </p:blipFill>
        <p:spPr>
          <a:xfrm>
            <a:off x="1019534" y="236508"/>
            <a:ext cx="7104932" cy="4149784"/>
          </a:xfrm>
          <a:prstGeom prst="rect">
            <a:avLst/>
          </a:prstGeom>
          <a:ln w="12700">
            <a:solidFill>
              <a:srgbClr val="000000"/>
            </a:solidFill>
            <a:miter lim="400000"/>
          </a:ln>
          <a:effectLst>
            <a:outerShdw blurRad="114300" dist="139700" dir="2223348" rotWithShape="0">
              <a:srgbClr val="000000">
                <a:alpha val="80000"/>
              </a:srgbClr>
            </a:outerShdw>
          </a:effectLst>
        </p:spPr>
      </p:pic>
      <p:sp>
        <p:nvSpPr>
          <p:cNvPr id="780" name="Claiborne et al (2016) Science 351: 668-670."/>
          <p:cNvSpPr txBox="1"/>
          <p:nvPr/>
        </p:nvSpPr>
        <p:spPr>
          <a:xfrm>
            <a:off x="1316511" y="6248399"/>
            <a:ext cx="6510978" cy="431801"/>
          </a:xfrm>
          <a:prstGeom prst="rect">
            <a:avLst/>
          </a:prstGeom>
          <a:ln w="12700">
            <a:miter lim="400000"/>
          </a:ln>
          <a:effectLst>
            <a:outerShdw blurRad="101600" dist="76200" dir="1506649" rotWithShape="0">
              <a:srgbClr val="000000">
                <a:alpha val="8512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317500">
              <a:lnSpc>
                <a:spcPts val="2700"/>
              </a:lnSpc>
              <a:tabLst>
                <a:tab pos="749300" algn="l"/>
              </a:tabLst>
              <a:defRPr sz="2300" b="1">
                <a:solidFill>
                  <a:srgbClr val="FFFFFF"/>
                </a:solidFill>
                <a:latin typeface="+mj-lt"/>
                <a:ea typeface="+mj-ea"/>
                <a:cs typeface="+mj-cs"/>
                <a:sym typeface="Gill Sans"/>
              </a:defRPr>
            </a:pPr>
            <a:r>
              <a:t>Claiborne </a:t>
            </a:r>
            <a:r>
              <a:rPr i="1"/>
              <a:t>et al</a:t>
            </a:r>
            <a:r>
              <a:t> (2016) Science </a:t>
            </a:r>
            <a:r>
              <a:rPr u="sng"/>
              <a:t>351</a:t>
            </a:r>
            <a:r>
              <a:t>: 668-670.</a:t>
            </a:r>
          </a:p>
        </p:txBody>
      </p:sp>
      <p:pic>
        <p:nvPicPr>
          <p:cNvPr id="781" name="Screen Shot 2016-10-05 at 10.36.09 PM.png" descr="Screen Shot 2016-10-05 at 10.36.09 PM.png"/>
          <p:cNvPicPr>
            <a:picLocks noChangeAspect="1"/>
          </p:cNvPicPr>
          <p:nvPr/>
        </p:nvPicPr>
        <p:blipFill>
          <a:blip r:embed="rId5">
            <a:extLst/>
          </a:blip>
          <a:stretch>
            <a:fillRect/>
          </a:stretch>
        </p:blipFill>
        <p:spPr>
          <a:xfrm>
            <a:off x="1517650" y="4563071"/>
            <a:ext cx="1990777" cy="1502199"/>
          </a:xfrm>
          <a:prstGeom prst="rect">
            <a:avLst/>
          </a:prstGeom>
          <a:ln w="25400">
            <a:solidFill>
              <a:srgbClr val="000000"/>
            </a:solidFill>
            <a:miter lim="400000"/>
          </a:ln>
          <a:effectLst>
            <a:outerShdw blurRad="165100" dist="101699" dir="2372958" rotWithShape="0">
              <a:srgbClr val="000000">
                <a:alpha val="50000"/>
              </a:srgbClr>
            </a:outerShdw>
          </a:effectLst>
        </p:spPr>
      </p:pic>
      <p:pic>
        <p:nvPicPr>
          <p:cNvPr id="782" name="Screen Shot 2016-10-05 at 10.36.27 PM.png" descr="Screen Shot 2016-10-05 at 10.36.27 PM.png"/>
          <p:cNvPicPr>
            <a:picLocks noChangeAspect="1"/>
          </p:cNvPicPr>
          <p:nvPr/>
        </p:nvPicPr>
        <p:blipFill>
          <a:blip r:embed="rId6">
            <a:extLst/>
          </a:blip>
          <a:stretch>
            <a:fillRect/>
          </a:stretch>
        </p:blipFill>
        <p:spPr>
          <a:xfrm>
            <a:off x="4165600" y="4563071"/>
            <a:ext cx="3653493" cy="1502199"/>
          </a:xfrm>
          <a:prstGeom prst="rect">
            <a:avLst/>
          </a:prstGeom>
          <a:ln w="25400">
            <a:solidFill>
              <a:srgbClr val="000000"/>
            </a:solidFill>
            <a:miter lim="400000"/>
          </a:ln>
          <a:effectLst>
            <a:outerShdw blurRad="165100" dist="101699" dir="2372958"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80"/>
                                        </p:tgtEl>
                                        <p:attrNameLst>
                                          <p:attrName>style.visibility</p:attrName>
                                        </p:attrNameLst>
                                      </p:cBhvr>
                                      <p:to>
                                        <p:strVal val="visible"/>
                                      </p:to>
                                    </p:set>
                                    <p:anim calcmode="lin" valueType="num">
                                      <p:cBhvr>
                                        <p:cTn id="7" dur="750" fill="hold"/>
                                        <p:tgtEl>
                                          <p:spTgt spid="780"/>
                                        </p:tgtEl>
                                        <p:attrNameLst>
                                          <p:attrName>ppt_w</p:attrName>
                                        </p:attrNameLst>
                                      </p:cBhvr>
                                      <p:tavLst>
                                        <p:tav tm="0">
                                          <p:val>
                                            <p:fltVal val="0"/>
                                          </p:val>
                                        </p:tav>
                                        <p:tav tm="100000">
                                          <p:val>
                                            <p:strVal val="#ppt_w"/>
                                          </p:val>
                                        </p:tav>
                                      </p:tavLst>
                                    </p:anim>
                                    <p:anim calcmode="lin" valueType="num">
                                      <p:cBhvr>
                                        <p:cTn id="8" dur="750" fill="hold"/>
                                        <p:tgtEl>
                                          <p:spTgt spid="780"/>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 presetClass="entr" presetSubtype="1" fill="hold" grpId="2" nodeType="afterEffect">
                                  <p:stCondLst>
                                    <p:cond delay="0"/>
                                  </p:stCondLst>
                                  <p:iterate>
                                    <p:tmAbs val="0"/>
                                  </p:iterate>
                                  <p:childTnLst>
                                    <p:set>
                                      <p:cBhvr>
                                        <p:cTn id="11" fill="hold"/>
                                        <p:tgtEl>
                                          <p:spTgt spid="779"/>
                                        </p:tgtEl>
                                        <p:attrNameLst>
                                          <p:attrName>style.visibility</p:attrName>
                                        </p:attrNameLst>
                                      </p:cBhvr>
                                      <p:to>
                                        <p:strVal val="visible"/>
                                      </p:to>
                                    </p:set>
                                    <p:anim calcmode="lin" valueType="num">
                                      <p:cBhvr>
                                        <p:cTn id="12" dur="1000" fill="hold"/>
                                        <p:tgtEl>
                                          <p:spTgt spid="779"/>
                                        </p:tgtEl>
                                        <p:attrNameLst>
                                          <p:attrName>ppt_x</p:attrName>
                                        </p:attrNameLst>
                                      </p:cBhvr>
                                      <p:tavLst>
                                        <p:tav tm="0">
                                          <p:val>
                                            <p:strVal val="#ppt_x"/>
                                          </p:val>
                                        </p:tav>
                                        <p:tav tm="100000">
                                          <p:val>
                                            <p:strVal val="#ppt_x"/>
                                          </p:val>
                                        </p:tav>
                                      </p:tavLst>
                                    </p:anim>
                                    <p:anim calcmode="lin" valueType="num">
                                      <p:cBhvr>
                                        <p:cTn id="13" dur="1000" fill="hold"/>
                                        <p:tgtEl>
                                          <p:spTgt spid="779"/>
                                        </p:tgtEl>
                                        <p:attrNameLst>
                                          <p:attrName>ppt_y</p:attrName>
                                        </p:attrNameLst>
                                      </p:cBhvr>
                                      <p:tavLst>
                                        <p:tav tm="0">
                                          <p:val>
                                            <p:strVal val="0-#ppt_h/2"/>
                                          </p:val>
                                        </p:tav>
                                        <p:tav tm="100000">
                                          <p:val>
                                            <p:strVal val="#ppt_y"/>
                                          </p:val>
                                        </p:tav>
                                      </p:tavLst>
                                    </p:anim>
                                  </p:childTnLst>
                                </p:cTn>
                              </p:par>
                            </p:childTnLst>
                          </p:cTn>
                        </p:par>
                        <p:par>
                          <p:cTn id="14" fill="hold">
                            <p:stCondLst>
                              <p:cond delay="1750"/>
                            </p:stCondLst>
                            <p:childTnLst>
                              <p:par>
                                <p:cTn id="15" presetID="2" presetClass="entr" presetSubtype="8" fill="hold" grpId="3" nodeType="afterEffect">
                                  <p:stCondLst>
                                    <p:cond delay="0"/>
                                  </p:stCondLst>
                                  <p:iterate>
                                    <p:tmAbs val="0"/>
                                  </p:iterate>
                                  <p:childTnLst>
                                    <p:set>
                                      <p:cBhvr>
                                        <p:cTn id="16" fill="hold"/>
                                        <p:tgtEl>
                                          <p:spTgt spid="781"/>
                                        </p:tgtEl>
                                        <p:attrNameLst>
                                          <p:attrName>style.visibility</p:attrName>
                                        </p:attrNameLst>
                                      </p:cBhvr>
                                      <p:to>
                                        <p:strVal val="visible"/>
                                      </p:to>
                                    </p:set>
                                    <p:anim calcmode="lin" valueType="num">
                                      <p:cBhvr>
                                        <p:cTn id="17" dur="1000" fill="hold"/>
                                        <p:tgtEl>
                                          <p:spTgt spid="781"/>
                                        </p:tgtEl>
                                        <p:attrNameLst>
                                          <p:attrName>ppt_x</p:attrName>
                                        </p:attrNameLst>
                                      </p:cBhvr>
                                      <p:tavLst>
                                        <p:tav tm="0">
                                          <p:val>
                                            <p:strVal val="0-#ppt_w/2"/>
                                          </p:val>
                                        </p:tav>
                                        <p:tav tm="100000">
                                          <p:val>
                                            <p:strVal val="#ppt_x"/>
                                          </p:val>
                                        </p:tav>
                                      </p:tavLst>
                                    </p:anim>
                                    <p:anim calcmode="lin" valueType="num">
                                      <p:cBhvr>
                                        <p:cTn id="18" dur="1000" fill="hold"/>
                                        <p:tgtEl>
                                          <p:spTgt spid="781"/>
                                        </p:tgtEl>
                                        <p:attrNameLst>
                                          <p:attrName>ppt_y</p:attrName>
                                        </p:attrNameLst>
                                      </p:cBhvr>
                                      <p:tavLst>
                                        <p:tav tm="0">
                                          <p:val>
                                            <p:strVal val="#ppt_y"/>
                                          </p:val>
                                        </p:tav>
                                        <p:tav tm="100000">
                                          <p:val>
                                            <p:strVal val="#ppt_y"/>
                                          </p:val>
                                        </p:tav>
                                      </p:tavLst>
                                    </p:anim>
                                  </p:childTnLst>
                                </p:cTn>
                              </p:par>
                            </p:childTnLst>
                          </p:cTn>
                        </p:par>
                        <p:par>
                          <p:cTn id="19" fill="hold">
                            <p:stCondLst>
                              <p:cond delay="2750"/>
                            </p:stCondLst>
                            <p:childTnLst>
                              <p:par>
                                <p:cTn id="20" presetID="2" presetClass="entr" presetSubtype="2" fill="hold" grpId="4" nodeType="afterEffect">
                                  <p:stCondLst>
                                    <p:cond delay="0"/>
                                  </p:stCondLst>
                                  <p:iterate>
                                    <p:tmAbs val="0"/>
                                  </p:iterate>
                                  <p:childTnLst>
                                    <p:set>
                                      <p:cBhvr>
                                        <p:cTn id="21" fill="hold"/>
                                        <p:tgtEl>
                                          <p:spTgt spid="782"/>
                                        </p:tgtEl>
                                        <p:attrNameLst>
                                          <p:attrName>style.visibility</p:attrName>
                                        </p:attrNameLst>
                                      </p:cBhvr>
                                      <p:to>
                                        <p:strVal val="visible"/>
                                      </p:to>
                                    </p:set>
                                    <p:anim calcmode="lin" valueType="num">
                                      <p:cBhvr>
                                        <p:cTn id="22" dur="1000" fill="hold"/>
                                        <p:tgtEl>
                                          <p:spTgt spid="782"/>
                                        </p:tgtEl>
                                        <p:attrNameLst>
                                          <p:attrName>ppt_x</p:attrName>
                                        </p:attrNameLst>
                                      </p:cBhvr>
                                      <p:tavLst>
                                        <p:tav tm="0">
                                          <p:val>
                                            <p:strVal val="1+#ppt_w/2"/>
                                          </p:val>
                                        </p:tav>
                                        <p:tav tm="100000">
                                          <p:val>
                                            <p:strVal val="#ppt_x"/>
                                          </p:val>
                                        </p:tav>
                                      </p:tavLst>
                                    </p:anim>
                                    <p:anim calcmode="lin" valueType="num">
                                      <p:cBhvr>
                                        <p:cTn id="23" dur="1000" fill="hold"/>
                                        <p:tgtEl>
                                          <p:spTgt spid="7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 grpId="2" animBg="1" advAuto="0"/>
      <p:bldP spid="780" grpId="1" animBg="1" advAuto="0"/>
      <p:bldP spid="781" grpId="3" animBg="1" advAuto="0"/>
      <p:bldP spid="782" grpId="4"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 name="Screen shot 2016-01-24 at 8.58.42 PM.png" descr="Screen shot 2016-01-24 at 8.58.42 PM.png"/>
          <p:cNvPicPr>
            <a:picLocks noChangeAspect="1"/>
          </p:cNvPicPr>
          <p:nvPr/>
        </p:nvPicPr>
        <p:blipFill>
          <a:blip r:embed="rId2">
            <a:extLst/>
          </a:blip>
          <a:stretch>
            <a:fillRect/>
          </a:stretch>
        </p:blipFill>
        <p:spPr>
          <a:xfrm>
            <a:off x="2821781" y="1701298"/>
            <a:ext cx="5161360" cy="4870952"/>
          </a:xfrm>
          <a:prstGeom prst="rect">
            <a:avLst/>
          </a:prstGeom>
          <a:ln w="12700">
            <a:miter lim="400000"/>
          </a:ln>
        </p:spPr>
      </p:pic>
      <p:pic>
        <p:nvPicPr>
          <p:cNvPr id="785" name="1.gif" descr="1.gif"/>
          <p:cNvPicPr>
            <a:picLocks noChangeAspect="1"/>
          </p:cNvPicPr>
          <p:nvPr/>
        </p:nvPicPr>
        <p:blipFill>
          <a:blip r:embed="rId3">
            <a:extLst/>
          </a:blip>
          <a:stretch>
            <a:fillRect/>
          </a:stretch>
        </p:blipFill>
        <p:spPr>
          <a:xfrm>
            <a:off x="6825486" y="2116335"/>
            <a:ext cx="2037802" cy="1589486"/>
          </a:xfrm>
          <a:prstGeom prst="rect">
            <a:avLst/>
          </a:prstGeom>
          <a:ln w="3175">
            <a:solidFill>
              <a:srgbClr val="000000"/>
            </a:solidFill>
            <a:miter lim="400000"/>
          </a:ln>
          <a:effectLst>
            <a:outerShdw blurRad="88900" dist="50800" dir="2700000" rotWithShape="0">
              <a:srgbClr val="000000">
                <a:alpha val="75000"/>
              </a:srgbClr>
            </a:outerShdw>
          </a:effectLst>
        </p:spPr>
      </p:pic>
      <p:sp>
        <p:nvSpPr>
          <p:cNvPr id="786" name="1993: A paper reports repeating “motifs” in bacteria (repeated DNA sequences). Function Unknown"/>
          <p:cNvSpPr txBox="1"/>
          <p:nvPr/>
        </p:nvSpPr>
        <p:spPr>
          <a:xfrm>
            <a:off x="179382" y="193377"/>
            <a:ext cx="6625830" cy="11938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b="1">
                <a:solidFill>
                  <a:srgbClr val="FFFFFF"/>
                </a:solidFill>
                <a:latin typeface="Arial"/>
                <a:ea typeface="Arial"/>
                <a:cs typeface="Arial"/>
                <a:sym typeface="Arial"/>
              </a:defRPr>
            </a:lvl1pPr>
          </a:lstStyle>
          <a:p>
            <a:r>
              <a:t>1993: A paper reports repeating “motifs” in bacteria (repeated DNA sequences). Function Unknown</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Line"/>
          <p:cNvSpPr/>
          <p:nvPr/>
        </p:nvSpPr>
        <p:spPr>
          <a:xfrm>
            <a:off x="4126690" y="2663584"/>
            <a:ext cx="478394" cy="1"/>
          </a:xfrm>
          <a:prstGeom prst="line">
            <a:avLst/>
          </a:prstGeom>
          <a:ln w="38100">
            <a:solidFill>
              <a:srgbClr val="FFFFFF"/>
            </a:solidFill>
            <a:miter lim="400000"/>
            <a:headEnd type="arrow"/>
            <a:tailEnd type="arrow"/>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89" name="Line"/>
          <p:cNvSpPr/>
          <p:nvPr/>
        </p:nvSpPr>
        <p:spPr>
          <a:xfrm>
            <a:off x="2015320" y="2650884"/>
            <a:ext cx="478394" cy="1"/>
          </a:xfrm>
          <a:prstGeom prst="line">
            <a:avLst/>
          </a:prstGeom>
          <a:ln w="38100">
            <a:solidFill>
              <a:srgbClr val="FFFFFF"/>
            </a:solidFill>
            <a:miter lim="400000"/>
            <a:headEnd type="arrow"/>
            <a:tailEnd type="arrow"/>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90" name="Line"/>
          <p:cNvSpPr/>
          <p:nvPr/>
        </p:nvSpPr>
        <p:spPr>
          <a:xfrm>
            <a:off x="5100673" y="2663584"/>
            <a:ext cx="478394" cy="1"/>
          </a:xfrm>
          <a:prstGeom prst="line">
            <a:avLst/>
          </a:prstGeom>
          <a:ln w="38100">
            <a:solidFill>
              <a:srgbClr val="FFFFFF"/>
            </a:solidFill>
            <a:miter lim="400000"/>
            <a:headEnd type="arrow"/>
            <a:tailEnd type="arrow"/>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91" name="Line"/>
          <p:cNvSpPr/>
          <p:nvPr/>
        </p:nvSpPr>
        <p:spPr>
          <a:xfrm>
            <a:off x="4628563" y="2663584"/>
            <a:ext cx="474584" cy="1"/>
          </a:xfrm>
          <a:prstGeom prst="line">
            <a:avLst/>
          </a:prstGeom>
          <a:ln w="38100">
            <a:solidFill>
              <a:srgbClr val="FF7E79"/>
            </a:solidFill>
            <a:prstDash val="sysDot"/>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792" name="Line" descr="Line"/>
          <p:cNvPicPr>
            <a:picLocks/>
          </p:cNvPicPr>
          <p:nvPr/>
        </p:nvPicPr>
        <p:blipFill>
          <a:blip r:embed="rId2">
            <a:extLst/>
          </a:blip>
          <a:stretch>
            <a:fillRect/>
          </a:stretch>
        </p:blipFill>
        <p:spPr>
          <a:xfrm>
            <a:off x="3616191" y="2612784"/>
            <a:ext cx="576184" cy="101601"/>
          </a:xfrm>
          <a:prstGeom prst="rect">
            <a:avLst/>
          </a:prstGeom>
        </p:spPr>
      </p:pic>
      <p:sp>
        <p:nvSpPr>
          <p:cNvPr id="794" name="Line"/>
          <p:cNvSpPr/>
          <p:nvPr/>
        </p:nvSpPr>
        <p:spPr>
          <a:xfrm>
            <a:off x="3176260" y="2663584"/>
            <a:ext cx="478394" cy="1"/>
          </a:xfrm>
          <a:prstGeom prst="line">
            <a:avLst/>
          </a:prstGeom>
          <a:ln w="38100">
            <a:solidFill>
              <a:srgbClr val="FFFFFF"/>
            </a:solidFill>
            <a:miter lim="400000"/>
            <a:headEnd type="arrow"/>
            <a:tailEnd type="arrow"/>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95" name="Line"/>
          <p:cNvSpPr/>
          <p:nvPr/>
        </p:nvSpPr>
        <p:spPr>
          <a:xfrm>
            <a:off x="5601020" y="2663584"/>
            <a:ext cx="474584" cy="1"/>
          </a:xfrm>
          <a:prstGeom prst="line">
            <a:avLst/>
          </a:prstGeom>
          <a:ln w="38100">
            <a:solidFill>
              <a:srgbClr val="FFFB00"/>
            </a:solidFill>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96" name="Line"/>
          <p:cNvSpPr/>
          <p:nvPr/>
        </p:nvSpPr>
        <p:spPr>
          <a:xfrm>
            <a:off x="6072157" y="2663584"/>
            <a:ext cx="478394" cy="1"/>
          </a:xfrm>
          <a:prstGeom prst="line">
            <a:avLst/>
          </a:prstGeom>
          <a:ln w="38100">
            <a:solidFill>
              <a:srgbClr val="FFFFFF"/>
            </a:solidFill>
            <a:miter lim="400000"/>
            <a:headEnd type="arrow"/>
            <a:tailEnd type="arrow"/>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97" name="Line"/>
          <p:cNvSpPr/>
          <p:nvPr/>
        </p:nvSpPr>
        <p:spPr>
          <a:xfrm>
            <a:off x="2472448" y="2663584"/>
            <a:ext cx="707556" cy="1"/>
          </a:xfrm>
          <a:prstGeom prst="line">
            <a:avLst/>
          </a:prstGeom>
          <a:ln w="38100">
            <a:solidFill>
              <a:srgbClr val="FF8AD8"/>
            </a:solidFill>
            <a:prstDash val="sysDot"/>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98" name="Line"/>
          <p:cNvSpPr/>
          <p:nvPr/>
        </p:nvSpPr>
        <p:spPr>
          <a:xfrm>
            <a:off x="6623439" y="689637"/>
            <a:ext cx="960766" cy="1"/>
          </a:xfrm>
          <a:prstGeom prst="line">
            <a:avLst/>
          </a:prstGeom>
          <a:ln w="38100">
            <a:solidFill>
              <a:srgbClr val="FFFFFF"/>
            </a:solidFill>
            <a:miter lim="400000"/>
            <a:headEnd type="arrow"/>
            <a:tailEnd type="arrow"/>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799" name="Line"/>
          <p:cNvSpPr/>
          <p:nvPr/>
        </p:nvSpPr>
        <p:spPr>
          <a:xfrm>
            <a:off x="445577" y="2663584"/>
            <a:ext cx="1590683" cy="1"/>
          </a:xfrm>
          <a:prstGeom prst="line">
            <a:avLst/>
          </a:prstGeom>
          <a:ln w="38100">
            <a:solidFill>
              <a:srgbClr val="A6AAA8"/>
            </a:solidFill>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00" name="Line"/>
          <p:cNvSpPr/>
          <p:nvPr/>
        </p:nvSpPr>
        <p:spPr>
          <a:xfrm>
            <a:off x="6581215" y="2650884"/>
            <a:ext cx="1590684" cy="1"/>
          </a:xfrm>
          <a:prstGeom prst="line">
            <a:avLst/>
          </a:prstGeom>
          <a:ln w="38100">
            <a:solidFill>
              <a:srgbClr val="A6AAA8"/>
            </a:solidFill>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806" name="Group"/>
          <p:cNvGrpSpPr/>
          <p:nvPr/>
        </p:nvGrpSpPr>
        <p:grpSpPr>
          <a:xfrm>
            <a:off x="2423928" y="1109044"/>
            <a:ext cx="3854166" cy="1302188"/>
            <a:chOff x="0" y="0"/>
            <a:chExt cx="3854165" cy="1302186"/>
          </a:xfrm>
        </p:grpSpPr>
        <p:sp>
          <p:nvSpPr>
            <p:cNvPr id="801" name="Line"/>
            <p:cNvSpPr/>
            <p:nvPr/>
          </p:nvSpPr>
          <p:spPr>
            <a:xfrm flipH="1">
              <a:off x="-1" y="87965"/>
              <a:ext cx="1149851" cy="1149851"/>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02" name="Line"/>
            <p:cNvSpPr/>
            <p:nvPr/>
          </p:nvSpPr>
          <p:spPr>
            <a:xfrm flipH="1">
              <a:off x="1038820" y="5384"/>
              <a:ext cx="516505" cy="1296749"/>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03" name="Line"/>
            <p:cNvSpPr/>
            <p:nvPr/>
          </p:nvSpPr>
          <p:spPr>
            <a:xfrm flipH="1">
              <a:off x="1939426" y="0"/>
              <a:ext cx="1" cy="1302133"/>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04" name="Line"/>
            <p:cNvSpPr/>
            <p:nvPr/>
          </p:nvSpPr>
          <p:spPr>
            <a:xfrm>
              <a:off x="2323560" y="5301"/>
              <a:ext cx="519942" cy="1296832"/>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05" name="Line"/>
            <p:cNvSpPr/>
            <p:nvPr/>
          </p:nvSpPr>
          <p:spPr>
            <a:xfrm>
              <a:off x="2729607" y="8804"/>
              <a:ext cx="1124559" cy="1293383"/>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grpSp>
      <p:sp>
        <p:nvSpPr>
          <p:cNvPr id="807" name="Clustered non-repeating sequences between palindromes:"/>
          <p:cNvSpPr txBox="1"/>
          <p:nvPr/>
        </p:nvSpPr>
        <p:spPr>
          <a:xfrm>
            <a:off x="1766854" y="4258564"/>
            <a:ext cx="5168314" cy="772667"/>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b="1">
                <a:solidFill>
                  <a:srgbClr val="FFFFFF"/>
                </a:solidFill>
                <a:latin typeface="Arial"/>
                <a:ea typeface="Arial"/>
                <a:cs typeface="Arial"/>
                <a:sym typeface="Arial"/>
              </a:defRPr>
            </a:lvl1pPr>
          </a:lstStyle>
          <a:p>
            <a:r>
              <a:t>Clustered non-repeating sequences between palindromes:</a:t>
            </a:r>
          </a:p>
        </p:txBody>
      </p:sp>
      <p:grpSp>
        <p:nvGrpSpPr>
          <p:cNvPr id="812" name="Group"/>
          <p:cNvGrpSpPr/>
          <p:nvPr/>
        </p:nvGrpSpPr>
        <p:grpSpPr>
          <a:xfrm>
            <a:off x="2988894" y="2861273"/>
            <a:ext cx="2836860" cy="1299758"/>
            <a:chOff x="0" y="0"/>
            <a:chExt cx="2836858" cy="1299756"/>
          </a:xfrm>
        </p:grpSpPr>
        <p:sp>
          <p:nvSpPr>
            <p:cNvPr id="808" name="Line"/>
            <p:cNvSpPr/>
            <p:nvPr/>
          </p:nvSpPr>
          <p:spPr>
            <a:xfrm flipH="1" flipV="1">
              <a:off x="-1" y="0"/>
              <a:ext cx="842400" cy="1295332"/>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09" name="Line"/>
            <p:cNvSpPr/>
            <p:nvPr/>
          </p:nvSpPr>
          <p:spPr>
            <a:xfrm flipH="1" flipV="1">
              <a:off x="905618" y="0"/>
              <a:ext cx="326178" cy="1299082"/>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10" name="Line"/>
            <p:cNvSpPr/>
            <p:nvPr/>
          </p:nvSpPr>
          <p:spPr>
            <a:xfrm flipV="1">
              <a:off x="1510891" y="80"/>
              <a:ext cx="352855" cy="1299677"/>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11" name="Line"/>
            <p:cNvSpPr/>
            <p:nvPr/>
          </p:nvSpPr>
          <p:spPr>
            <a:xfrm flipV="1">
              <a:off x="2129990" y="80"/>
              <a:ext cx="706869" cy="1295864"/>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grpSp>
      <p:sp>
        <p:nvSpPr>
          <p:cNvPr id="813" name="Palindromic Repeats:"/>
          <p:cNvSpPr txBox="1"/>
          <p:nvPr/>
        </p:nvSpPr>
        <p:spPr>
          <a:xfrm>
            <a:off x="2790804" y="466023"/>
            <a:ext cx="323091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10765">
              <a:defRPr sz="2400" b="1">
                <a:solidFill>
                  <a:srgbClr val="FFFFFF"/>
                </a:solidFill>
                <a:latin typeface="Arial"/>
                <a:ea typeface="Arial"/>
                <a:cs typeface="Arial"/>
                <a:sym typeface="Arial"/>
              </a:defRPr>
            </a:lvl1pPr>
          </a:lstStyle>
          <a:p>
            <a:r>
              <a:t>Palindromic Repeats:</a:t>
            </a:r>
          </a:p>
        </p:txBody>
      </p:sp>
      <p:sp>
        <p:nvSpPr>
          <p:cNvPr id="814" name="Line"/>
          <p:cNvSpPr/>
          <p:nvPr/>
        </p:nvSpPr>
        <p:spPr>
          <a:xfrm>
            <a:off x="7906016" y="4369830"/>
            <a:ext cx="707557" cy="1"/>
          </a:xfrm>
          <a:prstGeom prst="line">
            <a:avLst/>
          </a:prstGeom>
          <a:ln w="38100">
            <a:solidFill>
              <a:srgbClr val="FF7E79"/>
            </a:solidFill>
            <a:prstDash val="sysDot"/>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815" name="Line" descr="Line"/>
          <p:cNvPicPr>
            <a:picLocks/>
          </p:cNvPicPr>
          <p:nvPr/>
        </p:nvPicPr>
        <p:blipFill>
          <a:blip r:embed="rId3">
            <a:extLst/>
          </a:blip>
          <a:stretch>
            <a:fillRect/>
          </a:stretch>
        </p:blipFill>
        <p:spPr>
          <a:xfrm>
            <a:off x="7124166" y="4555676"/>
            <a:ext cx="956955" cy="101601"/>
          </a:xfrm>
          <a:prstGeom prst="rect">
            <a:avLst/>
          </a:prstGeom>
        </p:spPr>
      </p:pic>
      <p:sp>
        <p:nvSpPr>
          <p:cNvPr id="817" name="Line"/>
          <p:cNvSpPr/>
          <p:nvPr/>
        </p:nvSpPr>
        <p:spPr>
          <a:xfrm>
            <a:off x="7610608" y="4059230"/>
            <a:ext cx="707556" cy="1"/>
          </a:xfrm>
          <a:prstGeom prst="line">
            <a:avLst/>
          </a:prstGeom>
          <a:ln w="38100">
            <a:solidFill>
              <a:srgbClr val="FFFB00"/>
            </a:solidFill>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18" name="Line"/>
          <p:cNvSpPr/>
          <p:nvPr/>
        </p:nvSpPr>
        <p:spPr>
          <a:xfrm>
            <a:off x="7494122" y="4936564"/>
            <a:ext cx="940529" cy="1"/>
          </a:xfrm>
          <a:prstGeom prst="line">
            <a:avLst/>
          </a:prstGeom>
          <a:ln w="38100">
            <a:solidFill>
              <a:srgbClr val="FF8AD8"/>
            </a:solidFill>
            <a:prstDash val="sysDot"/>
            <a:miter lim="400000"/>
          </a:ln>
        </p:spPr>
        <p:txBody>
          <a:bodyPr lIns="50800" tIns="50800" rIns="50800" bIns="50800" anchor="ctr"/>
          <a:lstStyle/>
          <a:p>
            <a:pPr algn="ctr" defTabSz="406400">
              <a:defRPr sz="1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819" name="“Clustered Regularly Interspersed Short Palindromic Repeats”"/>
          <p:cNvSpPr txBox="1"/>
          <p:nvPr/>
        </p:nvSpPr>
        <p:spPr>
          <a:xfrm>
            <a:off x="1355013" y="5431864"/>
            <a:ext cx="6104622" cy="83820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10765">
              <a:defRPr sz="2400" b="1">
                <a:solidFill>
                  <a:srgbClr val="FFFCF2"/>
                </a:solidFill>
                <a:latin typeface="+mj-lt"/>
                <a:ea typeface="+mj-ea"/>
                <a:cs typeface="+mj-cs"/>
                <a:sym typeface="Gill Sans"/>
              </a:defRPr>
            </a:lvl1pPr>
          </a:lstStyle>
          <a:p>
            <a:r>
              <a:t>“Clustered Regularly Interspersed Short Palindromic Repeats”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806"/>
                                        </p:tgtEl>
                                        <p:attrNameLst>
                                          <p:attrName>style.visibility</p:attrName>
                                        </p:attrNameLst>
                                      </p:cBhvr>
                                      <p:to>
                                        <p:strVal val="visible"/>
                                      </p:to>
                                    </p:set>
                                    <p:animEffect transition="in" filter="wipe(up)">
                                      <p:cBhvr>
                                        <p:cTn id="7" dur="1000"/>
                                        <p:tgtEl>
                                          <p:spTgt spid="8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812"/>
                                        </p:tgtEl>
                                        <p:attrNameLst>
                                          <p:attrName>style.visibility</p:attrName>
                                        </p:attrNameLst>
                                      </p:cBhvr>
                                      <p:to>
                                        <p:strVal val="visible"/>
                                      </p:to>
                                    </p:set>
                                    <p:animEffect transition="in" filter="wipe(down)">
                                      <p:cBhvr>
                                        <p:cTn id="12" dur="1000"/>
                                        <p:tgtEl>
                                          <p:spTgt spid="81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819"/>
                                        </p:tgtEl>
                                        <p:attrNameLst>
                                          <p:attrName>style.visibility</p:attrName>
                                        </p:attrNameLst>
                                      </p:cBhvr>
                                      <p:to>
                                        <p:strVal val="visible"/>
                                      </p:to>
                                    </p:set>
                                    <p:anim calcmode="lin" valueType="num">
                                      <p:cBhvr>
                                        <p:cTn id="17" dur="750" fill="hold"/>
                                        <p:tgtEl>
                                          <p:spTgt spid="819"/>
                                        </p:tgtEl>
                                        <p:attrNameLst>
                                          <p:attrName>ppt_w</p:attrName>
                                        </p:attrNameLst>
                                      </p:cBhvr>
                                      <p:tavLst>
                                        <p:tav tm="0">
                                          <p:val>
                                            <p:fltVal val="0"/>
                                          </p:val>
                                        </p:tav>
                                        <p:tav tm="100000">
                                          <p:val>
                                            <p:strVal val="#ppt_w"/>
                                          </p:val>
                                        </p:tav>
                                      </p:tavLst>
                                    </p:anim>
                                    <p:anim calcmode="lin" valueType="num">
                                      <p:cBhvr>
                                        <p:cTn id="18" dur="750" fill="hold"/>
                                        <p:tgtEl>
                                          <p:spTgt spid="8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1" animBg="1" advAuto="0"/>
      <p:bldP spid="812" grpId="2" animBg="1" advAuto="0"/>
      <p:bldP spid="819" grpId="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 name="6.jpg" descr="6.jpg"/>
          <p:cNvPicPr>
            <a:picLocks noChangeAspect="1"/>
          </p:cNvPicPr>
          <p:nvPr/>
        </p:nvPicPr>
        <p:blipFill>
          <a:blip r:embed="rId2">
            <a:extLst/>
          </a:blip>
          <a:stretch>
            <a:fillRect/>
          </a:stretch>
        </p:blipFill>
        <p:spPr>
          <a:xfrm>
            <a:off x="-133946" y="-142875"/>
            <a:ext cx="10965657" cy="6858000"/>
          </a:xfrm>
          <a:prstGeom prst="rect">
            <a:avLst/>
          </a:prstGeom>
          <a:ln w="12700">
            <a:miter lim="400000"/>
          </a:ln>
        </p:spPr>
      </p:pic>
      <p:sp>
        <p:nvSpPr>
          <p:cNvPr id="822" name="CRISPR = Clustered regularly interspersed short palindromic repeats"/>
          <p:cNvSpPr txBox="1"/>
          <p:nvPr/>
        </p:nvSpPr>
        <p:spPr>
          <a:xfrm>
            <a:off x="402625" y="5217417"/>
            <a:ext cx="5170290" cy="1397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2800">
                <a:latin typeface="+mj-lt"/>
                <a:ea typeface="+mj-ea"/>
                <a:cs typeface="+mj-cs"/>
                <a:sym typeface="Gill Sans"/>
              </a:defRPr>
            </a:pPr>
            <a:r>
              <a:rPr b="1"/>
              <a:t>CRISPR</a:t>
            </a:r>
            <a:r>
              <a:t> = Clustered regularly interspersed short palindromic repeats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 name="5.png" descr="5.png"/>
          <p:cNvPicPr>
            <a:picLocks noChangeAspect="1"/>
          </p:cNvPicPr>
          <p:nvPr/>
        </p:nvPicPr>
        <p:blipFill>
          <a:blip r:embed="rId2">
            <a:extLst/>
          </a:blip>
          <a:stretch>
            <a:fillRect/>
          </a:stretch>
        </p:blipFill>
        <p:spPr>
          <a:xfrm>
            <a:off x="2035968" y="1121905"/>
            <a:ext cx="5063134" cy="4098963"/>
          </a:xfrm>
          <a:prstGeom prst="rect">
            <a:avLst/>
          </a:prstGeom>
          <a:ln w="12700">
            <a:miter lim="400000"/>
          </a:ln>
        </p:spPr>
      </p:pic>
      <p:sp>
        <p:nvSpPr>
          <p:cNvPr id="825" name="The DNA repeats are actually a defense against viruses."/>
          <p:cNvSpPr txBox="1"/>
          <p:nvPr/>
        </p:nvSpPr>
        <p:spPr>
          <a:xfrm>
            <a:off x="1090211" y="187424"/>
            <a:ext cx="6625829" cy="8128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b="1">
                <a:solidFill>
                  <a:srgbClr val="FFFFFF"/>
                </a:solidFill>
                <a:latin typeface="Arial"/>
                <a:ea typeface="Arial"/>
                <a:cs typeface="Arial"/>
                <a:sym typeface="Arial"/>
              </a:defRPr>
            </a:lvl1pPr>
          </a:lstStyle>
          <a:p>
            <a:r>
              <a:t>The DNA repeats are actually a defense against viruses.</a:t>
            </a:r>
          </a:p>
        </p:txBody>
      </p:sp>
      <p:sp>
        <p:nvSpPr>
          <p:cNvPr id="826" name="When the sequence matches viral DNA, a protein enzyme lines it up precisely, and cuts the viral DNA."/>
          <p:cNvSpPr txBox="1"/>
          <p:nvPr/>
        </p:nvSpPr>
        <p:spPr>
          <a:xfrm>
            <a:off x="672527" y="5572648"/>
            <a:ext cx="7798946" cy="772667"/>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b="1">
                <a:solidFill>
                  <a:srgbClr val="FFFFFF"/>
                </a:solidFill>
                <a:latin typeface="Arial"/>
                <a:ea typeface="Arial"/>
                <a:cs typeface="Arial"/>
                <a:sym typeface="Arial"/>
              </a:defRPr>
            </a:lvl1pPr>
          </a:lstStyle>
          <a:p>
            <a:r>
              <a:t>When the sequence matches viral DNA, a protein enzyme lines it up precisely, and cuts the viral DNA.</a:t>
            </a:r>
          </a:p>
        </p:txBody>
      </p:sp>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58596B"/>
            </a:gs>
          </a:gsLst>
          <a:lin ang="5400000" scaled="0"/>
        </a:gradFill>
        <a:effectLst/>
      </p:bgPr>
    </p:bg>
    <p:spTree>
      <p:nvGrpSpPr>
        <p:cNvPr id="1" name=""/>
        <p:cNvGrpSpPr/>
        <p:nvPr/>
      </p:nvGrpSpPr>
      <p:grpSpPr>
        <a:xfrm>
          <a:off x="0" y="0"/>
          <a:ext cx="0" cy="0"/>
          <a:chOff x="0" y="0"/>
          <a:chExt cx="0" cy="0"/>
        </a:xfrm>
      </p:grpSpPr>
      <p:pic>
        <p:nvPicPr>
          <p:cNvPr id="611" name="image.png" descr="image.png"/>
          <p:cNvPicPr>
            <a:picLocks/>
          </p:cNvPicPr>
          <p:nvPr/>
        </p:nvPicPr>
        <p:blipFill>
          <a:blip r:embed="rId2">
            <a:extLst/>
          </a:blip>
          <a:stretch>
            <a:fillRect/>
          </a:stretch>
        </p:blipFill>
        <p:spPr>
          <a:xfrm>
            <a:off x="178593" y="151804"/>
            <a:ext cx="3178970" cy="3509368"/>
          </a:xfrm>
          <a:prstGeom prst="rect">
            <a:avLst/>
          </a:prstGeom>
          <a:ln w="12700">
            <a:miter lim="400000"/>
          </a:ln>
          <a:effectLst>
            <a:outerShdw blurRad="88900" dist="76200" dir="2700000" rotWithShape="0">
              <a:srgbClr val="000000">
                <a:alpha val="75000"/>
              </a:srgbClr>
            </a:outerShdw>
          </a:effectLst>
        </p:spPr>
      </p:pic>
      <p:pic>
        <p:nvPicPr>
          <p:cNvPr id="612" name="Screen shot 2013-09-08 at 12.25.22 PM.png" descr="Screen shot 2013-09-08 at 12.25.22 PM.png"/>
          <p:cNvPicPr>
            <a:picLocks/>
          </p:cNvPicPr>
          <p:nvPr/>
        </p:nvPicPr>
        <p:blipFill>
          <a:blip r:embed="rId3">
            <a:extLst/>
          </a:blip>
          <a:stretch>
            <a:fillRect/>
          </a:stretch>
        </p:blipFill>
        <p:spPr>
          <a:xfrm>
            <a:off x="300861" y="1338848"/>
            <a:ext cx="5103391" cy="3232151"/>
          </a:xfrm>
          <a:prstGeom prst="rect">
            <a:avLst/>
          </a:prstGeom>
          <a:effectLst>
            <a:outerShdw blurRad="88900" dist="101600" dir="2700000" rotWithShape="0">
              <a:srgbClr val="000000">
                <a:alpha val="75000"/>
              </a:srgbClr>
            </a:outerShdw>
          </a:effectLst>
        </p:spPr>
      </p:pic>
      <p:pic>
        <p:nvPicPr>
          <p:cNvPr id="613" name="Screen shot 2013-09-08 at 12.20.58 PM.png" descr="Screen shot 2013-09-08 at 12.20.58 PM.png"/>
          <p:cNvPicPr>
            <a:picLocks/>
          </p:cNvPicPr>
          <p:nvPr/>
        </p:nvPicPr>
        <p:blipFill>
          <a:blip r:embed="rId4">
            <a:extLst/>
          </a:blip>
          <a:stretch>
            <a:fillRect/>
          </a:stretch>
        </p:blipFill>
        <p:spPr>
          <a:xfrm>
            <a:off x="3835003" y="51196"/>
            <a:ext cx="4901442" cy="2685654"/>
          </a:xfrm>
          <a:prstGeom prst="rect">
            <a:avLst/>
          </a:prstGeom>
          <a:effectLst>
            <a:outerShdw blurRad="88900" dist="101600" dir="2700000" rotWithShape="0">
              <a:srgbClr val="000000">
                <a:alpha val="75000"/>
              </a:srgbClr>
            </a:outerShdw>
          </a:effectLst>
        </p:spPr>
      </p:pic>
      <p:pic>
        <p:nvPicPr>
          <p:cNvPr id="614" name="Screen shot 2013-09-08 at 12.21.26 PM.png" descr="Screen shot 2013-09-08 at 12.21.26 PM.png"/>
          <p:cNvPicPr>
            <a:picLocks/>
          </p:cNvPicPr>
          <p:nvPr/>
        </p:nvPicPr>
        <p:blipFill>
          <a:blip r:embed="rId5">
            <a:extLst/>
          </a:blip>
          <a:stretch>
            <a:fillRect/>
          </a:stretch>
        </p:blipFill>
        <p:spPr>
          <a:xfrm>
            <a:off x="4102893" y="3855243"/>
            <a:ext cx="4368801" cy="2645577"/>
          </a:xfrm>
          <a:prstGeom prst="rect">
            <a:avLst/>
          </a:prstGeom>
          <a:effectLst>
            <a:outerShdw blurRad="88900" dist="101600" dir="2700000" rotWithShape="0">
              <a:srgbClr val="000000">
                <a:alpha val="75000"/>
              </a:srgbClr>
            </a:outerShdw>
          </a:effectLst>
        </p:spPr>
      </p:pic>
      <p:pic>
        <p:nvPicPr>
          <p:cNvPr id="615" name="Screen shot 2013-09-08 at 12.22.22 PM.png" descr="Screen shot 2013-09-08 at 12.22.22 PM.png"/>
          <p:cNvPicPr>
            <a:picLocks/>
          </p:cNvPicPr>
          <p:nvPr/>
        </p:nvPicPr>
        <p:blipFill>
          <a:blip r:embed="rId6">
            <a:extLst/>
          </a:blip>
          <a:stretch>
            <a:fillRect/>
          </a:stretch>
        </p:blipFill>
        <p:spPr>
          <a:xfrm>
            <a:off x="102393" y="4382095"/>
            <a:ext cx="4754253" cy="2349501"/>
          </a:xfrm>
          <a:prstGeom prst="rect">
            <a:avLst/>
          </a:prstGeom>
          <a:effectLst>
            <a:outerShdw blurRad="88900" dist="101600" dir="2700000" rotWithShape="0">
              <a:srgbClr val="000000">
                <a:alpha val="75000"/>
              </a:srgbClr>
            </a:outerShdw>
          </a:effectLst>
        </p:spPr>
      </p:pic>
      <p:pic>
        <p:nvPicPr>
          <p:cNvPr id="616" name="Screen shot 2013-09-08 at 12.22.51 PM.png" descr="Screen shot 2013-09-08 at 12.22.51 PM.png"/>
          <p:cNvPicPr>
            <a:picLocks/>
          </p:cNvPicPr>
          <p:nvPr/>
        </p:nvPicPr>
        <p:blipFill>
          <a:blip r:embed="rId7">
            <a:extLst/>
          </a:blip>
          <a:stretch>
            <a:fillRect/>
          </a:stretch>
        </p:blipFill>
        <p:spPr>
          <a:xfrm>
            <a:off x="4361854" y="2158603"/>
            <a:ext cx="4683720" cy="2820671"/>
          </a:xfrm>
          <a:prstGeom prst="rect">
            <a:avLst/>
          </a:prstGeom>
          <a:effectLst>
            <a:outerShdw blurRad="88900" dist="1016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ageCurlDouble"/>
      </p:transition>
    </mc:Choice>
    <mc:Choice Requires="p14">
      <p:transition spd="slow" p14:dur="1500">
        <p14:prism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12"/>
                                        </p:tgtEl>
                                        <p:attrNameLst>
                                          <p:attrName>style.visibility</p:attrName>
                                        </p:attrNameLst>
                                      </p:cBhvr>
                                      <p:to>
                                        <p:strVal val="visible"/>
                                      </p:to>
                                    </p:set>
                                    <p:anim calcmode="lin" valueType="num">
                                      <p:cBhvr>
                                        <p:cTn id="7" dur="1000" fill="hold"/>
                                        <p:tgtEl>
                                          <p:spTgt spid="612"/>
                                        </p:tgtEl>
                                        <p:attrNameLst>
                                          <p:attrName>ppt_x</p:attrName>
                                        </p:attrNameLst>
                                      </p:cBhvr>
                                      <p:tavLst>
                                        <p:tav tm="0">
                                          <p:val>
                                            <p:strVal val="0-#ppt_w/2"/>
                                          </p:val>
                                        </p:tav>
                                        <p:tav tm="100000">
                                          <p:val>
                                            <p:strVal val="#ppt_x"/>
                                          </p:val>
                                        </p:tav>
                                      </p:tavLst>
                                    </p:anim>
                                    <p:anim calcmode="lin" valueType="num">
                                      <p:cBhvr>
                                        <p:cTn id="8" dur="1000" fill="hold"/>
                                        <p:tgtEl>
                                          <p:spTgt spid="6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613"/>
                                        </p:tgtEl>
                                        <p:attrNameLst>
                                          <p:attrName>style.visibility</p:attrName>
                                        </p:attrNameLst>
                                      </p:cBhvr>
                                      <p:to>
                                        <p:strVal val="visible"/>
                                      </p:to>
                                    </p:set>
                                    <p:anim calcmode="lin" valueType="num">
                                      <p:cBhvr>
                                        <p:cTn id="12" dur="1000" fill="hold"/>
                                        <p:tgtEl>
                                          <p:spTgt spid="613"/>
                                        </p:tgtEl>
                                        <p:attrNameLst>
                                          <p:attrName>ppt_x</p:attrName>
                                        </p:attrNameLst>
                                      </p:cBhvr>
                                      <p:tavLst>
                                        <p:tav tm="0">
                                          <p:val>
                                            <p:strVal val="1+#ppt_w/2"/>
                                          </p:val>
                                        </p:tav>
                                        <p:tav tm="100000">
                                          <p:val>
                                            <p:strVal val="#ppt_x"/>
                                          </p:val>
                                        </p:tav>
                                      </p:tavLst>
                                    </p:anim>
                                    <p:anim calcmode="lin" valueType="num">
                                      <p:cBhvr>
                                        <p:cTn id="13" dur="1000" fill="hold"/>
                                        <p:tgtEl>
                                          <p:spTgt spid="61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3" nodeType="afterEffect">
                                  <p:stCondLst>
                                    <p:cond delay="0"/>
                                  </p:stCondLst>
                                  <p:iterate>
                                    <p:tmAbs val="0"/>
                                  </p:iterate>
                                  <p:childTnLst>
                                    <p:set>
                                      <p:cBhvr>
                                        <p:cTn id="16" fill="hold"/>
                                        <p:tgtEl>
                                          <p:spTgt spid="614"/>
                                        </p:tgtEl>
                                        <p:attrNameLst>
                                          <p:attrName>style.visibility</p:attrName>
                                        </p:attrNameLst>
                                      </p:cBhvr>
                                      <p:to>
                                        <p:strVal val="visible"/>
                                      </p:to>
                                    </p:set>
                                    <p:anim calcmode="lin" valueType="num">
                                      <p:cBhvr>
                                        <p:cTn id="17" dur="1000" fill="hold"/>
                                        <p:tgtEl>
                                          <p:spTgt spid="614"/>
                                        </p:tgtEl>
                                        <p:attrNameLst>
                                          <p:attrName>ppt_x</p:attrName>
                                        </p:attrNameLst>
                                      </p:cBhvr>
                                      <p:tavLst>
                                        <p:tav tm="0">
                                          <p:val>
                                            <p:strVal val="1+#ppt_w/2"/>
                                          </p:val>
                                        </p:tav>
                                        <p:tav tm="100000">
                                          <p:val>
                                            <p:strVal val="#ppt_x"/>
                                          </p:val>
                                        </p:tav>
                                      </p:tavLst>
                                    </p:anim>
                                    <p:anim calcmode="lin" valueType="num">
                                      <p:cBhvr>
                                        <p:cTn id="18" dur="1000" fill="hold"/>
                                        <p:tgtEl>
                                          <p:spTgt spid="6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615"/>
                                        </p:tgtEl>
                                        <p:attrNameLst>
                                          <p:attrName>style.visibility</p:attrName>
                                        </p:attrNameLst>
                                      </p:cBhvr>
                                      <p:to>
                                        <p:strVal val="visible"/>
                                      </p:to>
                                    </p:set>
                                    <p:anim calcmode="lin" valueType="num">
                                      <p:cBhvr>
                                        <p:cTn id="23" dur="1000" fill="hold"/>
                                        <p:tgtEl>
                                          <p:spTgt spid="615"/>
                                        </p:tgtEl>
                                        <p:attrNameLst>
                                          <p:attrName>ppt_x</p:attrName>
                                        </p:attrNameLst>
                                      </p:cBhvr>
                                      <p:tavLst>
                                        <p:tav tm="0">
                                          <p:val>
                                            <p:strVal val="0-#ppt_w/2"/>
                                          </p:val>
                                        </p:tav>
                                        <p:tav tm="100000">
                                          <p:val>
                                            <p:strVal val="#ppt_x"/>
                                          </p:val>
                                        </p:tav>
                                      </p:tavLst>
                                    </p:anim>
                                    <p:anim calcmode="lin" valueType="num">
                                      <p:cBhvr>
                                        <p:cTn id="24" dur="1000" fill="hold"/>
                                        <p:tgtEl>
                                          <p:spTgt spid="6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5" nodeType="clickEffect">
                                  <p:stCondLst>
                                    <p:cond delay="0"/>
                                  </p:stCondLst>
                                  <p:iterate>
                                    <p:tmAbs val="0"/>
                                  </p:iterate>
                                  <p:childTnLst>
                                    <p:set>
                                      <p:cBhvr>
                                        <p:cTn id="28" fill="hold"/>
                                        <p:tgtEl>
                                          <p:spTgt spid="616"/>
                                        </p:tgtEl>
                                        <p:attrNameLst>
                                          <p:attrName>style.visibility</p:attrName>
                                        </p:attrNameLst>
                                      </p:cBhvr>
                                      <p:to>
                                        <p:strVal val="visible"/>
                                      </p:to>
                                    </p:set>
                                    <p:anim calcmode="lin" valueType="num">
                                      <p:cBhvr>
                                        <p:cTn id="29" dur="1000" fill="hold"/>
                                        <p:tgtEl>
                                          <p:spTgt spid="616"/>
                                        </p:tgtEl>
                                        <p:attrNameLst>
                                          <p:attrName>ppt_x</p:attrName>
                                        </p:attrNameLst>
                                      </p:cBhvr>
                                      <p:tavLst>
                                        <p:tav tm="0">
                                          <p:val>
                                            <p:strVal val="1+#ppt_w/2"/>
                                          </p:val>
                                        </p:tav>
                                        <p:tav tm="100000">
                                          <p:val>
                                            <p:strVal val="#ppt_x"/>
                                          </p:val>
                                        </p:tav>
                                      </p:tavLst>
                                    </p:anim>
                                    <p:anim calcmode="lin" valueType="num">
                                      <p:cBhvr>
                                        <p:cTn id="30" dur="1000" fill="hold"/>
                                        <p:tgtEl>
                                          <p:spTgt spid="6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1" animBg="1" advAuto="0"/>
      <p:bldP spid="613" grpId="2" animBg="1" advAuto="0"/>
      <p:bldP spid="614" grpId="3" animBg="1" advAuto="0"/>
      <p:bldP spid="615" grpId="4" animBg="1" advAuto="0"/>
      <p:bldP spid="616" grpId="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7.jpg" descr="7.jpg"/>
          <p:cNvPicPr>
            <a:picLocks noChangeAspect="1"/>
          </p:cNvPicPr>
          <p:nvPr/>
        </p:nvPicPr>
        <p:blipFill>
          <a:blip r:embed="rId2">
            <a:extLst/>
          </a:blip>
          <a:stretch>
            <a:fillRect/>
          </a:stretch>
        </p:blipFill>
        <p:spPr>
          <a:xfrm>
            <a:off x="2076152" y="1791890"/>
            <a:ext cx="4661298" cy="3107532"/>
          </a:xfrm>
          <a:prstGeom prst="rect">
            <a:avLst/>
          </a:prstGeom>
          <a:ln w="12700">
            <a:miter lim="400000"/>
          </a:ln>
        </p:spPr>
      </p:pic>
      <p:sp>
        <p:nvSpPr>
          <p:cNvPr id="829" name="CRISPR cuts DNA at specific places specified by RNA made from these snippets of viral DNA."/>
          <p:cNvSpPr txBox="1"/>
          <p:nvPr/>
        </p:nvSpPr>
        <p:spPr>
          <a:xfrm>
            <a:off x="403450" y="242019"/>
            <a:ext cx="6017235" cy="1279005"/>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800" b="1">
                <a:solidFill>
                  <a:srgbClr val="FFFFFF"/>
                </a:solidFill>
                <a:latin typeface="Arial"/>
                <a:ea typeface="Arial"/>
                <a:cs typeface="Arial"/>
                <a:sym typeface="Arial"/>
              </a:defRPr>
            </a:lvl1pPr>
          </a:lstStyle>
          <a:p>
            <a:r>
              <a:t>CRISPR cuts DNA at specific places specified by RNA made from these snippets of viral DNA.</a:t>
            </a:r>
          </a:p>
        </p:txBody>
      </p:sp>
      <p:sp>
        <p:nvSpPr>
          <p:cNvPr id="830" name="Two researchers realized that it could be made into a tool to edit DNA."/>
          <p:cNvSpPr txBox="1"/>
          <p:nvPr/>
        </p:nvSpPr>
        <p:spPr>
          <a:xfrm>
            <a:off x="3491507" y="5170289"/>
            <a:ext cx="5241728" cy="1348383"/>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800" b="1">
                <a:solidFill>
                  <a:srgbClr val="FFFFFF"/>
                </a:solidFill>
                <a:latin typeface="Arial"/>
                <a:ea typeface="Arial"/>
                <a:cs typeface="Arial"/>
                <a:sym typeface="Arial"/>
              </a:defRPr>
            </a:lvl1pPr>
          </a:lstStyle>
          <a:p>
            <a:r>
              <a:t>Two researchers realized that it could be made into a tool to edit DNA.</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30"/>
                                        </p:tgtEl>
                                        <p:attrNameLst>
                                          <p:attrName>style.visibility</p:attrName>
                                        </p:attrNameLst>
                                      </p:cBhvr>
                                      <p:to>
                                        <p:strVal val="visible"/>
                                      </p:to>
                                    </p:set>
                                    <p:anim calcmode="lin" valueType="num">
                                      <p:cBhvr>
                                        <p:cTn id="7" dur="1000" fill="hold"/>
                                        <p:tgtEl>
                                          <p:spTgt spid="830"/>
                                        </p:tgtEl>
                                        <p:attrNameLst>
                                          <p:attrName>ppt_w</p:attrName>
                                        </p:attrNameLst>
                                      </p:cBhvr>
                                      <p:tavLst>
                                        <p:tav tm="0">
                                          <p:val>
                                            <p:fltVal val="0"/>
                                          </p:val>
                                        </p:tav>
                                        <p:tav tm="100000">
                                          <p:val>
                                            <p:strVal val="#ppt_w"/>
                                          </p:val>
                                        </p:tav>
                                      </p:tavLst>
                                    </p:anim>
                                    <p:anim calcmode="lin" valueType="num">
                                      <p:cBhvr>
                                        <p:cTn id="8" dur="1000" fill="hold"/>
                                        <p:tgtEl>
                                          <p:spTgt spid="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Jennifer Doudna (California)…"/>
          <p:cNvSpPr txBox="1"/>
          <p:nvPr/>
        </p:nvSpPr>
        <p:spPr>
          <a:xfrm>
            <a:off x="1097770" y="4523630"/>
            <a:ext cx="5241727" cy="17780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2800" b="1">
                <a:solidFill>
                  <a:srgbClr val="FFFFFF"/>
                </a:solidFill>
                <a:latin typeface="Arial"/>
                <a:ea typeface="Arial"/>
                <a:cs typeface="Arial"/>
                <a:sym typeface="Arial"/>
              </a:defRPr>
            </a:pPr>
            <a:r>
              <a:t>Jennifer Doudna (California)</a:t>
            </a:r>
          </a:p>
          <a:p>
            <a:pPr algn="ctr" defTabSz="410765">
              <a:defRPr sz="2800" b="1">
                <a:solidFill>
                  <a:srgbClr val="FFFFFF"/>
                </a:solidFill>
                <a:latin typeface="Arial"/>
                <a:ea typeface="Arial"/>
                <a:cs typeface="Arial"/>
                <a:sym typeface="Arial"/>
              </a:defRPr>
            </a:pPr>
            <a:r>
              <a:t>&amp; Emmanuel Charpentier (France) figured out how to make this work.</a:t>
            </a:r>
          </a:p>
        </p:txBody>
      </p:sp>
      <p:pic>
        <p:nvPicPr>
          <p:cNvPr id="833" name="9.jpg" descr="9.jpg"/>
          <p:cNvPicPr>
            <a:picLocks noChangeAspect="1"/>
          </p:cNvPicPr>
          <p:nvPr/>
        </p:nvPicPr>
        <p:blipFill>
          <a:blip r:embed="rId2">
            <a:extLst/>
          </a:blip>
          <a:stretch>
            <a:fillRect/>
          </a:stretch>
        </p:blipFill>
        <p:spPr>
          <a:xfrm>
            <a:off x="972754" y="556368"/>
            <a:ext cx="5241728" cy="3494486"/>
          </a:xfrm>
          <a:prstGeom prst="rect">
            <a:avLst/>
          </a:prstGeom>
          <a:ln w="12700">
            <a:miter lim="400000"/>
          </a:ln>
        </p:spPr>
      </p:pic>
      <p:grpSp>
        <p:nvGrpSpPr>
          <p:cNvPr id="836" name="Group"/>
          <p:cNvGrpSpPr/>
          <p:nvPr/>
        </p:nvGrpSpPr>
        <p:grpSpPr>
          <a:xfrm>
            <a:off x="6498308" y="848320"/>
            <a:ext cx="2412394" cy="2656880"/>
            <a:chOff x="0" y="0"/>
            <a:chExt cx="2412392" cy="2656879"/>
          </a:xfrm>
        </p:grpSpPr>
        <p:pic>
          <p:nvPicPr>
            <p:cNvPr id="834" name="1.png" descr="1.png"/>
            <p:cNvPicPr>
              <a:picLocks noChangeAspect="1"/>
            </p:cNvPicPr>
            <p:nvPr/>
          </p:nvPicPr>
          <p:blipFill>
            <a:blip r:embed="rId3">
              <a:extLst/>
            </a:blip>
            <a:stretch>
              <a:fillRect/>
            </a:stretch>
          </p:blipFill>
          <p:spPr>
            <a:xfrm>
              <a:off x="266396" y="0"/>
              <a:ext cx="1879601" cy="1942254"/>
            </a:xfrm>
            <a:prstGeom prst="rect">
              <a:avLst/>
            </a:prstGeom>
            <a:ln w="12700" cap="flat">
              <a:noFill/>
              <a:miter lim="400000"/>
            </a:ln>
            <a:effectLst>
              <a:outerShdw blurRad="101600" dist="114300" dir="2700000" rotWithShape="0">
                <a:srgbClr val="000000">
                  <a:alpha val="75000"/>
                </a:srgbClr>
              </a:outerShdw>
            </a:effectLst>
          </p:spPr>
        </p:pic>
        <p:sp>
          <p:nvSpPr>
            <p:cNvPr id="835" name="Stockholm 2019?"/>
            <p:cNvSpPr txBox="1"/>
            <p:nvPr/>
          </p:nvSpPr>
          <p:spPr>
            <a:xfrm>
              <a:off x="0" y="2225079"/>
              <a:ext cx="2412393"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200" b="1">
                  <a:solidFill>
                    <a:srgbClr val="FFFFFF"/>
                  </a:solidFill>
                </a:defRPr>
              </a:lvl1pPr>
            </a:lstStyle>
            <a:p>
              <a:r>
                <a:t>Stockholm 2019?</a:t>
              </a: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36"/>
                                        </p:tgtEl>
                                        <p:attrNameLst>
                                          <p:attrName>style.visibility</p:attrName>
                                        </p:attrNameLst>
                                      </p:cBhvr>
                                      <p:to>
                                        <p:strVal val="visible"/>
                                      </p:to>
                                    </p:set>
                                    <p:anim calcmode="lin" valueType="num">
                                      <p:cBhvr>
                                        <p:cTn id="7" dur="1500" fill="hold"/>
                                        <p:tgtEl>
                                          <p:spTgt spid="836"/>
                                        </p:tgtEl>
                                        <p:attrNameLst>
                                          <p:attrName>ppt_x</p:attrName>
                                        </p:attrNameLst>
                                      </p:cBhvr>
                                      <p:tavLst>
                                        <p:tav tm="0">
                                          <p:val>
                                            <p:strVal val="1+#ppt_w/2"/>
                                          </p:val>
                                        </p:tav>
                                        <p:tav tm="100000">
                                          <p:val>
                                            <p:strVal val="#ppt_x"/>
                                          </p:val>
                                        </p:tav>
                                      </p:tavLst>
                                    </p:anim>
                                    <p:anim calcmode="lin" valueType="num">
                                      <p:cBhvr>
                                        <p:cTn id="8" dur="1500" fill="hold"/>
                                        <p:tgtEl>
                                          <p:spTgt spid="8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 name="Screen shot 2016-01-24 at 5.44.02 PM.png" descr="Screen shot 2016-01-24 at 5.44.02 PM.png"/>
          <p:cNvPicPr>
            <a:picLocks noChangeAspect="1"/>
          </p:cNvPicPr>
          <p:nvPr/>
        </p:nvPicPr>
        <p:blipFill>
          <a:blip r:embed="rId2">
            <a:extLst/>
          </a:blip>
          <a:stretch>
            <a:fillRect/>
          </a:stretch>
        </p:blipFill>
        <p:spPr>
          <a:xfrm>
            <a:off x="875109" y="462757"/>
            <a:ext cx="7393782" cy="6136282"/>
          </a:xfrm>
          <a:prstGeom prst="rect">
            <a:avLst/>
          </a:prstGeom>
          <a:ln w="12700">
            <a:miter lim="400000"/>
          </a:ln>
        </p:spPr>
      </p:pic>
      <p:sp>
        <p:nvSpPr>
          <p:cNvPr id="839" name="Text"/>
          <p:cNvSpPr txBox="1"/>
          <p:nvPr/>
        </p:nvSpPr>
        <p:spPr>
          <a:xfrm>
            <a:off x="4196953" y="3170039"/>
            <a:ext cx="742743" cy="508993"/>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2800">
                <a:solidFill>
                  <a:srgbClr val="FFFFFF"/>
                </a:solidFill>
                <a:latin typeface="+mj-lt"/>
                <a:ea typeface="+mj-ea"/>
                <a:cs typeface="+mj-cs"/>
                <a:sym typeface="Gill Sans"/>
              </a:defRPr>
            </a:lvl1pPr>
          </a:lstStyle>
          <a:p>
            <a:r>
              <a:t>Text</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41" name="Screen shot 2015-03-15 at 10.16.22 PM.png" descr="Screen shot 2015-03-15 at 10.16.22 PM.png"/>
          <p:cNvPicPr>
            <a:picLocks noChangeAspect="1"/>
          </p:cNvPicPr>
          <p:nvPr/>
        </p:nvPicPr>
        <p:blipFill>
          <a:blip r:embed="rId2">
            <a:extLst/>
          </a:blip>
          <a:stretch>
            <a:fillRect/>
          </a:stretch>
        </p:blipFill>
        <p:spPr>
          <a:xfrm>
            <a:off x="2628900" y="1802134"/>
            <a:ext cx="6311900" cy="4141466"/>
          </a:xfrm>
          <a:prstGeom prst="rect">
            <a:avLst/>
          </a:prstGeom>
          <a:ln w="12700"/>
        </p:spPr>
      </p:pic>
      <p:sp>
        <p:nvSpPr>
          <p:cNvPr id="842" name="The system consists of a “Guide RNA” that recognizes a DNA sequence, and an enzyme that cuts both strands of DNA at the recognition site."/>
          <p:cNvSpPr txBox="1"/>
          <p:nvPr/>
        </p:nvSpPr>
        <p:spPr>
          <a:xfrm>
            <a:off x="952500" y="266700"/>
            <a:ext cx="72263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47" b="1">
                <a:solidFill>
                  <a:srgbClr val="FFFFFF"/>
                </a:solidFill>
              </a:defRPr>
            </a:lvl1pPr>
          </a:lstStyle>
          <a:p>
            <a:r>
              <a:t>The system consists of a “Guide RNA” that recognizes a DNA sequence, and an enzyme that cuts both strands of DNA at the recognition site.</a:t>
            </a:r>
          </a:p>
        </p:txBody>
      </p:sp>
      <p:grpSp>
        <p:nvGrpSpPr>
          <p:cNvPr id="845" name="Group"/>
          <p:cNvGrpSpPr/>
          <p:nvPr/>
        </p:nvGrpSpPr>
        <p:grpSpPr>
          <a:xfrm>
            <a:off x="266700" y="2997200"/>
            <a:ext cx="3967866" cy="2078576"/>
            <a:chOff x="0" y="0"/>
            <a:chExt cx="3967865" cy="2078575"/>
          </a:xfrm>
        </p:grpSpPr>
        <p:sp>
          <p:nvSpPr>
            <p:cNvPr id="843" name="The Guide RNA can target any DNA sequence"/>
            <p:cNvSpPr txBox="1"/>
            <p:nvPr/>
          </p:nvSpPr>
          <p:spPr>
            <a:xfrm>
              <a:off x="0" y="0"/>
              <a:ext cx="2171700" cy="142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47" b="1">
                  <a:solidFill>
                    <a:srgbClr val="FFFFFF"/>
                  </a:solidFill>
                </a:defRPr>
              </a:pPr>
              <a:r>
                <a:t>The Guide RNA can target </a:t>
              </a:r>
              <a:r>
                <a:rPr u="sng">
                  <a:solidFill>
                    <a:srgbClr val="FFFC79"/>
                  </a:solidFill>
                </a:rPr>
                <a:t>any</a:t>
              </a:r>
              <a:r>
                <a:t> DNA sequence</a:t>
              </a:r>
            </a:p>
          </p:txBody>
        </p:sp>
        <p:sp>
          <p:nvSpPr>
            <p:cNvPr id="844" name="Line"/>
            <p:cNvSpPr/>
            <p:nvPr/>
          </p:nvSpPr>
          <p:spPr>
            <a:xfrm flipH="1" flipV="1">
              <a:off x="1929000" y="1094788"/>
              <a:ext cx="2038866" cy="983788"/>
            </a:xfrm>
            <a:prstGeom prst="line">
              <a:avLst/>
            </a:prstGeom>
            <a:noFill/>
            <a:ln w="63500" cap="flat">
              <a:solidFill>
                <a:srgbClr val="FF2600"/>
              </a:solidFill>
              <a:prstDash val="solid"/>
              <a:round/>
              <a:headEnd type="stealth" w="med" len="med"/>
            </a:ln>
            <a:effectLst/>
          </p:spPr>
          <p:txBody>
            <a:bodyPr wrap="square" lIns="50800" tIns="50800" rIns="50800" bIns="50800" numCol="1" anchor="ctr">
              <a:noAutofit/>
            </a:bodyPr>
            <a:lstStyle/>
            <a:p>
              <a:endParaRP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845"/>
                                        </p:tgtEl>
                                        <p:attrNameLst>
                                          <p:attrName>style.visibility</p:attrName>
                                        </p:attrNameLst>
                                      </p:cBhvr>
                                      <p:to>
                                        <p:strVal val="visible"/>
                                      </p:to>
                                    </p:set>
                                    <p:anim calcmode="lin" valueType="num">
                                      <p:cBhvr>
                                        <p:cTn id="7" dur="1000" fill="hold"/>
                                        <p:tgtEl>
                                          <p:spTgt spid="845"/>
                                        </p:tgtEl>
                                        <p:attrNameLst>
                                          <p:attrName>ppt_x</p:attrName>
                                        </p:attrNameLst>
                                      </p:cBhvr>
                                      <p:tavLst>
                                        <p:tav tm="0">
                                          <p:val>
                                            <p:strVal val="0-#ppt_w/2"/>
                                          </p:val>
                                        </p:tav>
                                        <p:tav tm="100000">
                                          <p:val>
                                            <p:strVal val="#ppt_x"/>
                                          </p:val>
                                        </p:tav>
                                      </p:tavLst>
                                    </p:anim>
                                    <p:anim calcmode="lin" valueType="num">
                                      <p:cBhvr>
                                        <p:cTn id="8" dur="1000" fill="hold"/>
                                        <p:tgtEl>
                                          <p:spTgt spid="8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47" name="Screen Shot 2015-03-16 at 9.11.22 AM.png" descr="Screen Shot 2015-03-16 at 9.11.22 AM.png"/>
          <p:cNvPicPr>
            <a:picLocks noChangeAspect="1"/>
          </p:cNvPicPr>
          <p:nvPr/>
        </p:nvPicPr>
        <p:blipFill>
          <a:blip r:embed="rId2">
            <a:extLst/>
          </a:blip>
          <a:stretch>
            <a:fillRect/>
          </a:stretch>
        </p:blipFill>
        <p:spPr>
          <a:xfrm>
            <a:off x="3924300" y="731616"/>
            <a:ext cx="4876800" cy="5072284"/>
          </a:xfrm>
          <a:prstGeom prst="rect">
            <a:avLst/>
          </a:prstGeom>
          <a:ln w="12700"/>
        </p:spPr>
      </p:pic>
      <p:sp>
        <p:nvSpPr>
          <p:cNvPr id="848" name="CRISPR makes it possible to:…"/>
          <p:cNvSpPr txBox="1"/>
          <p:nvPr/>
        </p:nvSpPr>
        <p:spPr>
          <a:xfrm>
            <a:off x="304800" y="1168400"/>
            <a:ext cx="3238500" cy="2225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40" marR="40640" algn="ctr" defTabSz="914400">
              <a:defRPr sz="2400" b="1">
                <a:solidFill>
                  <a:srgbClr val="F5EC00"/>
                </a:solidFill>
                <a:uFill>
                  <a:solidFill>
                    <a:srgbClr val="F5EC00"/>
                  </a:solidFill>
                </a:uFill>
                <a:latin typeface="Arial"/>
                <a:ea typeface="Arial"/>
                <a:cs typeface="Arial"/>
                <a:sym typeface="Arial"/>
              </a:defRPr>
            </a:pPr>
            <a:r>
              <a:t>CRISPR makes it possible to: </a:t>
            </a:r>
          </a:p>
          <a:p>
            <a:pPr marL="40640" marR="40640" defTabSz="914400">
              <a:defRPr sz="2400" b="1">
                <a:solidFill>
                  <a:srgbClr val="FFFFFF"/>
                </a:solidFill>
                <a:uFill>
                  <a:solidFill>
                    <a:srgbClr val="FFFFFF"/>
                  </a:solidFill>
                </a:uFill>
                <a:latin typeface="Arial"/>
                <a:ea typeface="Arial"/>
                <a:cs typeface="Arial"/>
                <a:sym typeface="Arial"/>
              </a:defRPr>
            </a:pPr>
            <a:endParaRPr/>
          </a:p>
          <a:p>
            <a:pPr marL="40640" marR="40640" defTabSz="914400">
              <a:defRPr sz="2400" b="1">
                <a:solidFill>
                  <a:srgbClr val="FFFFFF"/>
                </a:solidFill>
                <a:uFill>
                  <a:solidFill>
                    <a:srgbClr val="FFFFFF"/>
                  </a:solidFill>
                </a:uFill>
                <a:latin typeface="Arial"/>
                <a:ea typeface="Arial"/>
                <a:cs typeface="Arial"/>
                <a:sym typeface="Arial"/>
              </a:defRPr>
            </a:pPr>
            <a:r>
              <a:t>1) Disrupt a gene by causing a targeted double-strand break.</a:t>
            </a:r>
          </a:p>
        </p:txBody>
      </p:sp>
      <p:sp>
        <p:nvSpPr>
          <p:cNvPr id="849" name="2) Or, to insert a specific DNA sequence precisely into the breakpoint."/>
          <p:cNvSpPr txBox="1"/>
          <p:nvPr/>
        </p:nvSpPr>
        <p:spPr>
          <a:xfrm>
            <a:off x="304800" y="3797300"/>
            <a:ext cx="3238500" cy="15140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defTabSz="914400">
              <a:defRPr sz="2400" b="1">
                <a:solidFill>
                  <a:srgbClr val="FFFFFF"/>
                </a:solidFill>
                <a:uFill>
                  <a:solidFill>
                    <a:srgbClr val="FFFFFF"/>
                  </a:solidFill>
                </a:uFill>
                <a:latin typeface="Arial"/>
                <a:ea typeface="Arial"/>
                <a:cs typeface="Arial"/>
                <a:sym typeface="Arial"/>
              </a:defRPr>
            </a:lvl1pPr>
          </a:lstStyle>
          <a:p>
            <a:r>
              <a:t>2) Or, to insert a specific DNA sequence precisely into the breakpoint.</a:t>
            </a:r>
          </a:p>
        </p:txBody>
      </p:sp>
      <p:sp>
        <p:nvSpPr>
          <p:cNvPr id="850" name="Rounded Rectangle"/>
          <p:cNvSpPr/>
          <p:nvPr/>
        </p:nvSpPr>
        <p:spPr>
          <a:xfrm>
            <a:off x="3987800" y="3886200"/>
            <a:ext cx="2159000" cy="1739900"/>
          </a:xfrm>
          <a:prstGeom prst="roundRect">
            <a:avLst>
              <a:gd name="adj" fmla="val 10949"/>
            </a:avLst>
          </a:prstGeom>
          <a:ln w="63500">
            <a:solidFill>
              <a:srgbClr val="FF2600"/>
            </a:solidFill>
          </a:ln>
        </p:spPr>
        <p:txBody>
          <a:bodyPr lIns="50800" tIns="50800" rIns="50800" bIns="50800" anchor="ctr"/>
          <a:lstStyle/>
          <a:p>
            <a:pPr marL="40640" marR="40640" defTabSz="914400">
              <a:defRPr sz="1000">
                <a:uFill>
                  <a:solidFill>
                    <a:srgbClr val="000000"/>
                  </a:solidFill>
                </a:uFill>
                <a:latin typeface="+mn-lt"/>
                <a:ea typeface="+mn-ea"/>
                <a:cs typeface="+mn-cs"/>
                <a:sym typeface="Times"/>
              </a:defRPr>
            </a:pPr>
            <a:endParaRP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50"/>
                                        </p:tgtEl>
                                        <p:attrNameLst>
                                          <p:attrName>style.visibility</p:attrName>
                                        </p:attrNameLst>
                                      </p:cBhvr>
                                      <p:to>
                                        <p:strVal val="visible"/>
                                      </p:to>
                                    </p:set>
                                    <p:anim calcmode="lin" valueType="num">
                                      <p:cBhvr>
                                        <p:cTn id="7" dur="1000" fill="hold"/>
                                        <p:tgtEl>
                                          <p:spTgt spid="850"/>
                                        </p:tgtEl>
                                        <p:attrNameLst>
                                          <p:attrName>ppt_w</p:attrName>
                                        </p:attrNameLst>
                                      </p:cBhvr>
                                      <p:tavLst>
                                        <p:tav tm="0">
                                          <p:val>
                                            <p:fltVal val="0"/>
                                          </p:val>
                                        </p:tav>
                                        <p:tav tm="100000">
                                          <p:val>
                                            <p:strVal val="#ppt_w"/>
                                          </p:val>
                                        </p:tav>
                                      </p:tavLst>
                                    </p:anim>
                                    <p:anim calcmode="lin" valueType="num">
                                      <p:cBhvr>
                                        <p:cTn id="8" dur="1000" fill="hold"/>
                                        <p:tgtEl>
                                          <p:spTgt spid="8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49"/>
                                        </p:tgtEl>
                                        <p:attrNameLst>
                                          <p:attrName>style.visibility</p:attrName>
                                        </p:attrNameLst>
                                      </p:cBhvr>
                                      <p:to>
                                        <p:strVal val="visible"/>
                                      </p:to>
                                    </p:set>
                                    <p:anim calcmode="lin" valueType="num">
                                      <p:cBhvr>
                                        <p:cTn id="13" dur="1000" fill="hold"/>
                                        <p:tgtEl>
                                          <p:spTgt spid="849"/>
                                        </p:tgtEl>
                                        <p:attrNameLst>
                                          <p:attrName>ppt_w</p:attrName>
                                        </p:attrNameLst>
                                      </p:cBhvr>
                                      <p:tavLst>
                                        <p:tav tm="0">
                                          <p:val>
                                            <p:fltVal val="0"/>
                                          </p:val>
                                        </p:tav>
                                        <p:tav tm="100000">
                                          <p:val>
                                            <p:strVal val="#ppt_w"/>
                                          </p:val>
                                        </p:tav>
                                      </p:tavLst>
                                    </p:anim>
                                    <p:anim calcmode="lin" valueType="num">
                                      <p:cBhvr>
                                        <p:cTn id="14" dur="1000" fill="hold"/>
                                        <p:tgtEl>
                                          <p:spTgt spid="84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000000 0.000000 L 0.252778 0.000000" pathEditMode="relative">
                                      <p:cBhvr>
                                        <p:cTn id="18" dur="1000" fill="hold"/>
                                        <p:tgtEl>
                                          <p:spTgt spid="8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 grpId="2" animBg="1" advAuto="0"/>
      <p:bldP spid="850"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 name="Screen Shot 2017-12-06 at 1.53.21 PM.png" descr="Screen Shot 2017-12-06 at 1.53.21 PM.png"/>
          <p:cNvPicPr>
            <a:picLocks noChangeAspect="1"/>
          </p:cNvPicPr>
          <p:nvPr/>
        </p:nvPicPr>
        <p:blipFill>
          <a:blip r:embed="rId2">
            <a:extLst/>
          </a:blip>
          <a:stretch>
            <a:fillRect/>
          </a:stretch>
        </p:blipFill>
        <p:spPr>
          <a:xfrm>
            <a:off x="453726" y="125420"/>
            <a:ext cx="2881273" cy="3491425"/>
          </a:xfrm>
          <a:prstGeom prst="rect">
            <a:avLst/>
          </a:prstGeom>
          <a:ln w="25400">
            <a:solidFill>
              <a:srgbClr val="FFFCF2"/>
            </a:solidFill>
            <a:miter lim="400000"/>
          </a:ln>
        </p:spPr>
      </p:pic>
      <p:pic>
        <p:nvPicPr>
          <p:cNvPr id="853" name="Screen Shot 2017-12-06 at 1.43.45 PM.png" descr="Screen Shot 2017-12-06 at 1.43.45 PM.png"/>
          <p:cNvPicPr>
            <a:picLocks noChangeAspect="1"/>
          </p:cNvPicPr>
          <p:nvPr/>
        </p:nvPicPr>
        <p:blipFill>
          <a:blip r:embed="rId3">
            <a:extLst/>
          </a:blip>
          <a:stretch>
            <a:fillRect/>
          </a:stretch>
        </p:blipFill>
        <p:spPr>
          <a:xfrm>
            <a:off x="3050777" y="695663"/>
            <a:ext cx="5940452" cy="5825262"/>
          </a:xfrm>
          <a:prstGeom prst="rect">
            <a:avLst/>
          </a:prstGeom>
          <a:ln w="25400">
            <a:solidFill>
              <a:srgbClr val="000000"/>
            </a:solidFill>
            <a:miter lim="400000"/>
          </a:ln>
          <a:effectLst>
            <a:outerShdw blurRad="88900" dist="76200" dir="2348660" rotWithShape="0">
              <a:srgbClr val="000000">
                <a:alpha val="69129"/>
              </a:srgbClr>
            </a:outerShdw>
          </a:effectLst>
        </p:spPr>
      </p:pic>
      <p:pic>
        <p:nvPicPr>
          <p:cNvPr id="854" name="Screen Shot 2017-12-06 at 1.45.15 PM.png" descr="Screen Shot 2017-12-06 at 1.45.15 PM.png"/>
          <p:cNvPicPr>
            <a:picLocks noChangeAspect="1"/>
          </p:cNvPicPr>
          <p:nvPr/>
        </p:nvPicPr>
        <p:blipFill>
          <a:blip r:embed="rId4">
            <a:extLst/>
          </a:blip>
          <a:stretch>
            <a:fillRect/>
          </a:stretch>
        </p:blipFill>
        <p:spPr>
          <a:xfrm>
            <a:off x="224169" y="4323020"/>
            <a:ext cx="5940451" cy="1648438"/>
          </a:xfrm>
          <a:prstGeom prst="rect">
            <a:avLst/>
          </a:prstGeom>
          <a:ln w="25400">
            <a:solidFill>
              <a:srgbClr val="000000"/>
            </a:solidFill>
            <a:miter lim="400000"/>
          </a:ln>
          <a:effectLst>
            <a:outerShdw blurRad="88900" dist="76200" dir="2348660" rotWithShape="0">
              <a:srgbClr val="000000">
                <a:alpha val="69129"/>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854"/>
                                        </p:tgtEl>
                                        <p:attrNameLst>
                                          <p:attrName>style.visibility</p:attrName>
                                        </p:attrNameLst>
                                      </p:cBhvr>
                                      <p:to>
                                        <p:strVal val="visible"/>
                                      </p:to>
                                    </p:set>
                                    <p:anim calcmode="lin" valueType="num">
                                      <p:cBhvr>
                                        <p:cTn id="7" dur="1000" fill="hold"/>
                                        <p:tgtEl>
                                          <p:spTgt spid="854"/>
                                        </p:tgtEl>
                                        <p:attrNameLst>
                                          <p:attrName>ppt_x</p:attrName>
                                        </p:attrNameLst>
                                      </p:cBhvr>
                                      <p:tavLst>
                                        <p:tav tm="0">
                                          <p:val>
                                            <p:strVal val="0-#ppt_w/2"/>
                                          </p:val>
                                        </p:tav>
                                        <p:tav tm="100000">
                                          <p:val>
                                            <p:strVal val="#ppt_x"/>
                                          </p:val>
                                        </p:tav>
                                      </p:tavLst>
                                    </p:anim>
                                    <p:anim calcmode="lin" valueType="num">
                                      <p:cBhvr>
                                        <p:cTn id="8" dur="1000" fill="hold"/>
                                        <p:tgtEl>
                                          <p:spTgt spid="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56" name="Image" descr="Image"/>
          <p:cNvPicPr>
            <a:picLocks noChangeAspect="1"/>
          </p:cNvPicPr>
          <p:nvPr/>
        </p:nvPicPr>
        <p:blipFill>
          <a:blip r:embed="rId2">
            <a:extLst/>
          </a:blip>
          <a:stretch>
            <a:fillRect/>
          </a:stretch>
        </p:blipFill>
        <p:spPr>
          <a:xfrm>
            <a:off x="461418" y="186689"/>
            <a:ext cx="4229101" cy="6484622"/>
          </a:xfrm>
          <a:prstGeom prst="rect">
            <a:avLst/>
          </a:prstGeom>
          <a:ln w="12700">
            <a:miter lim="400000"/>
          </a:ln>
        </p:spPr>
      </p:pic>
      <p:sp>
        <p:nvSpPr>
          <p:cNvPr id="857" name="Two constructs are needed to activate CRISPR in a transformed cell:…"/>
          <p:cNvSpPr txBox="1"/>
          <p:nvPr/>
        </p:nvSpPr>
        <p:spPr>
          <a:xfrm>
            <a:off x="5093512" y="1061381"/>
            <a:ext cx="3337444" cy="435489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marL="40640" marR="40640" algn="ctr" defTabSz="914400">
              <a:defRPr sz="2200" b="1">
                <a:solidFill>
                  <a:srgbClr val="FFFFFF"/>
                </a:solidFill>
                <a:uFill>
                  <a:solidFill>
                    <a:srgbClr val="FFFFFF"/>
                  </a:solidFill>
                </a:uFill>
                <a:latin typeface="Arial"/>
                <a:ea typeface="Arial"/>
                <a:cs typeface="Arial"/>
                <a:sym typeface="Arial"/>
              </a:defRPr>
            </a:pPr>
            <a:r>
              <a:t>Two constructs are needed to activate CRISPR in a transformed cell:</a:t>
            </a:r>
          </a:p>
          <a:p>
            <a:pPr marL="40640" marR="40640" algn="ctr" defTabSz="914400">
              <a:defRPr sz="2200" b="1">
                <a:solidFill>
                  <a:srgbClr val="FFFFFF"/>
                </a:solidFill>
                <a:uFill>
                  <a:solidFill>
                    <a:srgbClr val="FFFFFF"/>
                  </a:solidFill>
                </a:uFill>
                <a:latin typeface="Arial"/>
                <a:ea typeface="Arial"/>
                <a:cs typeface="Arial"/>
                <a:sym typeface="Arial"/>
              </a:defRPr>
            </a:pPr>
            <a:r>
              <a:t/>
            </a:r>
            <a:br/>
            <a:r>
              <a:t>1) A gene for the </a:t>
            </a:r>
            <a:br/>
            <a:r>
              <a:rPr>
                <a:solidFill>
                  <a:srgbClr val="FFFB00"/>
                </a:solidFill>
              </a:rPr>
              <a:t>Guide RNA</a:t>
            </a:r>
            <a:r>
              <a:t> complementary to a particular DNA sequence.</a:t>
            </a:r>
          </a:p>
          <a:p>
            <a:pPr marL="40640" marR="40640" algn="ctr" defTabSz="914400">
              <a:defRPr sz="2200" b="1">
                <a:solidFill>
                  <a:srgbClr val="FFFFFF"/>
                </a:solidFill>
                <a:uFill>
                  <a:solidFill>
                    <a:srgbClr val="FFFFFF"/>
                  </a:solidFill>
                </a:uFill>
                <a:latin typeface="Arial"/>
                <a:ea typeface="Arial"/>
                <a:cs typeface="Arial"/>
                <a:sym typeface="Arial"/>
              </a:defRPr>
            </a:pPr>
            <a:r>
              <a:t/>
            </a:r>
            <a:br/>
            <a:r>
              <a:t>2) A gene for the</a:t>
            </a:r>
            <a:br/>
            <a:r>
              <a:rPr>
                <a:solidFill>
                  <a:srgbClr val="FFFB00"/>
                </a:solidFill>
              </a:rPr>
              <a:t>Cas9 protein</a:t>
            </a:r>
            <a:r>
              <a:t>.</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57">
                                            <p:bg/>
                                          </p:spTgt>
                                        </p:tgtEl>
                                        <p:attrNameLst>
                                          <p:attrName>style.visibility</p:attrName>
                                        </p:attrNameLst>
                                      </p:cBhvr>
                                      <p:to>
                                        <p:strVal val="visible"/>
                                      </p:to>
                                    </p:set>
                                    <p:anim calcmode="lin" valueType="num">
                                      <p:cBhvr>
                                        <p:cTn id="7" dur="1000" fill="hold"/>
                                        <p:tgtEl>
                                          <p:spTgt spid="857">
                                            <p:bg/>
                                          </p:spTgt>
                                        </p:tgtEl>
                                        <p:attrNameLst>
                                          <p:attrName>ppt_x</p:attrName>
                                        </p:attrNameLst>
                                      </p:cBhvr>
                                      <p:tavLst>
                                        <p:tav tm="0">
                                          <p:val>
                                            <p:strVal val="1+#ppt_w/2"/>
                                          </p:val>
                                        </p:tav>
                                        <p:tav tm="100000">
                                          <p:val>
                                            <p:strVal val="#ppt_x"/>
                                          </p:val>
                                        </p:tav>
                                      </p:tavLst>
                                    </p:anim>
                                    <p:anim calcmode="lin" valueType="num">
                                      <p:cBhvr>
                                        <p:cTn id="8" dur="1000" fill="hold"/>
                                        <p:tgtEl>
                                          <p:spTgt spid="857">
                                            <p:bg/>
                                          </p:spTgt>
                                        </p:tgtEl>
                                        <p:attrNameLst>
                                          <p:attrName>ppt_y</p:attrName>
                                        </p:attrNameLst>
                                      </p:cBhvr>
                                      <p:tavLst>
                                        <p:tav tm="0">
                                          <p:val>
                                            <p:strVal val="#ppt_y"/>
                                          </p:val>
                                        </p:tav>
                                        <p:tav tm="100000">
                                          <p:val>
                                            <p:strVal val="#ppt_y"/>
                                          </p:val>
                                        </p:tav>
                                      </p:tavLst>
                                    </p:anim>
                                  </p:childTnLst>
                                </p:cTn>
                              </p:par>
                              <p:par>
                                <p:cTn id="9" presetID="2" presetClass="entr" presetSubtype="2" fill="hold" grpId="1" nodeType="withEffect">
                                  <p:stCondLst>
                                    <p:cond delay="0"/>
                                  </p:stCondLst>
                                  <p:iterate>
                                    <p:tmAbs val="0"/>
                                  </p:iterate>
                                  <p:childTnLst>
                                    <p:set>
                                      <p:cBhvr>
                                        <p:cTn id="10" fill="hold"/>
                                        <p:tgtEl>
                                          <p:spTgt spid="857">
                                            <p:txEl>
                                              <p:pRg st="0" end="0"/>
                                            </p:txEl>
                                          </p:spTgt>
                                        </p:tgtEl>
                                        <p:attrNameLst>
                                          <p:attrName>style.visibility</p:attrName>
                                        </p:attrNameLst>
                                      </p:cBhvr>
                                      <p:to>
                                        <p:strVal val="visible"/>
                                      </p:to>
                                    </p:set>
                                    <p:anim calcmode="lin" valueType="num">
                                      <p:cBhvr>
                                        <p:cTn id="11" dur="1000" fill="hold"/>
                                        <p:tgtEl>
                                          <p:spTgt spid="857">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8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iterate>
                                    <p:tmAbs val="0"/>
                                  </p:iterate>
                                  <p:childTnLst>
                                    <p:set>
                                      <p:cBhvr>
                                        <p:cTn id="16" fill="hold"/>
                                        <p:tgtEl>
                                          <p:spTgt spid="857">
                                            <p:txEl>
                                              <p:pRg st="1" end="1"/>
                                            </p:txEl>
                                          </p:spTgt>
                                        </p:tgtEl>
                                        <p:attrNameLst>
                                          <p:attrName>style.visibility</p:attrName>
                                        </p:attrNameLst>
                                      </p:cBhvr>
                                      <p:to>
                                        <p:strVal val="visible"/>
                                      </p:to>
                                    </p:set>
                                    <p:anim calcmode="lin" valueType="num">
                                      <p:cBhvr>
                                        <p:cTn id="17" dur="1000" fill="hold"/>
                                        <p:tgtEl>
                                          <p:spTgt spid="857">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85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1" nodeType="clickEffect">
                                  <p:stCondLst>
                                    <p:cond delay="0"/>
                                  </p:stCondLst>
                                  <p:iterate>
                                    <p:tmAbs val="0"/>
                                  </p:iterate>
                                  <p:childTnLst>
                                    <p:set>
                                      <p:cBhvr>
                                        <p:cTn id="22" fill="hold"/>
                                        <p:tgtEl>
                                          <p:spTgt spid="857">
                                            <p:txEl>
                                              <p:pRg st="2" end="2"/>
                                            </p:txEl>
                                          </p:spTgt>
                                        </p:tgtEl>
                                        <p:attrNameLst>
                                          <p:attrName>style.visibility</p:attrName>
                                        </p:attrNameLst>
                                      </p:cBhvr>
                                      <p:to>
                                        <p:strVal val="visible"/>
                                      </p:to>
                                    </p:set>
                                    <p:anim calcmode="lin" valueType="num">
                                      <p:cBhvr>
                                        <p:cTn id="23" dur="1000" fill="hold"/>
                                        <p:tgtEl>
                                          <p:spTgt spid="857">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85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1" build="p" bldLvl="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59" name="Modifications of CRISPR make it possible to precisely edit single bases in DNA or RNA:"/>
          <p:cNvSpPr txBox="1"/>
          <p:nvPr/>
        </p:nvSpPr>
        <p:spPr>
          <a:xfrm>
            <a:off x="1005793" y="183131"/>
            <a:ext cx="7132414"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algn="ctr" defTabSz="914400">
              <a:defRPr sz="2200" b="1">
                <a:solidFill>
                  <a:srgbClr val="FFFFFF"/>
                </a:solidFill>
                <a:uFill>
                  <a:solidFill>
                    <a:srgbClr val="FFFFFF"/>
                  </a:solidFill>
                </a:uFill>
                <a:latin typeface="Arial"/>
                <a:ea typeface="Arial"/>
                <a:cs typeface="Arial"/>
                <a:sym typeface="Arial"/>
              </a:defRPr>
            </a:lvl1pPr>
          </a:lstStyle>
          <a:p>
            <a:r>
              <a:t>Modifications of CRISPR make it possible to precisely edit single bases in DNA or RNA:</a:t>
            </a:r>
          </a:p>
        </p:txBody>
      </p:sp>
      <p:pic>
        <p:nvPicPr>
          <p:cNvPr id="860" name="SingleBaseEditing.png" descr="SingleBaseEditing.png"/>
          <p:cNvPicPr>
            <a:picLocks noChangeAspect="1"/>
          </p:cNvPicPr>
          <p:nvPr/>
        </p:nvPicPr>
        <p:blipFill>
          <a:blip r:embed="rId2">
            <a:extLst/>
          </a:blip>
          <a:stretch>
            <a:fillRect/>
          </a:stretch>
        </p:blipFill>
        <p:spPr>
          <a:xfrm>
            <a:off x="1341647" y="1023516"/>
            <a:ext cx="6137750" cy="551431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 name="Screen shot 2016-01-24 at 5.52.29 PM.png" descr="Screen shot 2016-01-24 at 5.52.29 PM.png"/>
          <p:cNvPicPr>
            <a:picLocks noChangeAspect="1"/>
          </p:cNvPicPr>
          <p:nvPr/>
        </p:nvPicPr>
        <p:blipFill>
          <a:blip r:embed="rId2">
            <a:extLst/>
          </a:blip>
          <a:stretch>
            <a:fillRect/>
          </a:stretch>
        </p:blipFill>
        <p:spPr>
          <a:xfrm>
            <a:off x="544710" y="1151929"/>
            <a:ext cx="4681194" cy="4822032"/>
          </a:xfrm>
          <a:prstGeom prst="rect">
            <a:avLst/>
          </a:prstGeom>
          <a:ln w="12700">
            <a:miter lim="400000"/>
          </a:ln>
        </p:spPr>
      </p:pic>
      <p:pic>
        <p:nvPicPr>
          <p:cNvPr id="871" name="Screen shot 2016-01-24 at 5.52.48 PM.png" descr="Screen shot 2016-01-24 at 5.52.48 PM.png"/>
          <p:cNvPicPr>
            <a:picLocks noChangeAspect="1"/>
          </p:cNvPicPr>
          <p:nvPr/>
        </p:nvPicPr>
        <p:blipFill>
          <a:blip r:embed="rId3">
            <a:extLst/>
          </a:blip>
          <a:stretch>
            <a:fillRect/>
          </a:stretch>
        </p:blipFill>
        <p:spPr>
          <a:xfrm>
            <a:off x="5782006" y="1687710"/>
            <a:ext cx="2326150" cy="375047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 name="Screen Shot 2017-01-12 at 9.39.48 AM.png" descr="Screen Shot 2017-01-12 at 9.39.48 AM.png"/>
          <p:cNvPicPr>
            <a:picLocks noChangeAspect="1"/>
          </p:cNvPicPr>
          <p:nvPr/>
        </p:nvPicPr>
        <p:blipFill>
          <a:blip r:embed="rId2">
            <a:extLst/>
          </a:blip>
          <a:stretch>
            <a:fillRect/>
          </a:stretch>
        </p:blipFill>
        <p:spPr>
          <a:xfrm>
            <a:off x="986730" y="352722"/>
            <a:ext cx="7170540" cy="61525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47" name="image.png" descr="image.png"/>
          <p:cNvPicPr>
            <a:picLocks/>
          </p:cNvPicPr>
          <p:nvPr/>
        </p:nvPicPr>
        <p:blipFill>
          <a:blip r:embed="rId2">
            <a:extLst/>
          </a:blip>
          <a:stretch>
            <a:fillRect/>
          </a:stretch>
        </p:blipFill>
        <p:spPr>
          <a:xfrm>
            <a:off x="303609" y="303609"/>
            <a:ext cx="8081369" cy="6394451"/>
          </a:xfrm>
          <a:prstGeom prst="rect">
            <a:avLst/>
          </a:prstGeom>
          <a:ln w="12700">
            <a:miter lim="400000"/>
          </a:ln>
        </p:spPr>
      </p:pic>
      <p:pic>
        <p:nvPicPr>
          <p:cNvPr id="648" name="Screen shot 2011-01-10 at 10.34.47 AM.png" descr="Screen shot 2011-01-10 at 10.34.47 AM.png"/>
          <p:cNvPicPr>
            <a:picLocks noChangeAspect="1"/>
          </p:cNvPicPr>
          <p:nvPr/>
        </p:nvPicPr>
        <p:blipFill>
          <a:blip r:embed="rId3">
            <a:extLst/>
          </a:blip>
          <a:stretch>
            <a:fillRect/>
          </a:stretch>
        </p:blipFill>
        <p:spPr>
          <a:xfrm>
            <a:off x="4265802" y="69784"/>
            <a:ext cx="4541613" cy="6697266"/>
          </a:xfrm>
          <a:prstGeom prst="rect">
            <a:avLst/>
          </a:prstGeom>
          <a:ln w="12700"/>
        </p:spPr>
      </p:pic>
      <p:sp>
        <p:nvSpPr>
          <p:cNvPr id="649" name="The “secret” is that you’ve come along at just the right time. In all of human history, there has never been a moment like the present, a time when we stood so close to answering the most fundamental questions about the nature of life. You belong to the first generation of students who can read the human genome almost as your parents might have read a book of a newspaper."/>
          <p:cNvSpPr txBox="1"/>
          <p:nvPr/>
        </p:nvSpPr>
        <p:spPr>
          <a:xfrm>
            <a:off x="709453" y="332702"/>
            <a:ext cx="4516213" cy="2570120"/>
          </a:xfrm>
          <a:prstGeom prst="rect">
            <a:avLst/>
          </a:prstGeom>
          <a:solidFill>
            <a:srgbClr val="FFFFFF"/>
          </a:solidFill>
          <a:ln w="25400">
            <a:solidFill>
              <a:srgbClr val="000000"/>
            </a:solidFill>
            <a:miter lim="400000"/>
          </a:ln>
          <a:effectLst>
            <a:outerShdw blurRad="76200" dist="76200" dir="1754530" rotWithShape="0">
              <a:srgbClr val="000000">
                <a:alpha val="50000"/>
              </a:srgbClr>
            </a:outerShdw>
          </a:effectLst>
          <a:extLst>
            <a:ext uri="{C572A759-6A51-4108-AA02-DFA0A04FC94B}">
              <ma14:wrappingTextBoxFlag xmlns:ma14="http://schemas.microsoft.com/office/mac/drawingml/2011/main" val="1"/>
            </a:ext>
          </a:extLst>
        </p:spPr>
        <p:txBody>
          <a:bodyPr lIns="133945" tIns="133945" rIns="133945" bIns="133945" anchor="ctr">
            <a:spAutoFit/>
          </a:bodyPr>
          <a:lstStyle>
            <a:lvl1pPr defTabSz="321468">
              <a:defRPr sz="1700" b="1">
                <a:latin typeface="Times New Roman"/>
                <a:ea typeface="Times New Roman"/>
                <a:cs typeface="Times New Roman"/>
                <a:sym typeface="Times New Roman"/>
              </a:defRPr>
            </a:lvl1pPr>
          </a:lstStyle>
          <a:p>
            <a:r>
              <a:t>   The “secret” is that you’ve come along at just the right time. In all of human history, there has never been a moment like the present, a time when we stood so close to answering the most fundamental questions about the nature of life. You belong to the first generation of students who can read the human genome almost as your parents might have read a book of a newspaper.</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648"/>
                                        </p:tgtEl>
                                        <p:attrNameLst>
                                          <p:attrName>style.visibility</p:attrName>
                                        </p:attrNameLst>
                                      </p:cBhvr>
                                      <p:to>
                                        <p:strVal val="visible"/>
                                      </p:to>
                                    </p:set>
                                    <p:anim calcmode="lin" valueType="num">
                                      <p:cBhvr>
                                        <p:cTn id="7" dur="1500" fill="hold"/>
                                        <p:tgtEl>
                                          <p:spTgt spid="648"/>
                                        </p:tgtEl>
                                        <p:attrNameLst>
                                          <p:attrName>ppt_x</p:attrName>
                                        </p:attrNameLst>
                                      </p:cBhvr>
                                      <p:tavLst>
                                        <p:tav tm="0">
                                          <p:val>
                                            <p:strVal val="1+#ppt_w/2"/>
                                          </p:val>
                                        </p:tav>
                                        <p:tav tm="100000">
                                          <p:val>
                                            <p:strVal val="#ppt_x"/>
                                          </p:val>
                                        </p:tav>
                                      </p:tavLst>
                                    </p:anim>
                                    <p:anim calcmode="lin" valueType="num">
                                      <p:cBhvr>
                                        <p:cTn id="8" dur="1500" fill="hold"/>
                                        <p:tgtEl>
                                          <p:spTgt spid="6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649"/>
                                        </p:tgtEl>
                                        <p:attrNameLst>
                                          <p:attrName>style.visibility</p:attrName>
                                        </p:attrNameLst>
                                      </p:cBhvr>
                                      <p:to>
                                        <p:strVal val="visible"/>
                                      </p:to>
                                    </p:set>
                                    <p:anim calcmode="lin" valueType="num">
                                      <p:cBhvr>
                                        <p:cTn id="13" dur="1500" fill="hold"/>
                                        <p:tgtEl>
                                          <p:spTgt spid="649"/>
                                        </p:tgtEl>
                                        <p:attrNameLst>
                                          <p:attrName>ppt_x</p:attrName>
                                        </p:attrNameLst>
                                      </p:cBhvr>
                                      <p:tavLst>
                                        <p:tav tm="0">
                                          <p:val>
                                            <p:strVal val="0-#ppt_w/2"/>
                                          </p:val>
                                        </p:tav>
                                        <p:tav tm="100000">
                                          <p:val>
                                            <p:strVal val="#ppt_x"/>
                                          </p:val>
                                        </p:tav>
                                      </p:tavLst>
                                    </p:anim>
                                    <p:anim calcmode="lin" valueType="num">
                                      <p:cBhvr>
                                        <p:cTn id="14" dur="1500" fill="hold"/>
                                        <p:tgtEl>
                                          <p:spTgt spid="6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1" animBg="1" advAuto="0"/>
      <p:bldP spid="649"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 name="Screen Shot 2017-12-13 at 2.47.05 PM.png" descr="Screen Shot 2017-12-13 at 2.47.05 PM.png"/>
          <p:cNvPicPr>
            <a:picLocks noChangeAspect="1"/>
          </p:cNvPicPr>
          <p:nvPr/>
        </p:nvPicPr>
        <p:blipFill>
          <a:blip r:embed="rId2">
            <a:extLst/>
          </a:blip>
          <a:stretch>
            <a:fillRect/>
          </a:stretch>
        </p:blipFill>
        <p:spPr>
          <a:xfrm>
            <a:off x="1134040" y="574853"/>
            <a:ext cx="6586218" cy="54288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 name="Screen Shot 2017-01-11 at 9.49.02 PM.png" descr="Screen Shot 2017-01-11 at 9.49.02 PM.png"/>
          <p:cNvPicPr>
            <a:picLocks noChangeAspect="1"/>
          </p:cNvPicPr>
          <p:nvPr/>
        </p:nvPicPr>
        <p:blipFill>
          <a:blip r:embed="rId2">
            <a:extLst/>
          </a:blip>
          <a:stretch>
            <a:fillRect/>
          </a:stretch>
        </p:blipFill>
        <p:spPr>
          <a:xfrm>
            <a:off x="133314" y="119498"/>
            <a:ext cx="6920508" cy="5840017"/>
          </a:xfrm>
          <a:prstGeom prst="rect">
            <a:avLst/>
          </a:prstGeom>
          <a:ln w="12700">
            <a:miter lim="400000"/>
          </a:ln>
        </p:spPr>
      </p:pic>
      <p:pic>
        <p:nvPicPr>
          <p:cNvPr id="881" name="1.jpg" descr="1.jpg"/>
          <p:cNvPicPr>
            <a:picLocks noChangeAspect="1"/>
          </p:cNvPicPr>
          <p:nvPr/>
        </p:nvPicPr>
        <p:blipFill>
          <a:blip r:embed="rId3">
            <a:extLst/>
          </a:blip>
          <a:stretch>
            <a:fillRect/>
          </a:stretch>
        </p:blipFill>
        <p:spPr>
          <a:xfrm>
            <a:off x="4320023" y="1108621"/>
            <a:ext cx="4657921" cy="53263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81"/>
                                        </p:tgtEl>
                                        <p:attrNameLst>
                                          <p:attrName>style.visibility</p:attrName>
                                        </p:attrNameLst>
                                      </p:cBhvr>
                                      <p:to>
                                        <p:strVal val="visible"/>
                                      </p:to>
                                    </p:set>
                                    <p:anim calcmode="lin" valueType="num">
                                      <p:cBhvr>
                                        <p:cTn id="7" dur="1000" fill="hold"/>
                                        <p:tgtEl>
                                          <p:spTgt spid="881"/>
                                        </p:tgtEl>
                                        <p:attrNameLst>
                                          <p:attrName>ppt_x</p:attrName>
                                        </p:attrNameLst>
                                      </p:cBhvr>
                                      <p:tavLst>
                                        <p:tav tm="0">
                                          <p:val>
                                            <p:strVal val="1+#ppt_w/2"/>
                                          </p:val>
                                        </p:tav>
                                        <p:tav tm="100000">
                                          <p:val>
                                            <p:strVal val="#ppt_x"/>
                                          </p:val>
                                        </p:tav>
                                      </p:tavLst>
                                    </p:anim>
                                    <p:anim calcmode="lin" valueType="num">
                                      <p:cBhvr>
                                        <p:cTn id="8" dur="1000" fill="hold"/>
                                        <p:tgtEl>
                                          <p:spTgt spid="8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CRISPR-driven Genetic Modification may provide a way to save crops like oranges from diseases such as “citrus greening.”"/>
          <p:cNvSpPr txBox="1"/>
          <p:nvPr/>
        </p:nvSpPr>
        <p:spPr>
          <a:xfrm>
            <a:off x="871003" y="5164141"/>
            <a:ext cx="7401994" cy="126173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defTabSz="320040">
              <a:defRPr sz="2600" b="1">
                <a:solidFill>
                  <a:srgbClr val="FFFFFF"/>
                </a:solidFill>
                <a:latin typeface="Arial"/>
                <a:ea typeface="Arial"/>
                <a:cs typeface="Arial"/>
                <a:sym typeface="Arial"/>
              </a:defRPr>
            </a:lvl1pPr>
          </a:lstStyle>
          <a:p>
            <a:r>
              <a:t>CRISPR-driven Genetic Modification may provide a way to save crops like oranges from diseases such as “citrus greening.”</a:t>
            </a:r>
          </a:p>
        </p:txBody>
      </p:sp>
      <p:pic>
        <p:nvPicPr>
          <p:cNvPr id="888" name="Screen shot 2013-08-02 at 2.20.27 PM.png" descr="Screen shot 2013-08-02 at 2.20.27 PM.png"/>
          <p:cNvPicPr>
            <a:picLocks noChangeAspect="1"/>
          </p:cNvPicPr>
          <p:nvPr/>
        </p:nvPicPr>
        <p:blipFill>
          <a:blip r:embed="rId2">
            <a:extLst/>
          </a:blip>
          <a:stretch>
            <a:fillRect/>
          </a:stretch>
        </p:blipFill>
        <p:spPr>
          <a:xfrm>
            <a:off x="445097" y="377190"/>
            <a:ext cx="5109883" cy="3909060"/>
          </a:xfrm>
          <a:prstGeom prst="rect">
            <a:avLst/>
          </a:prstGeom>
          <a:ln w="12700">
            <a:miter lim="400000"/>
          </a:ln>
          <a:effectLst>
            <a:outerShdw blurRad="114300" dist="127000" dir="2700000" rotWithShape="0">
              <a:srgbClr val="000000">
                <a:alpha val="75000"/>
              </a:srgbClr>
            </a:outerShdw>
          </a:effectLst>
        </p:spPr>
      </p:pic>
      <p:pic>
        <p:nvPicPr>
          <p:cNvPr id="889" name="Screen shot 2013-08-02 at 2.20.40 PM.png" descr="Screen shot 2013-08-02 at 2.20.40 PM.png"/>
          <p:cNvPicPr>
            <a:picLocks noChangeAspect="1"/>
          </p:cNvPicPr>
          <p:nvPr/>
        </p:nvPicPr>
        <p:blipFill>
          <a:blip r:embed="rId3">
            <a:extLst/>
          </a:blip>
          <a:stretch>
            <a:fillRect/>
          </a:stretch>
        </p:blipFill>
        <p:spPr>
          <a:xfrm>
            <a:off x="4606290" y="2967227"/>
            <a:ext cx="3226211" cy="2000251"/>
          </a:xfrm>
          <a:prstGeom prst="rect">
            <a:avLst/>
          </a:prstGeom>
          <a:ln w="50800">
            <a:solidFill>
              <a:srgbClr val="FFFFFF"/>
            </a:solidFill>
            <a:miter lim="400000"/>
          </a:ln>
          <a:effectLst>
            <a:outerShdw blurRad="114300" dist="1270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Many pig organs have the right size, shape, and functionality to serve as transplants to humans.    But there is a concern….."/>
          <p:cNvSpPr txBox="1"/>
          <p:nvPr/>
        </p:nvSpPr>
        <p:spPr>
          <a:xfrm>
            <a:off x="5366554" y="665114"/>
            <a:ext cx="3063813" cy="19216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b="1">
                <a:solidFill>
                  <a:srgbClr val="FFFCF2"/>
                </a:solidFill>
                <a:latin typeface="Arial"/>
                <a:ea typeface="Arial"/>
                <a:cs typeface="Arial"/>
                <a:sym typeface="Arial"/>
              </a:defRPr>
            </a:lvl1pPr>
          </a:lstStyle>
          <a:p>
            <a:r>
              <a:t>Many pig organs have the right size, shape, and functionality to serve as transplants to humans.    But there is a concern…..</a:t>
            </a:r>
          </a:p>
        </p:txBody>
      </p:sp>
      <p:sp>
        <p:nvSpPr>
          <p:cNvPr id="892" name=".. Pig cells are home to a slew of endogenous retroviruses (PERVs) that could be dangerous."/>
          <p:cNvSpPr txBox="1"/>
          <p:nvPr/>
        </p:nvSpPr>
        <p:spPr>
          <a:xfrm>
            <a:off x="5257123" y="3374564"/>
            <a:ext cx="3282675" cy="13120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100" b="1">
                <a:solidFill>
                  <a:srgbClr val="FFFCF2"/>
                </a:solidFill>
                <a:latin typeface="Arial"/>
                <a:ea typeface="Arial"/>
                <a:cs typeface="Arial"/>
                <a:sym typeface="Arial"/>
              </a:defRPr>
            </a:pPr>
            <a:r>
              <a:t>.. Pig cells are home to a slew of endogenous retroviruses (</a:t>
            </a:r>
            <a:r>
              <a:rPr>
                <a:solidFill>
                  <a:srgbClr val="FFFB00"/>
                </a:solidFill>
              </a:rPr>
              <a:t>PERVs</a:t>
            </a:r>
            <a:r>
              <a:t>) that could be dangerous.</a:t>
            </a:r>
          </a:p>
        </p:txBody>
      </p:sp>
      <p:sp>
        <p:nvSpPr>
          <p:cNvPr id="893" name="There is a continuing shortage of human organs needed for lifesaving transplants."/>
          <p:cNvSpPr txBox="1"/>
          <p:nvPr/>
        </p:nvSpPr>
        <p:spPr>
          <a:xfrm>
            <a:off x="253726" y="817514"/>
            <a:ext cx="2795096" cy="16168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100" b="1">
                <a:solidFill>
                  <a:srgbClr val="FFFCF2"/>
                </a:solidFill>
                <a:latin typeface="Arial"/>
                <a:ea typeface="Arial"/>
                <a:cs typeface="Arial"/>
                <a:sym typeface="Arial"/>
              </a:defRPr>
            </a:lvl1pPr>
          </a:lstStyle>
          <a:p>
            <a:r>
              <a:t>There is a continuing shortage of human organs needed for lifesaving transplants.</a:t>
            </a:r>
          </a:p>
        </p:txBody>
      </p:sp>
      <p:grpSp>
        <p:nvGrpSpPr>
          <p:cNvPr id="896" name="Group"/>
          <p:cNvGrpSpPr/>
          <p:nvPr/>
        </p:nvGrpSpPr>
        <p:grpSpPr>
          <a:xfrm>
            <a:off x="1921556" y="2705703"/>
            <a:ext cx="3220413" cy="3589279"/>
            <a:chOff x="0" y="0"/>
            <a:chExt cx="3220412" cy="3589278"/>
          </a:xfrm>
        </p:grpSpPr>
        <p:pic>
          <p:nvPicPr>
            <p:cNvPr id="894" name="1.png" descr="1.png"/>
            <p:cNvPicPr>
              <a:picLocks noChangeAspect="1"/>
            </p:cNvPicPr>
            <p:nvPr/>
          </p:nvPicPr>
          <p:blipFill>
            <a:blip r:embed="rId2">
              <a:extLst/>
            </a:blip>
            <a:srcRect/>
            <a:stretch>
              <a:fillRect/>
            </a:stretch>
          </p:blipFill>
          <p:spPr>
            <a:xfrm>
              <a:off x="0" y="423714"/>
              <a:ext cx="3220413" cy="3165565"/>
            </a:xfrm>
            <a:prstGeom prst="rect">
              <a:avLst/>
            </a:prstGeom>
            <a:ln w="12700" cap="flat">
              <a:noFill/>
              <a:miter lim="400000"/>
            </a:ln>
            <a:effectLst/>
          </p:spPr>
        </p:pic>
        <p:sp>
          <p:nvSpPr>
            <p:cNvPr id="895" name="The Solution?"/>
            <p:cNvSpPr txBox="1"/>
            <p:nvPr/>
          </p:nvSpPr>
          <p:spPr>
            <a:xfrm>
              <a:off x="554071" y="-1"/>
              <a:ext cx="2061301" cy="4572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300" b="1"/>
              </a:lvl1pPr>
            </a:lstStyle>
            <a:p>
              <a:r>
                <a:t>The Solution?</a:t>
              </a:r>
            </a:p>
          </p:txBody>
        </p:sp>
      </p:grpSp>
      <p:pic>
        <p:nvPicPr>
          <p:cNvPr id="897" name="Screen Shot 2017-10-06 at 5.40.20 AM.png" descr="Screen Shot 2017-10-06 at 5.40.20 AM.png"/>
          <p:cNvPicPr>
            <a:picLocks noChangeAspect="1"/>
          </p:cNvPicPr>
          <p:nvPr/>
        </p:nvPicPr>
        <p:blipFill>
          <a:blip r:embed="rId3">
            <a:extLst/>
          </a:blip>
          <a:stretch>
            <a:fillRect/>
          </a:stretch>
        </p:blipFill>
        <p:spPr>
          <a:xfrm>
            <a:off x="198468" y="48624"/>
            <a:ext cx="3282675" cy="4232923"/>
          </a:xfrm>
          <a:prstGeom prst="rect">
            <a:avLst/>
          </a:prstGeom>
          <a:ln w="12700">
            <a:miter lim="400000"/>
          </a:ln>
        </p:spPr>
      </p:pic>
      <p:pic>
        <p:nvPicPr>
          <p:cNvPr id="898" name="Screen Shot 2017-10-06 at 8.01.03 AM.png" descr="Screen Shot 2017-10-06 at 8.01.03 AM.png"/>
          <p:cNvPicPr>
            <a:picLocks noChangeAspect="1"/>
          </p:cNvPicPr>
          <p:nvPr/>
        </p:nvPicPr>
        <p:blipFill>
          <a:blip r:embed="rId4">
            <a:extLst/>
          </a:blip>
          <a:stretch>
            <a:fillRect/>
          </a:stretch>
        </p:blipFill>
        <p:spPr>
          <a:xfrm>
            <a:off x="6361042" y="173330"/>
            <a:ext cx="2329804" cy="6417176"/>
          </a:xfrm>
          <a:prstGeom prst="rect">
            <a:avLst/>
          </a:prstGeom>
          <a:ln w="12700">
            <a:miter lim="400000"/>
          </a:ln>
        </p:spPr>
      </p:pic>
      <p:pic>
        <p:nvPicPr>
          <p:cNvPr id="899" name="Screen Shot 2017-10-06 at 8.02.17 AM.png" descr="Screen Shot 2017-10-06 at 8.02.17 AM.png"/>
          <p:cNvPicPr>
            <a:picLocks noChangeAspect="1"/>
          </p:cNvPicPr>
          <p:nvPr/>
        </p:nvPicPr>
        <p:blipFill>
          <a:blip r:embed="rId5">
            <a:extLst/>
          </a:blip>
          <a:stretch>
            <a:fillRect/>
          </a:stretch>
        </p:blipFill>
        <p:spPr>
          <a:xfrm>
            <a:off x="2557469" y="3036462"/>
            <a:ext cx="2795096" cy="361587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96"/>
                                        </p:tgtEl>
                                        <p:attrNameLst>
                                          <p:attrName>style.visibility</p:attrName>
                                        </p:attrNameLst>
                                      </p:cBhvr>
                                      <p:to>
                                        <p:strVal val="visible"/>
                                      </p:to>
                                    </p:set>
                                    <p:anim calcmode="lin" valueType="num">
                                      <p:cBhvr>
                                        <p:cTn id="7" dur="750" fill="hold"/>
                                        <p:tgtEl>
                                          <p:spTgt spid="896"/>
                                        </p:tgtEl>
                                        <p:attrNameLst>
                                          <p:attrName>ppt_w</p:attrName>
                                        </p:attrNameLst>
                                      </p:cBhvr>
                                      <p:tavLst>
                                        <p:tav tm="0">
                                          <p:val>
                                            <p:fltVal val="0"/>
                                          </p:val>
                                        </p:tav>
                                        <p:tav tm="100000">
                                          <p:val>
                                            <p:strVal val="#ppt_w"/>
                                          </p:val>
                                        </p:tav>
                                      </p:tavLst>
                                    </p:anim>
                                    <p:anim calcmode="lin" valueType="num">
                                      <p:cBhvr>
                                        <p:cTn id="8" dur="750" fill="hold"/>
                                        <p:tgtEl>
                                          <p:spTgt spid="89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91"/>
                                        </p:tgtEl>
                                        <p:attrNameLst>
                                          <p:attrName>style.visibility</p:attrName>
                                        </p:attrNameLst>
                                      </p:cBhvr>
                                      <p:to>
                                        <p:strVal val="visible"/>
                                      </p:to>
                                    </p:set>
                                    <p:anim calcmode="lin" valueType="num">
                                      <p:cBhvr>
                                        <p:cTn id="13" dur="950" fill="hold"/>
                                        <p:tgtEl>
                                          <p:spTgt spid="891"/>
                                        </p:tgtEl>
                                        <p:attrNameLst>
                                          <p:attrName>ppt_w</p:attrName>
                                        </p:attrNameLst>
                                      </p:cBhvr>
                                      <p:tavLst>
                                        <p:tav tm="0">
                                          <p:val>
                                            <p:fltVal val="0"/>
                                          </p:val>
                                        </p:tav>
                                        <p:tav tm="100000">
                                          <p:val>
                                            <p:strVal val="#ppt_w"/>
                                          </p:val>
                                        </p:tav>
                                      </p:tavLst>
                                    </p:anim>
                                    <p:anim calcmode="lin" valueType="num">
                                      <p:cBhvr>
                                        <p:cTn id="14" dur="950" fill="hold"/>
                                        <p:tgtEl>
                                          <p:spTgt spid="89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892"/>
                                        </p:tgtEl>
                                        <p:attrNameLst>
                                          <p:attrName>style.visibility</p:attrName>
                                        </p:attrNameLst>
                                      </p:cBhvr>
                                      <p:to>
                                        <p:strVal val="visible"/>
                                      </p:to>
                                    </p:set>
                                    <p:anim calcmode="lin" valueType="num">
                                      <p:cBhvr>
                                        <p:cTn id="19" dur="1124" fill="hold"/>
                                        <p:tgtEl>
                                          <p:spTgt spid="892"/>
                                        </p:tgtEl>
                                        <p:attrNameLst>
                                          <p:attrName>ppt_w</p:attrName>
                                        </p:attrNameLst>
                                      </p:cBhvr>
                                      <p:tavLst>
                                        <p:tav tm="0">
                                          <p:val>
                                            <p:fltVal val="0"/>
                                          </p:val>
                                        </p:tav>
                                        <p:tav tm="100000">
                                          <p:val>
                                            <p:strVal val="#ppt_w"/>
                                          </p:val>
                                        </p:tav>
                                      </p:tavLst>
                                    </p:anim>
                                    <p:anim calcmode="lin" valueType="num">
                                      <p:cBhvr>
                                        <p:cTn id="20" dur="1124" fill="hold"/>
                                        <p:tgtEl>
                                          <p:spTgt spid="89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897"/>
                                        </p:tgtEl>
                                        <p:attrNameLst>
                                          <p:attrName>style.visibility</p:attrName>
                                        </p:attrNameLst>
                                      </p:cBhvr>
                                      <p:to>
                                        <p:strVal val="visible"/>
                                      </p:to>
                                    </p:set>
                                    <p:anim calcmode="lin" valueType="num">
                                      <p:cBhvr>
                                        <p:cTn id="25" dur="1000" fill="hold"/>
                                        <p:tgtEl>
                                          <p:spTgt spid="897"/>
                                        </p:tgtEl>
                                        <p:attrNameLst>
                                          <p:attrName>ppt_x</p:attrName>
                                        </p:attrNameLst>
                                      </p:cBhvr>
                                      <p:tavLst>
                                        <p:tav tm="0">
                                          <p:val>
                                            <p:strVal val="0-#ppt_w/2"/>
                                          </p:val>
                                        </p:tav>
                                        <p:tav tm="100000">
                                          <p:val>
                                            <p:strVal val="#ppt_x"/>
                                          </p:val>
                                        </p:tav>
                                      </p:tavLst>
                                    </p:anim>
                                    <p:anim calcmode="lin" valueType="num">
                                      <p:cBhvr>
                                        <p:cTn id="26" dur="1000" fill="hold"/>
                                        <p:tgtEl>
                                          <p:spTgt spid="897"/>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9" presetClass="exit" fill="hold" grpId="5" nodeType="afterEffect">
                                  <p:stCondLst>
                                    <p:cond delay="0"/>
                                  </p:stCondLst>
                                  <p:iterate>
                                    <p:tmAbs val="0"/>
                                  </p:iterate>
                                  <p:childTnLst>
                                    <p:animEffect transition="out" filter="dissolve">
                                      <p:cBhvr>
                                        <p:cTn id="29" dur="1000" fill="hold"/>
                                        <p:tgtEl>
                                          <p:spTgt spid="896"/>
                                        </p:tgtEl>
                                      </p:cBhvr>
                                    </p:animEffect>
                                    <p:set>
                                      <p:cBhvr>
                                        <p:cTn id="30" fill="hold">
                                          <p:stCondLst>
                                            <p:cond delay="999"/>
                                          </p:stCondLst>
                                        </p:cTn>
                                        <p:tgtEl>
                                          <p:spTgt spid="89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6" nodeType="clickEffect">
                                  <p:stCondLst>
                                    <p:cond delay="0"/>
                                  </p:stCondLst>
                                  <p:iterate>
                                    <p:tmAbs val="0"/>
                                  </p:iterate>
                                  <p:childTnLst>
                                    <p:set>
                                      <p:cBhvr>
                                        <p:cTn id="34" fill="hold"/>
                                        <p:tgtEl>
                                          <p:spTgt spid="899"/>
                                        </p:tgtEl>
                                        <p:attrNameLst>
                                          <p:attrName>style.visibility</p:attrName>
                                        </p:attrNameLst>
                                      </p:cBhvr>
                                      <p:to>
                                        <p:strVal val="visible"/>
                                      </p:to>
                                    </p:set>
                                    <p:anim calcmode="lin" valueType="num">
                                      <p:cBhvr>
                                        <p:cTn id="35" dur="750" fill="hold"/>
                                        <p:tgtEl>
                                          <p:spTgt spid="899"/>
                                        </p:tgtEl>
                                        <p:attrNameLst>
                                          <p:attrName>ppt_w</p:attrName>
                                        </p:attrNameLst>
                                      </p:cBhvr>
                                      <p:tavLst>
                                        <p:tav tm="0">
                                          <p:val>
                                            <p:fltVal val="0"/>
                                          </p:val>
                                        </p:tav>
                                        <p:tav tm="100000">
                                          <p:val>
                                            <p:strVal val="#ppt_w"/>
                                          </p:val>
                                        </p:tav>
                                      </p:tavLst>
                                    </p:anim>
                                    <p:anim calcmode="lin" valueType="num">
                                      <p:cBhvr>
                                        <p:cTn id="36" dur="750" fill="hold"/>
                                        <p:tgtEl>
                                          <p:spTgt spid="89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7" nodeType="clickEffect">
                                  <p:stCondLst>
                                    <p:cond delay="0"/>
                                  </p:stCondLst>
                                  <p:iterate>
                                    <p:tmAbs val="0"/>
                                  </p:iterate>
                                  <p:childTnLst>
                                    <p:set>
                                      <p:cBhvr>
                                        <p:cTn id="40" fill="hold"/>
                                        <p:tgtEl>
                                          <p:spTgt spid="898"/>
                                        </p:tgtEl>
                                        <p:attrNameLst>
                                          <p:attrName>style.visibility</p:attrName>
                                        </p:attrNameLst>
                                      </p:cBhvr>
                                      <p:to>
                                        <p:strVal val="visible"/>
                                      </p:to>
                                    </p:set>
                                    <p:anim calcmode="lin" valueType="num">
                                      <p:cBhvr>
                                        <p:cTn id="41" dur="1250" fill="hold"/>
                                        <p:tgtEl>
                                          <p:spTgt spid="898"/>
                                        </p:tgtEl>
                                        <p:attrNameLst>
                                          <p:attrName>ppt_x</p:attrName>
                                        </p:attrNameLst>
                                      </p:cBhvr>
                                      <p:tavLst>
                                        <p:tav tm="0">
                                          <p:val>
                                            <p:strVal val="1+#ppt_w/2"/>
                                          </p:val>
                                        </p:tav>
                                        <p:tav tm="100000">
                                          <p:val>
                                            <p:strVal val="#ppt_x"/>
                                          </p:val>
                                        </p:tav>
                                      </p:tavLst>
                                    </p:anim>
                                    <p:anim calcmode="lin" valueType="num">
                                      <p:cBhvr>
                                        <p:cTn id="42" dur="1250" fill="hold"/>
                                        <p:tgtEl>
                                          <p:spTgt spid="898"/>
                                        </p:tgtEl>
                                        <p:attrNameLst>
                                          <p:attrName>ppt_y</p:attrName>
                                        </p:attrNameLst>
                                      </p:cBhvr>
                                      <p:tavLst>
                                        <p:tav tm="0">
                                          <p:val>
                                            <p:strVal val="#ppt_y"/>
                                          </p:val>
                                        </p:tav>
                                        <p:tav tm="100000">
                                          <p:val>
                                            <p:strVal val="#ppt_y"/>
                                          </p:val>
                                        </p:tav>
                                      </p:tavLst>
                                    </p:anim>
                                  </p:childTnLst>
                                </p:cTn>
                              </p:par>
                            </p:childTnLst>
                          </p:cTn>
                        </p:par>
                        <p:par>
                          <p:cTn id="43" fill="hold">
                            <p:stCondLst>
                              <p:cond delay="1250"/>
                            </p:stCondLst>
                            <p:childTnLst>
                              <p:par>
                                <p:cTn id="44" presetID="9" presetClass="exit" fill="hold" grpId="8" nodeType="afterEffect">
                                  <p:stCondLst>
                                    <p:cond delay="0"/>
                                  </p:stCondLst>
                                  <p:iterate>
                                    <p:tmAbs val="0"/>
                                  </p:iterate>
                                  <p:childTnLst>
                                    <p:animEffect transition="out" filter="dissolve">
                                      <p:cBhvr>
                                        <p:cTn id="45" dur="1000" fill="hold"/>
                                        <p:tgtEl>
                                          <p:spTgt spid="891"/>
                                        </p:tgtEl>
                                      </p:cBhvr>
                                    </p:animEffect>
                                    <p:set>
                                      <p:cBhvr>
                                        <p:cTn id="46" fill="hold">
                                          <p:stCondLst>
                                            <p:cond delay="999"/>
                                          </p:stCondLst>
                                        </p:cTn>
                                        <p:tgtEl>
                                          <p:spTgt spid="891"/>
                                        </p:tgtEl>
                                        <p:attrNameLst>
                                          <p:attrName>style.visibility</p:attrName>
                                        </p:attrNameLst>
                                      </p:cBhvr>
                                      <p:to>
                                        <p:strVal val="hidden"/>
                                      </p:to>
                                    </p:set>
                                  </p:childTnLst>
                                </p:cTn>
                              </p:par>
                            </p:childTnLst>
                          </p:cTn>
                        </p:par>
                        <p:par>
                          <p:cTn id="47" fill="hold">
                            <p:stCondLst>
                              <p:cond delay="2250"/>
                            </p:stCondLst>
                            <p:childTnLst>
                              <p:par>
                                <p:cTn id="48" presetID="9" presetClass="exit" fill="hold" grpId="9" nodeType="afterEffect">
                                  <p:stCondLst>
                                    <p:cond delay="0"/>
                                  </p:stCondLst>
                                  <p:iterate>
                                    <p:tmAbs val="0"/>
                                  </p:iterate>
                                  <p:childTnLst>
                                    <p:animEffect transition="out" filter="dissolve">
                                      <p:cBhvr>
                                        <p:cTn id="49" dur="1000" fill="hold"/>
                                        <p:tgtEl>
                                          <p:spTgt spid="892"/>
                                        </p:tgtEl>
                                      </p:cBhvr>
                                    </p:animEffect>
                                    <p:set>
                                      <p:cBhvr>
                                        <p:cTn id="50" fill="hold">
                                          <p:stCondLst>
                                            <p:cond delay="999"/>
                                          </p:stCondLst>
                                        </p:cTn>
                                        <p:tgtEl>
                                          <p:spTgt spid="8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 grpId="2" animBg="1" advAuto="0"/>
      <p:bldP spid="891" grpId="8" animBg="1" advAuto="0"/>
      <p:bldP spid="892" grpId="3" animBg="1" advAuto="0"/>
      <p:bldP spid="892" grpId="9" animBg="1" advAuto="0"/>
      <p:bldP spid="896" grpId="1" animBg="1" advAuto="0"/>
      <p:bldP spid="896" grpId="5" animBg="1" advAuto="0"/>
      <p:bldP spid="897" grpId="4" animBg="1" advAuto="0"/>
      <p:bldP spid="898" grpId="7" animBg="1" advAuto="0"/>
      <p:bldP spid="899" grpId="6"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Will CRISPR work in this organism?"/>
          <p:cNvSpPr txBox="1"/>
          <p:nvPr/>
        </p:nvSpPr>
        <p:spPr>
          <a:xfrm>
            <a:off x="1921835" y="1813375"/>
            <a:ext cx="5300330"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400" b="1">
                <a:solidFill>
                  <a:srgbClr val="FFFCF2"/>
                </a:solidFill>
              </a:defRPr>
            </a:lvl1pPr>
          </a:lstStyle>
          <a:p>
            <a:r>
              <a:t>Will CRISPR work in this organism?</a:t>
            </a:r>
          </a:p>
        </p:txBody>
      </p:sp>
      <p:pic>
        <p:nvPicPr>
          <p:cNvPr id="902" name="Screen shot 2016-01-24 at 5.51.39 PM.png" descr="Screen shot 2016-01-24 at 5.51.39 PM.png"/>
          <p:cNvPicPr>
            <a:picLocks noChangeAspect="1"/>
          </p:cNvPicPr>
          <p:nvPr/>
        </p:nvPicPr>
        <p:blipFill>
          <a:blip r:embed="rId2">
            <a:extLst/>
          </a:blip>
          <a:stretch>
            <a:fillRect/>
          </a:stretch>
        </p:blipFill>
        <p:spPr>
          <a:xfrm>
            <a:off x="845230" y="729999"/>
            <a:ext cx="6947298" cy="5398002"/>
          </a:xfrm>
          <a:prstGeom prst="rect">
            <a:avLst/>
          </a:prstGeom>
          <a:ln w="12700">
            <a:miter lim="400000"/>
          </a:ln>
        </p:spPr>
      </p:pic>
      <p:pic>
        <p:nvPicPr>
          <p:cNvPr id="903" name="8.jpg" descr="8.jpg"/>
          <p:cNvPicPr>
            <a:picLocks noChangeAspect="1"/>
          </p:cNvPicPr>
          <p:nvPr/>
        </p:nvPicPr>
        <p:blipFill>
          <a:blip r:embed="rId3">
            <a:extLst/>
          </a:blip>
          <a:stretch>
            <a:fillRect/>
          </a:stretch>
        </p:blipFill>
        <p:spPr>
          <a:xfrm>
            <a:off x="4455914" y="4098726"/>
            <a:ext cx="3696891" cy="2464595"/>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03"/>
                                        </p:tgtEl>
                                        <p:attrNameLst>
                                          <p:attrName>style.visibility</p:attrName>
                                        </p:attrNameLst>
                                      </p:cBhvr>
                                      <p:to>
                                        <p:strVal val="visible"/>
                                      </p:to>
                                    </p:set>
                                    <p:anim calcmode="lin" valueType="num">
                                      <p:cBhvr>
                                        <p:cTn id="7" dur="750" fill="hold"/>
                                        <p:tgtEl>
                                          <p:spTgt spid="903"/>
                                        </p:tgtEl>
                                        <p:attrNameLst>
                                          <p:attrName>ppt_w</p:attrName>
                                        </p:attrNameLst>
                                      </p:cBhvr>
                                      <p:tavLst>
                                        <p:tav tm="0">
                                          <p:val>
                                            <p:fltVal val="0"/>
                                          </p:val>
                                        </p:tav>
                                        <p:tav tm="100000">
                                          <p:val>
                                            <p:strVal val="#ppt_w"/>
                                          </p:val>
                                        </p:tav>
                                      </p:tavLst>
                                    </p:anim>
                                    <p:anim calcmode="lin" valueType="num">
                                      <p:cBhvr>
                                        <p:cTn id="8" dur="750" fill="hold"/>
                                        <p:tgtEl>
                                          <p:spTgt spid="9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902"/>
                                        </p:tgtEl>
                                        <p:attrNameLst>
                                          <p:attrName>style.visibility</p:attrName>
                                        </p:attrNameLst>
                                      </p:cBhvr>
                                      <p:to>
                                        <p:strVal val="visible"/>
                                      </p:to>
                                    </p:set>
                                    <p:anim calcmode="lin" valueType="num">
                                      <p:cBhvr>
                                        <p:cTn id="13" dur="1250" fill="hold"/>
                                        <p:tgtEl>
                                          <p:spTgt spid="902"/>
                                        </p:tgtEl>
                                        <p:attrNameLst>
                                          <p:attrName>ppt_x</p:attrName>
                                        </p:attrNameLst>
                                      </p:cBhvr>
                                      <p:tavLst>
                                        <p:tav tm="0">
                                          <p:val>
                                            <p:strVal val="0-#ppt_w/2"/>
                                          </p:val>
                                        </p:tav>
                                        <p:tav tm="100000">
                                          <p:val>
                                            <p:strVal val="#ppt_x"/>
                                          </p:val>
                                        </p:tav>
                                      </p:tavLst>
                                    </p:anim>
                                    <p:anim calcmode="lin" valueType="num">
                                      <p:cBhvr>
                                        <p:cTn id="14" dur="1250" fill="hold"/>
                                        <p:tgtEl>
                                          <p:spTgt spid="9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 grpId="2" animBg="1" advAuto="0"/>
      <p:bldP spid="903"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 name="NYTimes Headline.png" descr="NYTimes Headline.png"/>
          <p:cNvPicPr>
            <a:picLocks noChangeAspect="1"/>
          </p:cNvPicPr>
          <p:nvPr/>
        </p:nvPicPr>
        <p:blipFill>
          <a:blip r:embed="rId2">
            <a:extLst/>
          </a:blip>
          <a:stretch>
            <a:fillRect/>
          </a:stretch>
        </p:blipFill>
        <p:spPr>
          <a:xfrm>
            <a:off x="371897" y="778461"/>
            <a:ext cx="7949793" cy="4639322"/>
          </a:xfrm>
          <a:prstGeom prst="rect">
            <a:avLst/>
          </a:prstGeom>
          <a:ln w="12700">
            <a:miter lim="400000"/>
          </a:ln>
        </p:spPr>
      </p:pic>
      <p:sp>
        <p:nvSpPr>
          <p:cNvPr id="906" name="August 2017:"/>
          <p:cNvSpPr txBox="1"/>
          <p:nvPr/>
        </p:nvSpPr>
        <p:spPr>
          <a:xfrm>
            <a:off x="1052090" y="187298"/>
            <a:ext cx="2187725"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1" i="1">
                <a:solidFill>
                  <a:srgbClr val="FFFCF2"/>
                </a:solidFill>
              </a:defRPr>
            </a:lvl1pPr>
          </a:lstStyle>
          <a:p>
            <a:r>
              <a:t>August 2017:</a:t>
            </a:r>
          </a:p>
        </p:txBody>
      </p:sp>
      <p:pic>
        <p:nvPicPr>
          <p:cNvPr id="907" name="NatureEdit-News-HEadline.png" descr="NatureEdit-News-HEadline.png"/>
          <p:cNvPicPr>
            <a:picLocks noChangeAspect="1"/>
          </p:cNvPicPr>
          <p:nvPr/>
        </p:nvPicPr>
        <p:blipFill>
          <a:blip r:embed="rId3">
            <a:extLst/>
          </a:blip>
          <a:stretch>
            <a:fillRect/>
          </a:stretch>
        </p:blipFill>
        <p:spPr>
          <a:xfrm>
            <a:off x="6035709" y="1362179"/>
            <a:ext cx="3007582" cy="4133642"/>
          </a:xfrm>
          <a:prstGeom prst="rect">
            <a:avLst/>
          </a:prstGeom>
          <a:ln w="12700">
            <a:miter lim="400000"/>
          </a:ln>
        </p:spPr>
      </p:pic>
      <p:grpSp>
        <p:nvGrpSpPr>
          <p:cNvPr id="910" name="Group"/>
          <p:cNvGrpSpPr/>
          <p:nvPr/>
        </p:nvGrpSpPr>
        <p:grpSpPr>
          <a:xfrm>
            <a:off x="994408" y="4195654"/>
            <a:ext cx="6899050" cy="2531954"/>
            <a:chOff x="0" y="0"/>
            <a:chExt cx="6899048" cy="2531953"/>
          </a:xfrm>
        </p:grpSpPr>
        <p:pic>
          <p:nvPicPr>
            <p:cNvPr id="908" name="MYBFC3-GeneMap.png" descr="MYBFC3-GeneMap.png"/>
            <p:cNvPicPr>
              <a:picLocks noChangeAspect="1"/>
            </p:cNvPicPr>
            <p:nvPr/>
          </p:nvPicPr>
          <p:blipFill>
            <a:blip r:embed="rId4">
              <a:extLst/>
            </a:blip>
            <a:stretch>
              <a:fillRect/>
            </a:stretch>
          </p:blipFill>
          <p:spPr>
            <a:xfrm>
              <a:off x="0" y="797302"/>
              <a:ext cx="6899049" cy="1734652"/>
            </a:xfrm>
            <a:prstGeom prst="rect">
              <a:avLst/>
            </a:prstGeom>
            <a:ln w="12700" cap="flat">
              <a:noFill/>
              <a:miter lim="400000"/>
            </a:ln>
            <a:effectLst/>
          </p:spPr>
        </p:pic>
        <p:sp>
          <p:nvSpPr>
            <p:cNvPr id="909" name="MYBPC3 (Chromosome 11) Cardiac Myosin-Binding Protein (hypertrophic cardiomyopathy)"/>
            <p:cNvSpPr txBox="1"/>
            <p:nvPr/>
          </p:nvSpPr>
          <p:spPr>
            <a:xfrm>
              <a:off x="0" y="0"/>
              <a:ext cx="6896100" cy="8128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z="2300" b="1" i="1">
                  <a:solidFill>
                    <a:srgbClr val="FFFFFF"/>
                  </a:solidFill>
                </a:defRPr>
              </a:pPr>
              <a:r>
                <a:t>MYBPC3 </a:t>
              </a:r>
              <a:r>
                <a:rPr b="0"/>
                <a:t>(Chromosome 11) </a:t>
              </a:r>
              <a:r>
                <a:t>Cardiac Myosin-Binding Protein (hypertrophic cardiomyopathy)</a:t>
              </a: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10"/>
                                        </p:tgtEl>
                                        <p:attrNameLst>
                                          <p:attrName>style.visibility</p:attrName>
                                        </p:attrNameLst>
                                      </p:cBhvr>
                                      <p:to>
                                        <p:strVal val="visible"/>
                                      </p:to>
                                    </p:set>
                                    <p:anim calcmode="lin" valueType="num">
                                      <p:cBhvr>
                                        <p:cTn id="7" dur="750" fill="hold"/>
                                        <p:tgtEl>
                                          <p:spTgt spid="910"/>
                                        </p:tgtEl>
                                        <p:attrNameLst>
                                          <p:attrName>ppt_w</p:attrName>
                                        </p:attrNameLst>
                                      </p:cBhvr>
                                      <p:tavLst>
                                        <p:tav tm="0">
                                          <p:val>
                                            <p:fltVal val="0"/>
                                          </p:val>
                                        </p:tav>
                                        <p:tav tm="100000">
                                          <p:val>
                                            <p:strVal val="#ppt_w"/>
                                          </p:val>
                                        </p:tav>
                                      </p:tavLst>
                                    </p:anim>
                                    <p:anim calcmode="lin" valueType="num">
                                      <p:cBhvr>
                                        <p:cTn id="8" dur="750" fill="hold"/>
                                        <p:tgtEl>
                                          <p:spTgt spid="9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 name="Screen shot 2016-01-24 at 8.41.37 PM.png" descr="Screen shot 2016-01-24 at 8.41.37 PM.png"/>
          <p:cNvPicPr>
            <a:picLocks noChangeAspect="1"/>
          </p:cNvPicPr>
          <p:nvPr/>
        </p:nvPicPr>
        <p:blipFill>
          <a:blip r:embed="rId2">
            <a:extLst/>
          </a:blip>
          <a:stretch>
            <a:fillRect/>
          </a:stretch>
        </p:blipFill>
        <p:spPr>
          <a:xfrm>
            <a:off x="571500" y="548098"/>
            <a:ext cx="7474149" cy="547944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 name="Screen shot 2016-01-24 at 5.54.09 PM.png" descr="Screen shot 2016-01-24 at 5.54.09 PM.png"/>
          <p:cNvPicPr>
            <a:picLocks noChangeAspect="1"/>
          </p:cNvPicPr>
          <p:nvPr/>
        </p:nvPicPr>
        <p:blipFill>
          <a:blip r:embed="rId2">
            <a:extLst/>
          </a:blip>
          <a:stretch>
            <a:fillRect/>
          </a:stretch>
        </p:blipFill>
        <p:spPr>
          <a:xfrm>
            <a:off x="491132" y="526851"/>
            <a:ext cx="6938368" cy="58042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 name="Screen Shot 2017-11-15 at 7.48.28 AM.png" descr="Screen Shot 2017-11-15 at 7.48.28 AM.png"/>
          <p:cNvPicPr>
            <a:picLocks noChangeAspect="1"/>
          </p:cNvPicPr>
          <p:nvPr/>
        </p:nvPicPr>
        <p:blipFill>
          <a:blip r:embed="rId2">
            <a:extLst/>
          </a:blip>
          <a:stretch>
            <a:fillRect/>
          </a:stretch>
        </p:blipFill>
        <p:spPr>
          <a:xfrm>
            <a:off x="4943394" y="281011"/>
            <a:ext cx="3810001" cy="3804921"/>
          </a:xfrm>
          <a:prstGeom prst="rect">
            <a:avLst/>
          </a:prstGeom>
          <a:ln w="25400">
            <a:solidFill>
              <a:srgbClr val="000000"/>
            </a:solidFill>
            <a:miter lim="400000"/>
          </a:ln>
          <a:effectLst>
            <a:outerShdw blurRad="190500" dist="190500" dir="2700000" rotWithShape="0">
              <a:srgbClr val="000000">
                <a:alpha val="66000"/>
              </a:srgbClr>
            </a:outerShdw>
          </a:effectLst>
        </p:spPr>
      </p:pic>
      <p:pic>
        <p:nvPicPr>
          <p:cNvPr id="929" name="Screen Shot 2017-11-15 at 7.45.59 AM.png" descr="Screen Shot 2017-11-15 at 7.45.59 AM.png"/>
          <p:cNvPicPr>
            <a:picLocks noChangeAspect="1"/>
          </p:cNvPicPr>
          <p:nvPr/>
        </p:nvPicPr>
        <p:blipFill>
          <a:blip r:embed="rId3">
            <a:extLst/>
          </a:blip>
          <a:stretch>
            <a:fillRect/>
          </a:stretch>
        </p:blipFill>
        <p:spPr>
          <a:xfrm>
            <a:off x="692203" y="355653"/>
            <a:ext cx="3810001" cy="2964074"/>
          </a:xfrm>
          <a:prstGeom prst="rect">
            <a:avLst/>
          </a:prstGeom>
          <a:ln w="25400">
            <a:solidFill>
              <a:srgbClr val="000000"/>
            </a:solidFill>
            <a:miter lim="400000"/>
          </a:ln>
          <a:effectLst>
            <a:outerShdw blurRad="190500" dist="190500" dir="2700000" rotWithShape="0">
              <a:srgbClr val="000000">
                <a:alpha val="66000"/>
              </a:srgbClr>
            </a:outerShdw>
          </a:effectLst>
        </p:spPr>
      </p:pic>
      <p:pic>
        <p:nvPicPr>
          <p:cNvPr id="930" name="Screen Shot 2017-11-15 at 7.49.27 AM.png" descr="Screen Shot 2017-11-15 at 7.49.27 AM.png"/>
          <p:cNvPicPr>
            <a:picLocks noChangeAspect="1"/>
          </p:cNvPicPr>
          <p:nvPr/>
        </p:nvPicPr>
        <p:blipFill>
          <a:blip r:embed="rId4">
            <a:extLst/>
          </a:blip>
          <a:stretch>
            <a:fillRect/>
          </a:stretch>
        </p:blipFill>
        <p:spPr>
          <a:xfrm>
            <a:off x="4427549" y="3341487"/>
            <a:ext cx="3810001" cy="3080134"/>
          </a:xfrm>
          <a:prstGeom prst="rect">
            <a:avLst/>
          </a:prstGeom>
          <a:ln w="25400">
            <a:solidFill>
              <a:srgbClr val="000000"/>
            </a:solidFill>
            <a:miter lim="400000"/>
          </a:ln>
          <a:effectLst>
            <a:outerShdw blurRad="190500" dist="190500" dir="2700000" rotWithShape="0">
              <a:srgbClr val="000000">
                <a:alpha val="66000"/>
              </a:srgbClr>
            </a:outerShdw>
          </a:effectLst>
        </p:spPr>
      </p:pic>
      <p:grpSp>
        <p:nvGrpSpPr>
          <p:cNvPr id="933" name="Group"/>
          <p:cNvGrpSpPr/>
          <p:nvPr/>
        </p:nvGrpSpPr>
        <p:grpSpPr>
          <a:xfrm>
            <a:off x="380088" y="2688902"/>
            <a:ext cx="3810001" cy="3873050"/>
            <a:chOff x="0" y="0"/>
            <a:chExt cx="3810000" cy="3873048"/>
          </a:xfrm>
        </p:grpSpPr>
        <p:pic>
          <p:nvPicPr>
            <p:cNvPr id="931" name="Screen Shot 2017-11-15 at 7.50.48 AM.png" descr="Screen Shot 2017-11-15 at 7.50.48 AM.png"/>
            <p:cNvPicPr>
              <a:picLocks noChangeAspect="1"/>
            </p:cNvPicPr>
            <p:nvPr/>
          </p:nvPicPr>
          <p:blipFill>
            <a:blip r:embed="rId5">
              <a:extLst/>
            </a:blip>
            <a:stretch>
              <a:fillRect/>
            </a:stretch>
          </p:blipFill>
          <p:spPr>
            <a:xfrm>
              <a:off x="0" y="0"/>
              <a:ext cx="3810000" cy="2633807"/>
            </a:xfrm>
            <a:prstGeom prst="rect">
              <a:avLst/>
            </a:prstGeom>
            <a:ln w="25400" cap="flat">
              <a:solidFill>
                <a:srgbClr val="000000"/>
              </a:solidFill>
              <a:prstDash val="solid"/>
              <a:miter lim="400000"/>
            </a:ln>
            <a:effectLst>
              <a:outerShdw blurRad="190500" dist="190500" dir="2700000" rotWithShape="0">
                <a:srgbClr val="000000">
                  <a:alpha val="66000"/>
                </a:srgbClr>
              </a:outerShdw>
            </a:effectLst>
          </p:spPr>
        </p:pic>
        <p:sp>
          <p:nvSpPr>
            <p:cNvPr id="932" name="Brian Madeux (44 years old)…"/>
            <p:cNvSpPr txBox="1"/>
            <p:nvPr/>
          </p:nvSpPr>
          <p:spPr>
            <a:xfrm>
              <a:off x="97310" y="2755448"/>
              <a:ext cx="3521367"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1700" b="1">
                  <a:solidFill>
                    <a:srgbClr val="FFFCF2"/>
                  </a:solidFill>
                </a:defRPr>
              </a:pPr>
              <a:r>
                <a:t>Brian Madeux (44 years old)</a:t>
              </a:r>
            </a:p>
            <a:p>
              <a:pPr algn="ctr">
                <a:defRPr sz="1700" b="1">
                  <a:solidFill>
                    <a:srgbClr val="FFFCF2"/>
                  </a:solidFill>
                </a:defRPr>
              </a:pPr>
              <a:r>
                <a:t>Hunter Syndrome</a:t>
              </a:r>
              <a:br/>
              <a:r>
                <a:t>(Lysosomal Storage Disease)</a:t>
              </a:r>
            </a:p>
            <a:p>
              <a:pPr algn="ctr">
                <a:defRPr sz="1700" b="1">
                  <a:solidFill>
                    <a:srgbClr val="FFFCF2"/>
                  </a:solidFill>
                </a:defRPr>
              </a:pPr>
              <a:r>
                <a:t>Zinc-finger targeting to liver cells</a:t>
              </a: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928"/>
                                        </p:tgtEl>
                                        <p:attrNameLst>
                                          <p:attrName>style.visibility</p:attrName>
                                        </p:attrNameLst>
                                      </p:cBhvr>
                                      <p:to>
                                        <p:strVal val="visible"/>
                                      </p:to>
                                    </p:set>
                                    <p:anim calcmode="lin" valueType="num">
                                      <p:cBhvr>
                                        <p:cTn id="7" dur="1000" fill="hold"/>
                                        <p:tgtEl>
                                          <p:spTgt spid="928"/>
                                        </p:tgtEl>
                                        <p:attrNameLst>
                                          <p:attrName>ppt_x</p:attrName>
                                        </p:attrNameLst>
                                      </p:cBhvr>
                                      <p:tavLst>
                                        <p:tav tm="0">
                                          <p:val>
                                            <p:strVal val="1+#ppt_w/2"/>
                                          </p:val>
                                        </p:tav>
                                        <p:tav tm="100000">
                                          <p:val>
                                            <p:strVal val="#ppt_x"/>
                                          </p:val>
                                        </p:tav>
                                      </p:tavLst>
                                    </p:anim>
                                    <p:anim calcmode="lin" valueType="num">
                                      <p:cBhvr>
                                        <p:cTn id="8" dur="1000" fill="hold"/>
                                        <p:tgtEl>
                                          <p:spTgt spid="9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933"/>
                                        </p:tgtEl>
                                        <p:attrNameLst>
                                          <p:attrName>style.visibility</p:attrName>
                                        </p:attrNameLst>
                                      </p:cBhvr>
                                      <p:to>
                                        <p:strVal val="visible"/>
                                      </p:to>
                                    </p:set>
                                    <p:anim calcmode="lin" valueType="num">
                                      <p:cBhvr>
                                        <p:cTn id="13" dur="1000" fill="hold"/>
                                        <p:tgtEl>
                                          <p:spTgt spid="933"/>
                                        </p:tgtEl>
                                        <p:attrNameLst>
                                          <p:attrName>ppt_x</p:attrName>
                                        </p:attrNameLst>
                                      </p:cBhvr>
                                      <p:tavLst>
                                        <p:tav tm="0">
                                          <p:val>
                                            <p:strVal val="0-#ppt_w/2"/>
                                          </p:val>
                                        </p:tav>
                                        <p:tav tm="100000">
                                          <p:val>
                                            <p:strVal val="#ppt_x"/>
                                          </p:val>
                                        </p:tav>
                                      </p:tavLst>
                                    </p:anim>
                                    <p:anim calcmode="lin" valueType="num">
                                      <p:cBhvr>
                                        <p:cTn id="14" dur="1000" fill="hold"/>
                                        <p:tgtEl>
                                          <p:spTgt spid="9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 grpId="1" animBg="1" advAuto="0"/>
      <p:bldP spid="933"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Screen Shot 2018-10-15 at 1.43.33 PM.png" descr="Screen Shot 2018-10-15 at 1.43.33 PM.png"/>
          <p:cNvPicPr>
            <a:picLocks noChangeAspect="1"/>
          </p:cNvPicPr>
          <p:nvPr/>
        </p:nvPicPr>
        <p:blipFill>
          <a:blip r:embed="rId2">
            <a:extLst/>
          </a:blip>
          <a:stretch>
            <a:fillRect/>
          </a:stretch>
        </p:blipFill>
        <p:spPr>
          <a:xfrm>
            <a:off x="250773" y="108207"/>
            <a:ext cx="5138066" cy="4022162"/>
          </a:xfrm>
          <a:prstGeom prst="rect">
            <a:avLst/>
          </a:prstGeom>
          <a:ln w="12700">
            <a:solidFill>
              <a:srgbClr val="000000"/>
            </a:solidFill>
            <a:miter lim="400000"/>
          </a:ln>
          <a:effectLst>
            <a:outerShdw blurRad="152400" dist="127000" dir="2700000" rotWithShape="0">
              <a:srgbClr val="000000">
                <a:alpha val="85000"/>
              </a:srgbClr>
            </a:outerShdw>
          </a:effectLst>
        </p:spPr>
      </p:pic>
      <p:pic>
        <p:nvPicPr>
          <p:cNvPr id="936" name="Screen Shot 2018-10-18 at 10.16.42 AM.png" descr="Screen Shot 2018-10-18 at 10.16.42 AM.png"/>
          <p:cNvPicPr>
            <a:picLocks noChangeAspect="1"/>
          </p:cNvPicPr>
          <p:nvPr/>
        </p:nvPicPr>
        <p:blipFill>
          <a:blip r:embed="rId3">
            <a:extLst/>
          </a:blip>
          <a:stretch>
            <a:fillRect/>
          </a:stretch>
        </p:blipFill>
        <p:spPr>
          <a:xfrm>
            <a:off x="4799227" y="915595"/>
            <a:ext cx="4302440" cy="3275405"/>
          </a:xfrm>
          <a:prstGeom prst="rect">
            <a:avLst/>
          </a:prstGeom>
          <a:ln w="12700">
            <a:solidFill>
              <a:srgbClr val="000000"/>
            </a:solidFill>
            <a:miter lim="400000"/>
          </a:ln>
          <a:effectLst>
            <a:outerShdw blurRad="152400" dist="127000" dir="2700000" rotWithShape="0">
              <a:srgbClr val="000000">
                <a:alpha val="85000"/>
              </a:srgbClr>
            </a:outerShdw>
          </a:effectLst>
        </p:spPr>
      </p:pic>
      <p:sp>
        <p:nvSpPr>
          <p:cNvPr id="937" name="Adenovirus vector used to target a CRISPR-Cas9 system to muscle cells."/>
          <p:cNvSpPr txBox="1"/>
          <p:nvPr/>
        </p:nvSpPr>
        <p:spPr>
          <a:xfrm>
            <a:off x="344967" y="4669366"/>
            <a:ext cx="3108218"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200" b="1">
                <a:solidFill>
                  <a:srgbClr val="FFFCF2"/>
                </a:solidFill>
              </a:defRPr>
            </a:lvl1pPr>
          </a:lstStyle>
          <a:p>
            <a:r>
              <a:t>Adenovirus vector used to target a CRISPR-Cas9 system to muscle cells.</a:t>
            </a:r>
          </a:p>
        </p:txBody>
      </p:sp>
      <p:pic>
        <p:nvPicPr>
          <p:cNvPr id="938" name="Screen Shot 2018-10-18 at 11.14.07 AM.png" descr="Screen Shot 2018-10-18 at 11.14.07 AM.png"/>
          <p:cNvPicPr>
            <a:picLocks noChangeAspect="1"/>
          </p:cNvPicPr>
          <p:nvPr/>
        </p:nvPicPr>
        <p:blipFill>
          <a:blip r:embed="rId4">
            <a:extLst/>
          </a:blip>
          <a:stretch>
            <a:fillRect/>
          </a:stretch>
        </p:blipFill>
        <p:spPr>
          <a:xfrm>
            <a:off x="4891652" y="3159554"/>
            <a:ext cx="4117591" cy="2775393"/>
          </a:xfrm>
          <a:prstGeom prst="rect">
            <a:avLst/>
          </a:prstGeom>
          <a:ln w="12700">
            <a:miter lim="400000"/>
          </a:ln>
        </p:spPr>
      </p:pic>
      <p:pic>
        <p:nvPicPr>
          <p:cNvPr id="939" name="Screen Shot 2018-10-18 at 11.16.53 AM.png" descr="Screen Shot 2018-10-18 at 11.16.53 AM.png"/>
          <p:cNvPicPr>
            <a:picLocks noChangeAspect="1"/>
          </p:cNvPicPr>
          <p:nvPr/>
        </p:nvPicPr>
        <p:blipFill>
          <a:blip r:embed="rId5">
            <a:extLst/>
          </a:blip>
          <a:stretch>
            <a:fillRect/>
          </a:stretch>
        </p:blipFill>
        <p:spPr>
          <a:xfrm>
            <a:off x="3494503" y="4991471"/>
            <a:ext cx="2821292" cy="16565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51" name="Example?   Gene Therapy"/>
          <p:cNvSpPr txBox="1"/>
          <p:nvPr/>
        </p:nvSpPr>
        <p:spPr>
          <a:xfrm>
            <a:off x="1686206" y="157059"/>
            <a:ext cx="6007101" cy="1765301"/>
          </a:xfrm>
          <a:prstGeom prst="rect">
            <a:avLst/>
          </a:prstGeom>
          <a:ln w="12700">
            <a:miter lim="400000"/>
          </a:ln>
          <a:effectLst>
            <a:outerShdw blurRad="38100" dist="25400" dir="2700000" rotWithShape="0">
              <a:srgbClr val="030303">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defRPr sz="3600" b="1">
                <a:solidFill>
                  <a:srgbClr val="FFFFFF"/>
                </a:solidFill>
                <a:uFill>
                  <a:solidFill>
                    <a:srgbClr val="FFFB00"/>
                  </a:solidFill>
                </a:uFill>
                <a:latin typeface="Arial"/>
                <a:ea typeface="Arial"/>
                <a:cs typeface="Arial"/>
                <a:sym typeface="Arial"/>
              </a:defRPr>
            </a:lvl1pPr>
          </a:lstStyle>
          <a:p>
            <a:r>
              <a:t>Example?   Gene Therapy</a:t>
            </a:r>
          </a:p>
        </p:txBody>
      </p:sp>
      <p:pic>
        <p:nvPicPr>
          <p:cNvPr id="652" name="image.png" descr="image.png"/>
          <p:cNvPicPr>
            <a:picLocks/>
          </p:cNvPicPr>
          <p:nvPr/>
        </p:nvPicPr>
        <p:blipFill>
          <a:blip r:embed="rId2">
            <a:extLst/>
          </a:blip>
          <a:stretch>
            <a:fillRect/>
          </a:stretch>
        </p:blipFill>
        <p:spPr>
          <a:xfrm>
            <a:off x="6603737" y="1833308"/>
            <a:ext cx="2230822" cy="4012387"/>
          </a:xfrm>
          <a:prstGeom prst="rect">
            <a:avLst/>
          </a:prstGeom>
          <a:ln w="12700">
            <a:miter lim="400000"/>
          </a:ln>
          <a:effectLst>
            <a:outerShdw blurRad="76200" dist="127000" dir="2700000" rotWithShape="0">
              <a:srgbClr val="030303">
                <a:alpha val="75000"/>
              </a:srgbClr>
            </a:outerShdw>
          </a:effectLst>
        </p:spPr>
      </p:pic>
      <p:sp>
        <p:nvSpPr>
          <p:cNvPr id="653" name="Ashanti de Silva. Now 31, Ashanti was the first patient to be treated with gene therapy. She received infusions of T cells that had been transformed with a gene for ADA (an enzyme that she lacks), resulting in an amelioration…"/>
          <p:cNvSpPr txBox="1"/>
          <p:nvPr/>
        </p:nvSpPr>
        <p:spPr>
          <a:xfrm>
            <a:off x="272824" y="1830152"/>
            <a:ext cx="5803901"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000" b="1">
                <a:solidFill>
                  <a:srgbClr val="FFFFFF"/>
                </a:solidFill>
                <a:uFill>
                  <a:solidFill>
                    <a:srgbClr val="FFFFFF"/>
                  </a:solidFill>
                </a:uFill>
                <a:latin typeface="Comic Sans MS"/>
                <a:ea typeface="Comic Sans MS"/>
                <a:cs typeface="Comic Sans MS"/>
                <a:sym typeface="Comic Sans MS"/>
              </a:defRPr>
            </a:pPr>
            <a:r>
              <a:rPr>
                <a:solidFill>
                  <a:srgbClr val="FFFC79"/>
                </a:solidFill>
              </a:rPr>
              <a:t>Ashanti de Silva</a:t>
            </a:r>
            <a:r>
              <a:t>. Now 31, Ashanti was the first patient to be treated with gene therapy. She received infusions of T cells that had been transformed with a gene for ADA (an enzyme that she lacks), resulting in an amelioration </a:t>
            </a:r>
          </a:p>
          <a:p>
            <a:pPr marL="40639" marR="40639" defTabSz="914400">
              <a:defRPr sz="2000" b="1">
                <a:solidFill>
                  <a:srgbClr val="FFFFFF"/>
                </a:solidFill>
                <a:uFill>
                  <a:solidFill>
                    <a:srgbClr val="FFFFFF"/>
                  </a:solidFill>
                </a:uFill>
                <a:latin typeface="Comic Sans MS"/>
                <a:ea typeface="Comic Sans MS"/>
                <a:cs typeface="Comic Sans MS"/>
                <a:sym typeface="Comic Sans MS"/>
              </a:defRPr>
            </a:pPr>
            <a:r>
              <a:t>of the symptoms</a:t>
            </a:r>
          </a:p>
          <a:p>
            <a:pPr marL="40639" marR="40639" defTabSz="914400">
              <a:defRPr sz="2000" b="1">
                <a:solidFill>
                  <a:srgbClr val="FFFFFF"/>
                </a:solidFill>
                <a:uFill>
                  <a:solidFill>
                    <a:srgbClr val="FFFFFF"/>
                  </a:solidFill>
                </a:uFill>
                <a:latin typeface="Comic Sans MS"/>
                <a:ea typeface="Comic Sans MS"/>
                <a:cs typeface="Comic Sans MS"/>
                <a:sym typeface="Comic Sans MS"/>
              </a:defRPr>
            </a:pPr>
            <a:r>
              <a:t>of her severe </a:t>
            </a:r>
          </a:p>
          <a:p>
            <a:pPr marL="40639" marR="40639" defTabSz="914400">
              <a:defRPr sz="2000" b="1">
                <a:solidFill>
                  <a:srgbClr val="FFFFFF"/>
                </a:solidFill>
                <a:uFill>
                  <a:solidFill>
                    <a:srgbClr val="FFFFFF"/>
                  </a:solidFill>
                </a:uFill>
                <a:latin typeface="Comic Sans MS"/>
                <a:ea typeface="Comic Sans MS"/>
                <a:cs typeface="Comic Sans MS"/>
                <a:sym typeface="Comic Sans MS"/>
              </a:defRPr>
            </a:pPr>
            <a:r>
              <a:t>combined </a:t>
            </a:r>
          </a:p>
          <a:p>
            <a:pPr marL="40639" marR="40639" defTabSz="914400">
              <a:defRPr sz="2000" b="1">
                <a:solidFill>
                  <a:srgbClr val="FFFFFF"/>
                </a:solidFill>
                <a:uFill>
                  <a:solidFill>
                    <a:srgbClr val="FFFFFF"/>
                  </a:solidFill>
                </a:uFill>
                <a:latin typeface="Comic Sans MS"/>
                <a:ea typeface="Comic Sans MS"/>
                <a:cs typeface="Comic Sans MS"/>
                <a:sym typeface="Comic Sans MS"/>
              </a:defRPr>
            </a:pPr>
            <a:r>
              <a:t>immunodeficiency. </a:t>
            </a:r>
          </a:p>
        </p:txBody>
      </p:sp>
      <p:pic>
        <p:nvPicPr>
          <p:cNvPr id="654" name="image.png" descr="image.png"/>
          <p:cNvPicPr>
            <a:picLocks/>
          </p:cNvPicPr>
          <p:nvPr/>
        </p:nvPicPr>
        <p:blipFill>
          <a:blip r:embed="rId3">
            <a:extLst/>
          </a:blip>
          <a:stretch>
            <a:fillRect/>
          </a:stretch>
        </p:blipFill>
        <p:spPr>
          <a:xfrm>
            <a:off x="3205443" y="4123636"/>
            <a:ext cx="5575301" cy="2463801"/>
          </a:xfrm>
          <a:prstGeom prst="rect">
            <a:avLst/>
          </a:prstGeom>
          <a:ln w="12700">
            <a:miter lim="400000"/>
          </a:ln>
          <a:effectLst>
            <a:outerShdw blurRad="76200" dist="127000" dir="2700000" rotWithShape="0">
              <a:srgbClr val="030303">
                <a:alpha val="75000"/>
              </a:srgbClr>
            </a:outerShdw>
          </a:effectLst>
        </p:spPr>
      </p:pic>
      <p:pic>
        <p:nvPicPr>
          <p:cNvPr id="655" name="What is Gene Therapy.png" descr="What is Gene Therapy.png"/>
          <p:cNvPicPr>
            <a:picLocks noChangeAspect="1"/>
          </p:cNvPicPr>
          <p:nvPr/>
        </p:nvPicPr>
        <p:blipFill>
          <a:blip r:embed="rId4">
            <a:extLst/>
          </a:blip>
          <a:stretch>
            <a:fillRect/>
          </a:stretch>
        </p:blipFill>
        <p:spPr>
          <a:xfrm>
            <a:off x="1349571" y="1942258"/>
            <a:ext cx="6112254" cy="3794488"/>
          </a:xfrm>
          <a:prstGeom prst="rect">
            <a:avLst/>
          </a:prstGeom>
          <a:ln w="12700">
            <a:miter lim="400000"/>
          </a:ln>
        </p:spPr>
      </p:pic>
      <p:sp>
        <p:nvSpPr>
          <p:cNvPr id="656" name="Success!  A cure for SCID  (severe combined immuno-deficiency)"/>
          <p:cNvSpPr txBox="1"/>
          <p:nvPr/>
        </p:nvSpPr>
        <p:spPr>
          <a:xfrm>
            <a:off x="1402147" y="829557"/>
            <a:ext cx="6007101" cy="1765301"/>
          </a:xfrm>
          <a:prstGeom prst="rect">
            <a:avLst/>
          </a:prstGeom>
          <a:ln w="12700">
            <a:miter lim="400000"/>
          </a:ln>
          <a:effectLst>
            <a:outerShdw blurRad="38100" dist="25400" dir="2700000" rotWithShape="0">
              <a:srgbClr val="030303">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spcBef>
                <a:spcPts val="1400"/>
              </a:spcBef>
              <a:defRPr sz="2400">
                <a:solidFill>
                  <a:srgbClr val="FFFFFF"/>
                </a:solidFill>
                <a:uFill>
                  <a:solidFill>
                    <a:srgbClr val="000000"/>
                  </a:solidFill>
                </a:uFill>
                <a:latin typeface="Arial"/>
                <a:ea typeface="Arial"/>
                <a:cs typeface="Arial"/>
                <a:sym typeface="Arial"/>
              </a:defRPr>
            </a:pPr>
            <a:r>
              <a:rPr b="1">
                <a:uFill>
                  <a:solidFill>
                    <a:srgbClr val="FFFB00"/>
                  </a:solidFill>
                </a:uFill>
              </a:rPr>
              <a:t>Success!  A cure for SCID </a:t>
            </a:r>
            <a:br>
              <a:rPr b="1">
                <a:uFill>
                  <a:solidFill>
                    <a:srgbClr val="FFFB00"/>
                  </a:solidFill>
                </a:uFill>
              </a:rPr>
            </a:br>
            <a:r>
              <a:rPr b="1">
                <a:uFill>
                  <a:solidFill>
                    <a:srgbClr val="FFFB00"/>
                  </a:solidFill>
                </a:uFill>
              </a:rPr>
              <a:t>(severe combined immuno-deficiency)</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55"/>
                                        </p:tgtEl>
                                        <p:attrNameLst>
                                          <p:attrName>style.visibility</p:attrName>
                                        </p:attrNameLst>
                                      </p:cBhvr>
                                      <p:to>
                                        <p:strVal val="visible"/>
                                      </p:to>
                                    </p:set>
                                    <p:anim calcmode="lin" valueType="num">
                                      <p:cBhvr>
                                        <p:cTn id="7" dur="750" fill="hold"/>
                                        <p:tgtEl>
                                          <p:spTgt spid="655"/>
                                        </p:tgtEl>
                                        <p:attrNameLst>
                                          <p:attrName>ppt_w</p:attrName>
                                        </p:attrNameLst>
                                      </p:cBhvr>
                                      <p:tavLst>
                                        <p:tav tm="0">
                                          <p:val>
                                            <p:fltVal val="0"/>
                                          </p:val>
                                        </p:tav>
                                        <p:tav tm="100000">
                                          <p:val>
                                            <p:strVal val="#ppt_w"/>
                                          </p:val>
                                        </p:tav>
                                      </p:tavLst>
                                    </p:anim>
                                    <p:anim calcmode="lin" valueType="num">
                                      <p:cBhvr>
                                        <p:cTn id="8" dur="750" fill="hold"/>
                                        <p:tgtEl>
                                          <p:spTgt spid="65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grpId="2" nodeType="clickEffect">
                                  <p:stCondLst>
                                    <p:cond delay="0"/>
                                  </p:stCondLst>
                                  <p:iterate>
                                    <p:tmAbs val="0"/>
                                  </p:iterate>
                                  <p:childTnLst>
                                    <p:anim calcmode="lin" valueType="num">
                                      <p:cBhvr>
                                        <p:cTn id="12" dur="2500" fill="hold"/>
                                        <p:tgtEl>
                                          <p:spTgt spid="655"/>
                                        </p:tgtEl>
                                        <p:attrNameLst>
                                          <p:attrName>ppt_w</p:attrName>
                                        </p:attrNameLst>
                                      </p:cBhvr>
                                      <p:tavLst>
                                        <p:tav tm="0">
                                          <p:val>
                                            <p:strVal val="ppt_w"/>
                                          </p:val>
                                        </p:tav>
                                        <p:tav tm="100000">
                                          <p:val>
                                            <p:fltVal val="0"/>
                                          </p:val>
                                        </p:tav>
                                      </p:tavLst>
                                    </p:anim>
                                    <p:anim calcmode="lin" valueType="num">
                                      <p:cBhvr>
                                        <p:cTn id="13" dur="2500" fill="hold"/>
                                        <p:tgtEl>
                                          <p:spTgt spid="655"/>
                                        </p:tgtEl>
                                        <p:attrNameLst>
                                          <p:attrName>ppt_h</p:attrName>
                                        </p:attrNameLst>
                                      </p:cBhvr>
                                      <p:tavLst>
                                        <p:tav tm="0">
                                          <p:val>
                                            <p:strVal val="ppt_h"/>
                                          </p:val>
                                        </p:tav>
                                        <p:tav tm="100000">
                                          <p:val>
                                            <p:fltVal val="0"/>
                                          </p:val>
                                        </p:tav>
                                      </p:tavLst>
                                    </p:anim>
                                    <p:set>
                                      <p:cBhvr>
                                        <p:cTn id="14" fill="hold">
                                          <p:stCondLst>
                                            <p:cond delay="2499"/>
                                          </p:stCondLst>
                                        </p:cTn>
                                        <p:tgtEl>
                                          <p:spTgt spid="655"/>
                                        </p:tgtEl>
                                        <p:attrNameLst>
                                          <p:attrName>style.visibility</p:attrName>
                                        </p:attrNameLst>
                                      </p:cBhvr>
                                      <p:to>
                                        <p:strVal val="hidden"/>
                                      </p:to>
                                    </p:set>
                                  </p:childTnLst>
                                </p:cTn>
                              </p:par>
                            </p:childTnLst>
                          </p:cTn>
                        </p:par>
                        <p:par>
                          <p:cTn id="15" fill="hold">
                            <p:stCondLst>
                              <p:cond delay="2500"/>
                            </p:stCondLst>
                            <p:childTnLst>
                              <p:par>
                                <p:cTn id="16" presetID="2" presetClass="entr" presetSubtype="8" fill="hold" grpId="3" nodeType="afterEffect">
                                  <p:stCondLst>
                                    <p:cond delay="0"/>
                                  </p:stCondLst>
                                  <p:iterate>
                                    <p:tmAbs val="0"/>
                                  </p:iterate>
                                  <p:childTnLst>
                                    <p:set>
                                      <p:cBhvr>
                                        <p:cTn id="17" fill="hold"/>
                                        <p:tgtEl>
                                          <p:spTgt spid="653"/>
                                        </p:tgtEl>
                                        <p:attrNameLst>
                                          <p:attrName>style.visibility</p:attrName>
                                        </p:attrNameLst>
                                      </p:cBhvr>
                                      <p:to>
                                        <p:strVal val="visible"/>
                                      </p:to>
                                    </p:set>
                                    <p:anim calcmode="lin" valueType="num">
                                      <p:cBhvr>
                                        <p:cTn id="18" dur="1000" fill="hold"/>
                                        <p:tgtEl>
                                          <p:spTgt spid="653"/>
                                        </p:tgtEl>
                                        <p:attrNameLst>
                                          <p:attrName>ppt_x</p:attrName>
                                        </p:attrNameLst>
                                      </p:cBhvr>
                                      <p:tavLst>
                                        <p:tav tm="0">
                                          <p:val>
                                            <p:strVal val="0-#ppt_w/2"/>
                                          </p:val>
                                        </p:tav>
                                        <p:tav tm="100000">
                                          <p:val>
                                            <p:strVal val="#ppt_x"/>
                                          </p:val>
                                        </p:tav>
                                      </p:tavLst>
                                    </p:anim>
                                    <p:anim calcmode="lin" valueType="num">
                                      <p:cBhvr>
                                        <p:cTn id="19" dur="1000" fill="hold"/>
                                        <p:tgtEl>
                                          <p:spTgt spid="653"/>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4" nodeType="afterEffect">
                                  <p:stCondLst>
                                    <p:cond delay="0"/>
                                  </p:stCondLst>
                                  <p:iterate>
                                    <p:tmAbs val="0"/>
                                  </p:iterate>
                                  <p:childTnLst>
                                    <p:set>
                                      <p:cBhvr>
                                        <p:cTn id="22" fill="hold"/>
                                        <p:tgtEl>
                                          <p:spTgt spid="652"/>
                                        </p:tgtEl>
                                        <p:attrNameLst>
                                          <p:attrName>style.visibility</p:attrName>
                                        </p:attrNameLst>
                                      </p:cBhvr>
                                      <p:to>
                                        <p:strVal val="visible"/>
                                      </p:to>
                                    </p:set>
                                    <p:anim calcmode="lin" valueType="num">
                                      <p:cBhvr>
                                        <p:cTn id="23" dur="1000" fill="hold"/>
                                        <p:tgtEl>
                                          <p:spTgt spid="652"/>
                                        </p:tgtEl>
                                        <p:attrNameLst>
                                          <p:attrName>ppt_x</p:attrName>
                                        </p:attrNameLst>
                                      </p:cBhvr>
                                      <p:tavLst>
                                        <p:tav tm="0">
                                          <p:val>
                                            <p:strVal val="1+#ppt_w/2"/>
                                          </p:val>
                                        </p:tav>
                                        <p:tav tm="100000">
                                          <p:val>
                                            <p:strVal val="#ppt_x"/>
                                          </p:val>
                                        </p:tav>
                                      </p:tavLst>
                                    </p:anim>
                                    <p:anim calcmode="lin" valueType="num">
                                      <p:cBhvr>
                                        <p:cTn id="24" dur="1000" fill="hold"/>
                                        <p:tgtEl>
                                          <p:spTgt spid="65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5" nodeType="clickEffect">
                                  <p:stCondLst>
                                    <p:cond delay="0"/>
                                  </p:stCondLst>
                                  <p:iterate>
                                    <p:tmAbs val="0"/>
                                  </p:iterate>
                                  <p:childTnLst>
                                    <p:set>
                                      <p:cBhvr>
                                        <p:cTn id="28" fill="hold"/>
                                        <p:tgtEl>
                                          <p:spTgt spid="656"/>
                                        </p:tgtEl>
                                        <p:attrNameLst>
                                          <p:attrName>style.visibility</p:attrName>
                                        </p:attrNameLst>
                                      </p:cBhvr>
                                      <p:to>
                                        <p:strVal val="visible"/>
                                      </p:to>
                                    </p:set>
                                    <p:anim calcmode="lin" valueType="num">
                                      <p:cBhvr>
                                        <p:cTn id="29" dur="750" fill="hold"/>
                                        <p:tgtEl>
                                          <p:spTgt spid="656"/>
                                        </p:tgtEl>
                                        <p:attrNameLst>
                                          <p:attrName>ppt_w</p:attrName>
                                        </p:attrNameLst>
                                      </p:cBhvr>
                                      <p:tavLst>
                                        <p:tav tm="0">
                                          <p:val>
                                            <p:fltVal val="0"/>
                                          </p:val>
                                        </p:tav>
                                        <p:tav tm="100000">
                                          <p:val>
                                            <p:strVal val="#ppt_w"/>
                                          </p:val>
                                        </p:tav>
                                      </p:tavLst>
                                    </p:anim>
                                    <p:anim calcmode="lin" valueType="num">
                                      <p:cBhvr>
                                        <p:cTn id="30" dur="750" fill="hold"/>
                                        <p:tgtEl>
                                          <p:spTgt spid="656"/>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ntr" presetSubtype="10" fill="hold" grpId="6" nodeType="clickEffect">
                                  <p:stCondLst>
                                    <p:cond delay="0"/>
                                  </p:stCondLst>
                                  <p:iterate>
                                    <p:tmAbs val="0"/>
                                  </p:iterate>
                                  <p:childTnLst>
                                    <p:set>
                                      <p:cBhvr>
                                        <p:cTn id="34" fill="hold"/>
                                        <p:tgtEl>
                                          <p:spTgt spid="654"/>
                                        </p:tgtEl>
                                        <p:attrNameLst>
                                          <p:attrName>style.visibility</p:attrName>
                                        </p:attrNameLst>
                                      </p:cBhvr>
                                      <p:to>
                                        <p:strVal val="visible"/>
                                      </p:to>
                                    </p:set>
                                    <p:anim calcmode="lin" valueType="num">
                                      <p:cBhvr>
                                        <p:cTn id="35" dur="1500" fill="hold"/>
                                        <p:tgtEl>
                                          <p:spTgt spid="654"/>
                                        </p:tgtEl>
                                        <p:attrNameLst>
                                          <p:attrName>ppt_w</p:attrName>
                                        </p:attrNameLst>
                                      </p:cBhvr>
                                      <p:tavLst>
                                        <p:tav tm="0" fmla="#ppt_w*sin(2.5*pi*$)">
                                          <p:val>
                                            <p:fltVal val="0"/>
                                          </p:val>
                                        </p:tav>
                                        <p:tav tm="100000">
                                          <p:val>
                                            <p:fltVal val="1"/>
                                          </p:val>
                                        </p:tav>
                                      </p:tavLst>
                                    </p:anim>
                                    <p:anim calcmode="lin" valueType="num">
                                      <p:cBhvr>
                                        <p:cTn id="36" dur="1500" fill="hold"/>
                                        <p:tgtEl>
                                          <p:spTgt spid="6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 grpId="4" animBg="1" advAuto="0"/>
      <p:bldP spid="653" grpId="3" animBg="1" advAuto="0"/>
      <p:bldP spid="654" grpId="6" animBg="1" advAuto="0"/>
      <p:bldP spid="655" grpId="1" animBg="1" advAuto="0"/>
      <p:bldP spid="655" grpId="2" animBg="1" advAuto="0"/>
      <p:bldP spid="656" grpId="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 name="Screen Shot 2018-10-19 at 7.06.37 AM.png" descr="Screen Shot 2018-10-19 at 7.06.37 AM.png"/>
          <p:cNvPicPr>
            <a:picLocks noChangeAspect="1"/>
          </p:cNvPicPr>
          <p:nvPr/>
        </p:nvPicPr>
        <p:blipFill>
          <a:blip r:embed="rId2">
            <a:extLst/>
          </a:blip>
          <a:stretch>
            <a:fillRect/>
          </a:stretch>
        </p:blipFill>
        <p:spPr>
          <a:xfrm>
            <a:off x="1357826" y="1541063"/>
            <a:ext cx="6428348" cy="3775874"/>
          </a:xfrm>
          <a:prstGeom prst="rect">
            <a:avLst/>
          </a:prstGeom>
          <a:ln w="12700">
            <a:miter lim="400000"/>
          </a:ln>
        </p:spPr>
      </p:pic>
      <p:pic>
        <p:nvPicPr>
          <p:cNvPr id="942" name="Sequences.jpg" descr="Sequences.jpg"/>
          <p:cNvPicPr>
            <a:picLocks noChangeAspect="1"/>
          </p:cNvPicPr>
          <p:nvPr/>
        </p:nvPicPr>
        <p:blipFill>
          <a:blip r:embed="rId3">
            <a:extLst/>
          </a:blip>
          <a:stretch>
            <a:fillRect/>
          </a:stretch>
        </p:blipFill>
        <p:spPr>
          <a:xfrm>
            <a:off x="3209827" y="2840048"/>
            <a:ext cx="5210284" cy="36653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247434 -0.293827" pathEditMode="relative">
                                      <p:cBhvr>
                                        <p:cTn id="6" dur="1000" fill="hold"/>
                                        <p:tgtEl>
                                          <p:spTgt spid="941"/>
                                        </p:tgtEl>
                                        <p:attrNameLst>
                                          <p:attrName>ppt_x</p:attrName>
                                          <p:attrName>ppt_y</p:attrName>
                                        </p:attrNameLst>
                                      </p:cBhvr>
                                    </p:animMotion>
                                  </p:childTnLst>
                                </p:cTn>
                              </p:par>
                            </p:childTnLst>
                          </p:cTn>
                        </p:par>
                        <p:par>
                          <p:cTn id="7" fill="hold">
                            <p:stCondLst>
                              <p:cond delay="0"/>
                            </p:stCondLst>
                            <p:childTnLst>
                              <p:par>
                                <p:cTn id="8" presetID="6" presetClass="emph" presetSubtype="0" accel="50000" decel="50000" fill="hold" grpId="2" nodeType="withEffect">
                                  <p:stCondLst>
                                    <p:cond delay="0"/>
                                  </p:stCondLst>
                                  <p:childTnLst>
                                    <p:animScale>
                                      <p:cBhvr>
                                        <p:cTn id="9" dur="1000" fill="hold"/>
                                        <p:tgtEl>
                                          <p:spTgt spid="941"/>
                                        </p:tgtEl>
                                      </p:cBhvr>
                                      <p:by x="67407" y="67407"/>
                                    </p:animScale>
                                  </p:childTnLst>
                                </p:cTn>
                              </p:par>
                            </p:childTnLst>
                          </p:cTn>
                        </p:par>
                        <p:par>
                          <p:cTn id="10" fill="hold">
                            <p:stCondLst>
                              <p:cond delay="1000"/>
                            </p:stCondLst>
                            <p:childTnLst>
                              <p:par>
                                <p:cTn id="11" presetID="2" presetClass="entr" presetSubtype="2" fill="hold" grpId="3" nodeType="afterEffect">
                                  <p:stCondLst>
                                    <p:cond delay="0"/>
                                  </p:stCondLst>
                                  <p:iterate>
                                    <p:tmAbs val="0"/>
                                  </p:iterate>
                                  <p:childTnLst>
                                    <p:set>
                                      <p:cBhvr>
                                        <p:cTn id="12" fill="hold"/>
                                        <p:tgtEl>
                                          <p:spTgt spid="942"/>
                                        </p:tgtEl>
                                        <p:attrNameLst>
                                          <p:attrName>style.visibility</p:attrName>
                                        </p:attrNameLst>
                                      </p:cBhvr>
                                      <p:to>
                                        <p:strVal val="visible"/>
                                      </p:to>
                                    </p:set>
                                    <p:anim calcmode="lin" valueType="num">
                                      <p:cBhvr>
                                        <p:cTn id="13" dur="1000" fill="hold"/>
                                        <p:tgtEl>
                                          <p:spTgt spid="942"/>
                                        </p:tgtEl>
                                        <p:attrNameLst>
                                          <p:attrName>ppt_x</p:attrName>
                                        </p:attrNameLst>
                                      </p:cBhvr>
                                      <p:tavLst>
                                        <p:tav tm="0">
                                          <p:val>
                                            <p:strVal val="1+#ppt_w/2"/>
                                          </p:val>
                                        </p:tav>
                                        <p:tav tm="100000">
                                          <p:val>
                                            <p:strVal val="#ppt_x"/>
                                          </p:val>
                                        </p:tav>
                                      </p:tavLst>
                                    </p:anim>
                                    <p:anim calcmode="lin" valueType="num">
                                      <p:cBhvr>
                                        <p:cTn id="14" dur="1000" fill="hold"/>
                                        <p:tgtEl>
                                          <p:spTgt spid="9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2" animBg="1" advAuto="0"/>
      <p:bldP spid="942" grpId="3"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 name="Screen Shot 2018-10-19 at 7.22.34 AM.png" descr="Screen Shot 2018-10-19 at 7.22.34 AM.png"/>
          <p:cNvPicPr>
            <a:picLocks noChangeAspect="1"/>
          </p:cNvPicPr>
          <p:nvPr/>
        </p:nvPicPr>
        <p:blipFill>
          <a:blip r:embed="rId2">
            <a:extLst/>
          </a:blip>
          <a:stretch>
            <a:fillRect/>
          </a:stretch>
        </p:blipFill>
        <p:spPr>
          <a:xfrm>
            <a:off x="1289084" y="768791"/>
            <a:ext cx="6565832" cy="5718352"/>
          </a:xfrm>
          <a:prstGeom prst="rect">
            <a:avLst/>
          </a:prstGeom>
          <a:ln w="12700">
            <a:miter lim="400000"/>
          </a:ln>
        </p:spPr>
      </p:pic>
      <p:grpSp>
        <p:nvGrpSpPr>
          <p:cNvPr id="949" name="Group"/>
          <p:cNvGrpSpPr/>
          <p:nvPr/>
        </p:nvGrpSpPr>
        <p:grpSpPr>
          <a:xfrm>
            <a:off x="1870438" y="2880001"/>
            <a:ext cx="6520724" cy="3494064"/>
            <a:chOff x="0" y="0"/>
            <a:chExt cx="6520722" cy="3494063"/>
          </a:xfrm>
        </p:grpSpPr>
        <p:pic>
          <p:nvPicPr>
            <p:cNvPr id="945" name="unnamed-3.jpg" descr="unnamed-3.jpg"/>
            <p:cNvPicPr>
              <a:picLocks noChangeAspect="1"/>
            </p:cNvPicPr>
            <p:nvPr/>
          </p:nvPicPr>
          <p:blipFill>
            <a:blip r:embed="rId3">
              <a:extLst/>
            </a:blip>
            <a:stretch>
              <a:fillRect/>
            </a:stretch>
          </p:blipFill>
          <p:spPr>
            <a:xfrm>
              <a:off x="0" y="84739"/>
              <a:ext cx="3394406" cy="3394406"/>
            </a:xfrm>
            <a:prstGeom prst="rect">
              <a:avLst/>
            </a:prstGeom>
            <a:ln w="12700" cap="flat">
              <a:noFill/>
              <a:miter lim="400000"/>
            </a:ln>
            <a:effectLst/>
          </p:spPr>
        </p:pic>
        <p:grpSp>
          <p:nvGrpSpPr>
            <p:cNvPr id="948" name="Group"/>
            <p:cNvGrpSpPr/>
            <p:nvPr/>
          </p:nvGrpSpPr>
          <p:grpSpPr>
            <a:xfrm>
              <a:off x="3409222" y="0"/>
              <a:ext cx="3111501" cy="3494064"/>
              <a:chOff x="0" y="0"/>
              <a:chExt cx="3111500" cy="3494063"/>
            </a:xfrm>
          </p:grpSpPr>
          <p:pic>
            <p:nvPicPr>
              <p:cNvPr id="946" name="Screen Shot 2018-10-18 at 11.22.30 AM.png" descr="Screen Shot 2018-10-18 at 11.22.30 AM.png"/>
              <p:cNvPicPr>
                <a:picLocks noChangeAspect="1"/>
              </p:cNvPicPr>
              <p:nvPr/>
            </p:nvPicPr>
            <p:blipFill>
              <a:blip r:embed="rId4">
                <a:extLst/>
              </a:blip>
              <a:stretch>
                <a:fillRect/>
              </a:stretch>
            </p:blipFill>
            <p:spPr>
              <a:xfrm>
                <a:off x="0" y="1317440"/>
                <a:ext cx="3111500" cy="2176624"/>
              </a:xfrm>
              <a:prstGeom prst="rect">
                <a:avLst/>
              </a:prstGeom>
              <a:ln w="12700" cap="flat">
                <a:noFill/>
                <a:miter lim="400000"/>
              </a:ln>
              <a:effectLst/>
            </p:spPr>
          </p:pic>
          <p:pic>
            <p:nvPicPr>
              <p:cNvPr id="947" name="Screen Shot 2018-10-18 at 11.22.19 AM.png" descr="Screen Shot 2018-10-18 at 11.22.19 AM.png"/>
              <p:cNvPicPr>
                <a:picLocks noChangeAspect="1"/>
              </p:cNvPicPr>
              <p:nvPr/>
            </p:nvPicPr>
            <p:blipFill>
              <a:blip r:embed="rId5">
                <a:extLst/>
              </a:blip>
              <a:stretch>
                <a:fillRect/>
              </a:stretch>
            </p:blipFill>
            <p:spPr>
              <a:xfrm>
                <a:off x="0" y="0"/>
                <a:ext cx="3111500" cy="1338280"/>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274074 -0.266667" pathEditMode="relative">
                                      <p:cBhvr>
                                        <p:cTn id="6" dur="1000" fill="hold"/>
                                        <p:tgtEl>
                                          <p:spTgt spid="944"/>
                                        </p:tgtEl>
                                        <p:attrNameLst>
                                          <p:attrName>ppt_x</p:attrName>
                                          <p:attrName>ppt_y</p:attrName>
                                        </p:attrNameLst>
                                      </p:cBhvr>
                                    </p:animMotion>
                                  </p:childTnLst>
                                </p:cTn>
                              </p:par>
                            </p:childTnLst>
                          </p:cTn>
                        </p:par>
                        <p:par>
                          <p:cTn id="7" fill="hold">
                            <p:stCondLst>
                              <p:cond delay="0"/>
                            </p:stCondLst>
                            <p:childTnLst>
                              <p:par>
                                <p:cTn id="8" presetID="6" presetClass="emph" presetSubtype="0" accel="50000" decel="50000" fill="hold" grpId="2" nodeType="withEffect">
                                  <p:stCondLst>
                                    <p:cond delay="0"/>
                                  </p:stCondLst>
                                  <p:childTnLst>
                                    <p:animScale>
                                      <p:cBhvr>
                                        <p:cTn id="9" dur="1000" fill="hold"/>
                                        <p:tgtEl>
                                          <p:spTgt spid="944"/>
                                        </p:tgtEl>
                                      </p:cBhvr>
                                      <p:by x="59359" y="59359"/>
                                    </p:animScale>
                                  </p:childTnLst>
                                </p:cTn>
                              </p:par>
                            </p:childTnLst>
                          </p:cTn>
                        </p:par>
                        <p:par>
                          <p:cTn id="10" fill="hold">
                            <p:stCondLst>
                              <p:cond delay="1000"/>
                            </p:stCondLst>
                            <p:childTnLst>
                              <p:par>
                                <p:cTn id="11" presetID="23" presetClass="entr" presetSubtype="16" fill="hold" grpId="3" nodeType="afterEffect">
                                  <p:stCondLst>
                                    <p:cond delay="0"/>
                                  </p:stCondLst>
                                  <p:iterate>
                                    <p:tmAbs val="0"/>
                                  </p:iterate>
                                  <p:childTnLst>
                                    <p:set>
                                      <p:cBhvr>
                                        <p:cTn id="12" fill="hold"/>
                                        <p:tgtEl>
                                          <p:spTgt spid="949"/>
                                        </p:tgtEl>
                                        <p:attrNameLst>
                                          <p:attrName>style.visibility</p:attrName>
                                        </p:attrNameLst>
                                      </p:cBhvr>
                                      <p:to>
                                        <p:strVal val="visible"/>
                                      </p:to>
                                    </p:set>
                                    <p:anim calcmode="lin" valueType="num">
                                      <p:cBhvr>
                                        <p:cTn id="13" dur="750" fill="hold"/>
                                        <p:tgtEl>
                                          <p:spTgt spid="949"/>
                                        </p:tgtEl>
                                        <p:attrNameLst>
                                          <p:attrName>ppt_w</p:attrName>
                                        </p:attrNameLst>
                                      </p:cBhvr>
                                      <p:tavLst>
                                        <p:tav tm="0">
                                          <p:val>
                                            <p:fltVal val="0"/>
                                          </p:val>
                                        </p:tav>
                                        <p:tav tm="100000">
                                          <p:val>
                                            <p:strVal val="#ppt_w"/>
                                          </p:val>
                                        </p:tav>
                                      </p:tavLst>
                                    </p:anim>
                                    <p:anim calcmode="lin" valueType="num">
                                      <p:cBhvr>
                                        <p:cTn id="14" dur="750" fill="hold"/>
                                        <p:tgtEl>
                                          <p:spTgt spid="9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 grpId="2" animBg="1" advAuto="0"/>
      <p:bldP spid="949"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 name="Screen Shot 2018-10-19 at 7.04.36 AM.png" descr="Screen Shot 2018-10-19 at 7.04.36 AM.png"/>
          <p:cNvPicPr>
            <a:picLocks noChangeAspect="1"/>
          </p:cNvPicPr>
          <p:nvPr/>
        </p:nvPicPr>
        <p:blipFill>
          <a:blip r:embed="rId2">
            <a:extLst/>
          </a:blip>
          <a:stretch>
            <a:fillRect/>
          </a:stretch>
        </p:blipFill>
        <p:spPr>
          <a:xfrm>
            <a:off x="342909" y="240002"/>
            <a:ext cx="4662980" cy="2146301"/>
          </a:xfrm>
          <a:prstGeom prst="rect">
            <a:avLst/>
          </a:prstGeom>
          <a:ln w="12700">
            <a:miter lim="400000"/>
          </a:ln>
        </p:spPr>
      </p:pic>
      <p:pic>
        <p:nvPicPr>
          <p:cNvPr id="952" name="Screen Shot 2018-10-18 at 11.24.57 AM.png" descr="Screen Shot 2018-10-18 at 11.24.57 AM.png"/>
          <p:cNvPicPr>
            <a:picLocks noChangeAspect="1"/>
          </p:cNvPicPr>
          <p:nvPr/>
        </p:nvPicPr>
        <p:blipFill>
          <a:blip r:embed="rId3">
            <a:extLst/>
          </a:blip>
          <a:stretch>
            <a:fillRect/>
          </a:stretch>
        </p:blipFill>
        <p:spPr>
          <a:xfrm>
            <a:off x="366183" y="3423058"/>
            <a:ext cx="4434337" cy="2409355"/>
          </a:xfrm>
          <a:prstGeom prst="rect">
            <a:avLst/>
          </a:prstGeom>
          <a:ln w="12700">
            <a:miter lim="400000"/>
          </a:ln>
        </p:spPr>
      </p:pic>
      <p:pic>
        <p:nvPicPr>
          <p:cNvPr id="953" name="Screen Shot 2018-10-18 at 11.24.51 AM.png" descr="Screen Shot 2018-10-18 at 11.24.51 AM.png"/>
          <p:cNvPicPr>
            <a:picLocks noChangeAspect="1"/>
          </p:cNvPicPr>
          <p:nvPr/>
        </p:nvPicPr>
        <p:blipFill>
          <a:blip r:embed="rId4">
            <a:extLst/>
          </a:blip>
          <a:stretch>
            <a:fillRect/>
          </a:stretch>
        </p:blipFill>
        <p:spPr>
          <a:xfrm>
            <a:off x="5034608" y="3072787"/>
            <a:ext cx="3855312" cy="3109898"/>
          </a:xfrm>
          <a:prstGeom prst="rect">
            <a:avLst/>
          </a:prstGeom>
          <a:ln w="12700">
            <a:miter lim="400000"/>
          </a:ln>
        </p:spPr>
      </p:pic>
      <p:sp>
        <p:nvSpPr>
          <p:cNvPr id="954" name="DNA sample from an unknown person identified from two distant cousins whose DNA had been uploaded to the GED Match genealogy database."/>
          <p:cNvSpPr txBox="1"/>
          <p:nvPr/>
        </p:nvSpPr>
        <p:spPr>
          <a:xfrm>
            <a:off x="5431184" y="386052"/>
            <a:ext cx="3395250"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b="1">
                <a:solidFill>
                  <a:srgbClr val="FFFCF2"/>
                </a:solidFill>
              </a:defRPr>
            </a:lvl1pPr>
          </a:lstStyle>
          <a:p>
            <a:r>
              <a:t>   DNA sample from an unknown person identified from two distant cousins whose DNA had been uploaded to the GED Match genealogy database.</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Line"/>
          <p:cNvSpPr/>
          <p:nvPr/>
        </p:nvSpPr>
        <p:spPr>
          <a:xfrm>
            <a:off x="8393906" y="634007"/>
            <a:ext cx="1" cy="2375328"/>
          </a:xfrm>
          <a:prstGeom prst="line">
            <a:avLst/>
          </a:prstGeom>
          <a:ln w="38100">
            <a:solidFill>
              <a:srgbClr val="000000"/>
            </a:solidFill>
            <a:miter lim="400000"/>
          </a:ln>
        </p:spPr>
        <p:txBody>
          <a:bodyPr lIns="35718" tIns="35718" rIns="35718" bIns="35718" anchor="ctr"/>
          <a:lstStyle/>
          <a:p>
            <a:pPr defTabSz="321468">
              <a:defRPr sz="800"/>
            </a:pPr>
            <a:endParaRPr/>
          </a:p>
        </p:txBody>
      </p:sp>
      <p:pic>
        <p:nvPicPr>
          <p:cNvPr id="957" name="Screen shot 2016-01-24 at 5.52.29 PM.png" descr="Screen shot 2016-01-24 at 5.52.29 PM.png"/>
          <p:cNvPicPr>
            <a:picLocks noChangeAspect="1"/>
          </p:cNvPicPr>
          <p:nvPr/>
        </p:nvPicPr>
        <p:blipFill>
          <a:blip r:embed="rId2">
            <a:extLst/>
          </a:blip>
          <a:stretch>
            <a:fillRect/>
          </a:stretch>
        </p:blipFill>
        <p:spPr>
          <a:xfrm>
            <a:off x="282828" y="963877"/>
            <a:ext cx="2957452" cy="3046429"/>
          </a:xfrm>
          <a:prstGeom prst="rect">
            <a:avLst/>
          </a:prstGeom>
          <a:ln w="12700">
            <a:miter lim="400000"/>
          </a:ln>
        </p:spPr>
      </p:pic>
      <p:grpSp>
        <p:nvGrpSpPr>
          <p:cNvPr id="961" name="Group"/>
          <p:cNvGrpSpPr/>
          <p:nvPr/>
        </p:nvGrpSpPr>
        <p:grpSpPr>
          <a:xfrm>
            <a:off x="3739348" y="597141"/>
            <a:ext cx="4926708" cy="1722335"/>
            <a:chOff x="0" y="0"/>
            <a:chExt cx="4926707" cy="1722333"/>
          </a:xfrm>
        </p:grpSpPr>
        <p:sp>
          <p:nvSpPr>
            <p:cNvPr id="958" name="Line"/>
            <p:cNvSpPr/>
            <p:nvPr/>
          </p:nvSpPr>
          <p:spPr>
            <a:xfrm>
              <a:off x="2431065" y="242248"/>
              <a:ext cx="2323177" cy="1"/>
            </a:xfrm>
            <a:prstGeom prst="line">
              <a:avLst/>
            </a:prstGeom>
            <a:noFill/>
            <a:ln w="38100" cap="flat">
              <a:solidFill>
                <a:srgbClr val="000000"/>
              </a:solidFill>
              <a:prstDash val="solid"/>
              <a:miter lim="400000"/>
            </a:ln>
            <a:effectLst/>
          </p:spPr>
          <p:txBody>
            <a:bodyPr wrap="square" lIns="35718" tIns="35718" rIns="35718" bIns="35718" numCol="1" anchor="ctr">
              <a:noAutofit/>
            </a:bodyPr>
            <a:lstStyle/>
            <a:p>
              <a:pPr defTabSz="321468">
                <a:defRPr sz="800"/>
              </a:pPr>
              <a:endParaRPr/>
            </a:p>
          </p:txBody>
        </p:sp>
        <p:sp>
          <p:nvSpPr>
            <p:cNvPr id="959" name="To Understand the Technology"/>
            <p:cNvSpPr txBox="1"/>
            <p:nvPr/>
          </p:nvSpPr>
          <p:spPr>
            <a:xfrm>
              <a:off x="0" y="0"/>
              <a:ext cx="4926708" cy="484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b="1">
                  <a:solidFill>
                    <a:srgbClr val="FFFB00"/>
                  </a:solidFill>
                  <a:latin typeface="Arial"/>
                  <a:ea typeface="Arial"/>
                  <a:cs typeface="Arial"/>
                  <a:sym typeface="Arial"/>
                </a:defRPr>
              </a:lvl1pPr>
            </a:lstStyle>
            <a:p>
              <a:r>
                <a:t>To Understand the Technology</a:t>
              </a:r>
            </a:p>
          </p:txBody>
        </p:sp>
        <p:sp>
          <p:nvSpPr>
            <p:cNvPr id="960" name="• Mechanism &amp; Technique…"/>
            <p:cNvSpPr txBox="1"/>
            <p:nvPr/>
          </p:nvSpPr>
          <p:spPr>
            <a:xfrm>
              <a:off x="415908" y="601589"/>
              <a:ext cx="3781953" cy="1120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300" b="1">
                  <a:solidFill>
                    <a:srgbClr val="FFFFFF"/>
                  </a:solidFill>
                  <a:latin typeface="Arial"/>
                  <a:ea typeface="Arial"/>
                  <a:cs typeface="Arial"/>
                  <a:sym typeface="Arial"/>
                </a:defRPr>
              </a:pPr>
              <a:r>
                <a:t>• Mechanism &amp; Technique</a:t>
              </a:r>
            </a:p>
            <a:p>
              <a:pPr>
                <a:defRPr sz="2300" b="1">
                  <a:solidFill>
                    <a:srgbClr val="FFFFFF"/>
                  </a:solidFill>
                  <a:latin typeface="Arial"/>
                  <a:ea typeface="Arial"/>
                  <a:cs typeface="Arial"/>
                  <a:sym typeface="Arial"/>
                </a:defRPr>
              </a:pPr>
              <a:r>
                <a:t>• Possibilities</a:t>
              </a:r>
            </a:p>
            <a:p>
              <a:pPr>
                <a:defRPr sz="2300" b="1">
                  <a:solidFill>
                    <a:srgbClr val="FFFFFF"/>
                  </a:solidFill>
                  <a:latin typeface="Arial"/>
                  <a:ea typeface="Arial"/>
                  <a:cs typeface="Arial"/>
                  <a:sym typeface="Arial"/>
                </a:defRPr>
              </a:pPr>
              <a:r>
                <a:t>• Limitations</a:t>
              </a:r>
            </a:p>
          </p:txBody>
        </p:sp>
      </p:grpSp>
      <p:grpSp>
        <p:nvGrpSpPr>
          <p:cNvPr id="964" name="Group"/>
          <p:cNvGrpSpPr/>
          <p:nvPr/>
        </p:nvGrpSpPr>
        <p:grpSpPr>
          <a:xfrm>
            <a:off x="3283594" y="2850201"/>
            <a:ext cx="5047948" cy="1998317"/>
            <a:chOff x="0" y="0"/>
            <a:chExt cx="5047946" cy="1998316"/>
          </a:xfrm>
        </p:grpSpPr>
        <p:sp>
          <p:nvSpPr>
            <p:cNvPr id="962" name="To Ask Forward-Looking Questions"/>
            <p:cNvSpPr txBox="1"/>
            <p:nvPr/>
          </p:nvSpPr>
          <p:spPr>
            <a:xfrm>
              <a:off x="0" y="-1"/>
              <a:ext cx="5047947" cy="8781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600" b="1">
                  <a:solidFill>
                    <a:srgbClr val="FFFB00"/>
                  </a:solidFill>
                  <a:latin typeface="Arial"/>
                  <a:ea typeface="Arial"/>
                  <a:cs typeface="Arial"/>
                  <a:sym typeface="Arial"/>
                </a:defRPr>
              </a:lvl1pPr>
            </a:lstStyle>
            <a:p>
              <a:r>
                <a:t>To Ask Forward-Looking Questions</a:t>
              </a:r>
            </a:p>
          </p:txBody>
        </p:sp>
        <p:sp>
          <p:nvSpPr>
            <p:cNvPr id="963" name="• Long-Term Effects…"/>
            <p:cNvSpPr txBox="1"/>
            <p:nvPr/>
          </p:nvSpPr>
          <p:spPr>
            <a:xfrm>
              <a:off x="690526" y="877571"/>
              <a:ext cx="4144226" cy="1120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300" b="1">
                  <a:solidFill>
                    <a:srgbClr val="FFFFFF"/>
                  </a:solidFill>
                  <a:latin typeface="Arial"/>
                  <a:ea typeface="Arial"/>
                  <a:cs typeface="Arial"/>
                  <a:sym typeface="Arial"/>
                </a:defRPr>
              </a:pPr>
              <a:r>
                <a:t>• Long-Term Effects</a:t>
              </a:r>
            </a:p>
            <a:p>
              <a:pPr>
                <a:defRPr sz="2300" b="1">
                  <a:solidFill>
                    <a:srgbClr val="FFFFFF"/>
                  </a:solidFill>
                  <a:latin typeface="Arial"/>
                  <a:ea typeface="Arial"/>
                  <a:cs typeface="Arial"/>
                  <a:sym typeface="Arial"/>
                </a:defRPr>
              </a:pPr>
              <a:r>
                <a:t>• Unintended Consequences</a:t>
              </a:r>
            </a:p>
            <a:p>
              <a:pPr>
                <a:defRPr sz="2300" b="1">
                  <a:solidFill>
                    <a:srgbClr val="FFFFFF"/>
                  </a:solidFill>
                  <a:latin typeface="Arial"/>
                  <a:ea typeface="Arial"/>
                  <a:cs typeface="Arial"/>
                  <a:sym typeface="Arial"/>
                </a:defRPr>
              </a:pPr>
              <a:r>
                <a:t>• Risks / Rewards</a:t>
              </a:r>
            </a:p>
          </p:txBody>
        </p:sp>
      </p:grpSp>
      <p:sp>
        <p:nvSpPr>
          <p:cNvPr id="965" name="To Prepare Students to Engage with a Lifetime of Scientific Change"/>
          <p:cNvSpPr txBox="1"/>
          <p:nvPr/>
        </p:nvSpPr>
        <p:spPr>
          <a:xfrm>
            <a:off x="1491691" y="5339289"/>
            <a:ext cx="6160618" cy="8781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600" b="1">
                <a:solidFill>
                  <a:srgbClr val="FFFB00"/>
                </a:solidFill>
                <a:latin typeface="Arial"/>
                <a:ea typeface="Arial"/>
                <a:cs typeface="Arial"/>
                <a:sym typeface="Arial"/>
              </a:defRPr>
            </a:lvl1pPr>
          </a:lstStyle>
          <a:p>
            <a:r>
              <a:t>To Prepare Students to Engage with a Lifetime of Scientific Change</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61"/>
                                        </p:tgtEl>
                                        <p:attrNameLst>
                                          <p:attrName>style.visibility</p:attrName>
                                        </p:attrNameLst>
                                      </p:cBhvr>
                                      <p:to>
                                        <p:strVal val="visible"/>
                                      </p:to>
                                    </p:set>
                                    <p:anim calcmode="lin" valueType="num">
                                      <p:cBhvr>
                                        <p:cTn id="7" dur="750" fill="hold"/>
                                        <p:tgtEl>
                                          <p:spTgt spid="961"/>
                                        </p:tgtEl>
                                        <p:attrNameLst>
                                          <p:attrName>ppt_w</p:attrName>
                                        </p:attrNameLst>
                                      </p:cBhvr>
                                      <p:tavLst>
                                        <p:tav tm="0">
                                          <p:val>
                                            <p:fltVal val="0"/>
                                          </p:val>
                                        </p:tav>
                                        <p:tav tm="100000">
                                          <p:val>
                                            <p:strVal val="#ppt_w"/>
                                          </p:val>
                                        </p:tav>
                                      </p:tavLst>
                                    </p:anim>
                                    <p:anim calcmode="lin" valueType="num">
                                      <p:cBhvr>
                                        <p:cTn id="8" dur="750" fill="hold"/>
                                        <p:tgtEl>
                                          <p:spTgt spid="96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964"/>
                                        </p:tgtEl>
                                        <p:attrNameLst>
                                          <p:attrName>style.visibility</p:attrName>
                                        </p:attrNameLst>
                                      </p:cBhvr>
                                      <p:to>
                                        <p:strVal val="visible"/>
                                      </p:to>
                                    </p:set>
                                    <p:anim calcmode="lin" valueType="num">
                                      <p:cBhvr>
                                        <p:cTn id="13" dur="750" fill="hold"/>
                                        <p:tgtEl>
                                          <p:spTgt spid="964"/>
                                        </p:tgtEl>
                                        <p:attrNameLst>
                                          <p:attrName>ppt_w</p:attrName>
                                        </p:attrNameLst>
                                      </p:cBhvr>
                                      <p:tavLst>
                                        <p:tav tm="0">
                                          <p:val>
                                            <p:fltVal val="0"/>
                                          </p:val>
                                        </p:tav>
                                        <p:tav tm="100000">
                                          <p:val>
                                            <p:strVal val="#ppt_w"/>
                                          </p:val>
                                        </p:tav>
                                      </p:tavLst>
                                    </p:anim>
                                    <p:anim calcmode="lin" valueType="num">
                                      <p:cBhvr>
                                        <p:cTn id="14" dur="750" fill="hold"/>
                                        <p:tgtEl>
                                          <p:spTgt spid="96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965"/>
                                        </p:tgtEl>
                                        <p:attrNameLst>
                                          <p:attrName>style.visibility</p:attrName>
                                        </p:attrNameLst>
                                      </p:cBhvr>
                                      <p:to>
                                        <p:strVal val="visible"/>
                                      </p:to>
                                    </p:set>
                                    <p:anim calcmode="lin" valueType="num">
                                      <p:cBhvr>
                                        <p:cTn id="19" dur="750" fill="hold"/>
                                        <p:tgtEl>
                                          <p:spTgt spid="965"/>
                                        </p:tgtEl>
                                        <p:attrNameLst>
                                          <p:attrName>ppt_w</p:attrName>
                                        </p:attrNameLst>
                                      </p:cBhvr>
                                      <p:tavLst>
                                        <p:tav tm="0">
                                          <p:val>
                                            <p:fltVal val="0"/>
                                          </p:val>
                                        </p:tav>
                                        <p:tav tm="100000">
                                          <p:val>
                                            <p:strVal val="#ppt_w"/>
                                          </p:val>
                                        </p:tav>
                                      </p:tavLst>
                                    </p:anim>
                                    <p:anim calcmode="lin" valueType="num">
                                      <p:cBhvr>
                                        <p:cTn id="20" dur="750" fill="hold"/>
                                        <p:tgtEl>
                                          <p:spTgt spid="9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 grpId="1" animBg="1" advAuto="0"/>
      <p:bldP spid="964" grpId="2" animBg="1" advAuto="0"/>
      <p:bldP spid="965" grpId="3"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67" name="droppedImage.png" descr="droppedImage.png"/>
          <p:cNvPicPr>
            <a:picLocks/>
          </p:cNvPicPr>
          <p:nvPr/>
        </p:nvPicPr>
        <p:blipFill>
          <a:blip r:embed="rId2">
            <a:extLst/>
          </a:blip>
          <a:stretch>
            <a:fillRect/>
          </a:stretch>
        </p:blipFill>
        <p:spPr>
          <a:xfrm>
            <a:off x="4657165" y="2745846"/>
            <a:ext cx="2321720" cy="3036094"/>
          </a:xfrm>
          <a:prstGeom prst="rect">
            <a:avLst/>
          </a:prstGeom>
          <a:ln w="12700">
            <a:solidFill>
              <a:srgbClr val="000000"/>
            </a:solidFill>
          </a:ln>
        </p:spPr>
      </p:pic>
      <p:pic>
        <p:nvPicPr>
          <p:cNvPr id="968" name="Screen shot 2010-03-19 at 9.29.09 AM.png" descr="Screen shot 2010-03-19 at 9.29.09 AM.png"/>
          <p:cNvPicPr>
            <a:picLocks noChangeAspect="1"/>
          </p:cNvPicPr>
          <p:nvPr/>
        </p:nvPicPr>
        <p:blipFill>
          <a:blip r:embed="rId3">
            <a:extLst/>
          </a:blip>
          <a:stretch>
            <a:fillRect/>
          </a:stretch>
        </p:blipFill>
        <p:spPr>
          <a:xfrm>
            <a:off x="1793545" y="276820"/>
            <a:ext cx="5711179" cy="1830587"/>
          </a:xfrm>
          <a:prstGeom prst="rect">
            <a:avLst/>
          </a:prstGeom>
          <a:ln w="12700">
            <a:miter lim="400000"/>
          </a:ln>
          <a:effectLst>
            <a:outerShdw blurRad="88900" dist="88900" dir="2700000" rotWithShape="0">
              <a:srgbClr val="000000">
                <a:alpha val="61999"/>
              </a:srgbClr>
            </a:outerShdw>
          </a:effectLst>
        </p:spPr>
      </p:pic>
      <p:pic>
        <p:nvPicPr>
          <p:cNvPr id="969" name="Screen shot 2010-03-19 at 9.30.05 AM.png" descr="Screen shot 2010-03-19 at 9.30.05 AM.png"/>
          <p:cNvPicPr>
            <a:picLocks noChangeAspect="1"/>
          </p:cNvPicPr>
          <p:nvPr/>
        </p:nvPicPr>
        <p:blipFill>
          <a:blip r:embed="rId4">
            <a:extLst/>
          </a:blip>
          <a:stretch>
            <a:fillRect/>
          </a:stretch>
        </p:blipFill>
        <p:spPr>
          <a:xfrm>
            <a:off x="1000125" y="2330648"/>
            <a:ext cx="1896177" cy="2196704"/>
          </a:xfrm>
          <a:prstGeom prst="rect">
            <a:avLst/>
          </a:prstGeom>
          <a:ln w="12700">
            <a:miter lim="400000"/>
          </a:ln>
          <a:effectLst>
            <a:outerShdw blurRad="88900" dist="88900" dir="2700000" rotWithShape="0">
              <a:srgbClr val="000000">
                <a:alpha val="61999"/>
              </a:srgbClr>
            </a:outerShdw>
          </a:effectLst>
        </p:spPr>
      </p:pic>
      <p:sp>
        <p:nvSpPr>
          <p:cNvPr id="970" name="millerandlevine.com"/>
          <p:cNvSpPr txBox="1"/>
          <p:nvPr/>
        </p:nvSpPr>
        <p:spPr>
          <a:xfrm>
            <a:off x="421763" y="5982890"/>
            <a:ext cx="3039500" cy="410767"/>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spAutoFit/>
          </a:bodyPr>
          <a:lstStyle/>
          <a:p>
            <a:pPr marL="40005" marR="40639" algn="ctr" defTabSz="410765">
              <a:lnSpc>
                <a:spcPts val="2600"/>
              </a:lnSpc>
              <a:buClr>
                <a:srgbClr val="922F63"/>
              </a:buClr>
              <a:buFont typeface="Lucida Grande"/>
              <a:tabLst>
                <a:tab pos="749300" algn="l"/>
              </a:tabLst>
              <a:defRPr sz="2200" b="1">
                <a:solidFill>
                  <a:srgbClr val="FFFFFF"/>
                </a:solidFill>
                <a:latin typeface="Arial"/>
                <a:ea typeface="Arial"/>
                <a:cs typeface="Arial"/>
                <a:sym typeface="Arial"/>
              </a:defRPr>
            </a:pPr>
            <a:r>
              <a:rPr>
                <a:uFill>
                  <a:solidFill>
                    <a:srgbClr val="FFFFFF"/>
                  </a:solidFill>
                </a:uFill>
              </a:rPr>
              <a:t>miller</a:t>
            </a:r>
            <a:r>
              <a:rPr>
                <a:solidFill>
                  <a:srgbClr val="FF4013"/>
                </a:solidFill>
                <a:uFill>
                  <a:solidFill>
                    <a:srgbClr val="FF4013"/>
                  </a:solidFill>
                </a:uFill>
              </a:rPr>
              <a:t>and</a:t>
            </a:r>
            <a:r>
              <a:rPr>
                <a:uFill>
                  <a:solidFill>
                    <a:srgbClr val="FFFFFF"/>
                  </a:solidFill>
                </a:uFill>
              </a:rPr>
              <a:t>levine.com</a:t>
            </a:r>
          </a:p>
        </p:txBody>
      </p:sp>
      <p:sp>
        <p:nvSpPr>
          <p:cNvPr id="971" name="ken.miller@brown.edu…"/>
          <p:cNvSpPr txBox="1"/>
          <p:nvPr/>
        </p:nvSpPr>
        <p:spPr>
          <a:xfrm>
            <a:off x="365950" y="4724102"/>
            <a:ext cx="3151126" cy="10620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321468">
              <a:defRPr sz="2200" b="1">
                <a:solidFill>
                  <a:srgbClr val="FFFDEF"/>
                </a:solidFill>
              </a:defRPr>
            </a:pPr>
            <a:r>
              <a:rPr>
                <a:hlinkClick r:id="rId5"/>
              </a:rPr>
              <a:t>ken.miller@brown.edu</a:t>
            </a:r>
          </a:p>
          <a:p>
            <a:pPr algn="ctr" defTabSz="321468">
              <a:defRPr sz="2200" b="1">
                <a:solidFill>
                  <a:srgbClr val="FFFDEF"/>
                </a:solidFill>
              </a:defRPr>
            </a:pPr>
            <a:r>
              <a:t>401-863-3410</a:t>
            </a:r>
            <a:br/>
            <a:r>
              <a:t>@</a:t>
            </a:r>
            <a:r>
              <a:rPr>
                <a:solidFill>
                  <a:srgbClr val="FFFCF2"/>
                </a:solidFill>
              </a:rPr>
              <a:t>kenethrmiller</a:t>
            </a:r>
          </a:p>
        </p:txBody>
      </p:sp>
      <p:pic>
        <p:nvPicPr>
          <p:cNvPr id="972" name="image19.jpeg" descr="image19.jpeg"/>
          <p:cNvPicPr>
            <a:picLocks noChangeAspect="1"/>
          </p:cNvPicPr>
          <p:nvPr/>
        </p:nvPicPr>
        <p:blipFill>
          <a:blip r:embed="rId6">
            <a:extLst/>
          </a:blip>
          <a:stretch>
            <a:fillRect/>
          </a:stretch>
        </p:blipFill>
        <p:spPr>
          <a:xfrm>
            <a:off x="5731756" y="3000972"/>
            <a:ext cx="2600147" cy="3423561"/>
          </a:xfrm>
          <a:prstGeom prst="rect">
            <a:avLst/>
          </a:prstGeom>
          <a:ln w="3175">
            <a:solidFill>
              <a:srgbClr val="000000"/>
            </a:solidFill>
            <a:miter lim="400000"/>
          </a:ln>
          <a:effectLst>
            <a:outerShdw blurRad="50800" dist="25400" dir="2820000" rotWithShape="0">
              <a:srgbClr val="000000">
                <a:alpha val="52000"/>
              </a:srgbClr>
            </a:outerShdw>
            <a:reflection stA="50000" endPos="40000" dir="5400000" sy="-100000" algn="bl" rotWithShape="0"/>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972"/>
                                        </p:tgtEl>
                                        <p:attrNameLst>
                                          <p:attrName>style.visibility</p:attrName>
                                        </p:attrNameLst>
                                      </p:cBhvr>
                                      <p:to>
                                        <p:strVal val="visible"/>
                                      </p:to>
                                    </p:set>
                                    <p:anim calcmode="lin" valueType="num">
                                      <p:cBhvr>
                                        <p:cTn id="7" dur="1000" fill="hold"/>
                                        <p:tgtEl>
                                          <p:spTgt spid="972"/>
                                        </p:tgtEl>
                                        <p:attrNameLst>
                                          <p:attrName>ppt_x</p:attrName>
                                        </p:attrNameLst>
                                      </p:cBhvr>
                                      <p:tavLst>
                                        <p:tav tm="0">
                                          <p:val>
                                            <p:strVal val="1+#ppt_w/2"/>
                                          </p:val>
                                        </p:tav>
                                        <p:tav tm="100000">
                                          <p:val>
                                            <p:strVal val="#ppt_x"/>
                                          </p:val>
                                        </p:tav>
                                      </p:tavLst>
                                    </p:anim>
                                    <p:anim calcmode="lin" valueType="num">
                                      <p:cBhvr>
                                        <p:cTn id="8" dur="1000" fill="hold"/>
                                        <p:tgtEl>
                                          <p:spTgt spid="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58" name="A Signal Success:  A cure for SCID  (severe combined immuno-deficiency)"/>
          <p:cNvSpPr txBox="1"/>
          <p:nvPr/>
        </p:nvSpPr>
        <p:spPr>
          <a:xfrm>
            <a:off x="1075066" y="-1970454"/>
            <a:ext cx="6007101" cy="1765301"/>
          </a:xfrm>
          <a:prstGeom prst="rect">
            <a:avLst/>
          </a:prstGeom>
          <a:ln w="12700">
            <a:miter lim="400000"/>
          </a:ln>
          <a:effectLst>
            <a:outerShdw blurRad="38100" dist="25400" dir="2700000" rotWithShape="0">
              <a:srgbClr val="030303">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400"/>
              </a:spcBef>
              <a:defRPr sz="2400">
                <a:solidFill>
                  <a:srgbClr val="FFFFFF"/>
                </a:solidFill>
                <a:uFill>
                  <a:solidFill>
                    <a:srgbClr val="000000"/>
                  </a:solidFill>
                </a:uFill>
                <a:latin typeface="+mn-lt"/>
                <a:ea typeface="+mn-ea"/>
                <a:cs typeface="+mn-cs"/>
                <a:sym typeface="Times"/>
              </a:defRPr>
            </a:pPr>
            <a:r>
              <a:rPr b="1">
                <a:uFill>
                  <a:solidFill>
                    <a:srgbClr val="FFFB00"/>
                  </a:solidFill>
                </a:uFill>
                <a:latin typeface="Comic Sans MS"/>
                <a:ea typeface="Comic Sans MS"/>
                <a:cs typeface="Comic Sans MS"/>
                <a:sym typeface="Comic Sans MS"/>
              </a:rPr>
              <a:t>A Signal Success:  A cure for SCID </a:t>
            </a:r>
            <a:br>
              <a:rPr b="1">
                <a:uFill>
                  <a:solidFill>
                    <a:srgbClr val="FFFB00"/>
                  </a:solidFill>
                </a:uFill>
                <a:latin typeface="Comic Sans MS"/>
                <a:ea typeface="Comic Sans MS"/>
                <a:cs typeface="Comic Sans MS"/>
                <a:sym typeface="Comic Sans MS"/>
              </a:rPr>
            </a:br>
            <a:r>
              <a:rPr b="1">
                <a:uFill>
                  <a:solidFill>
                    <a:srgbClr val="FFFB00"/>
                  </a:solidFill>
                </a:uFill>
                <a:latin typeface="Comic Sans MS"/>
                <a:ea typeface="Comic Sans MS"/>
                <a:cs typeface="Comic Sans MS"/>
                <a:sym typeface="Comic Sans MS"/>
              </a:rPr>
              <a:t>(severe combined immuno-deficiency)</a:t>
            </a:r>
          </a:p>
        </p:txBody>
      </p:sp>
      <p:pic>
        <p:nvPicPr>
          <p:cNvPr id="659" name="image.png" descr="image.png"/>
          <p:cNvPicPr>
            <a:picLocks/>
          </p:cNvPicPr>
          <p:nvPr/>
        </p:nvPicPr>
        <p:blipFill>
          <a:blip r:embed="rId2">
            <a:extLst/>
          </a:blip>
          <a:stretch>
            <a:fillRect/>
          </a:stretch>
        </p:blipFill>
        <p:spPr>
          <a:xfrm>
            <a:off x="536781" y="381150"/>
            <a:ext cx="3449742" cy="2462213"/>
          </a:xfrm>
          <a:prstGeom prst="rect">
            <a:avLst/>
          </a:prstGeom>
          <a:ln w="12700">
            <a:miter lim="400000"/>
          </a:ln>
          <a:effectLst>
            <a:outerShdw blurRad="76200" dist="127000" dir="2700000" rotWithShape="0">
              <a:srgbClr val="030303">
                <a:alpha val="75000"/>
              </a:srgbClr>
            </a:outerShdw>
          </a:effectLst>
        </p:spPr>
      </p:pic>
      <p:pic>
        <p:nvPicPr>
          <p:cNvPr id="660" name="AdenovirusVector.jpg" descr="AdenovirusVector.jpg"/>
          <p:cNvPicPr>
            <a:picLocks noChangeAspect="1"/>
          </p:cNvPicPr>
          <p:nvPr/>
        </p:nvPicPr>
        <p:blipFill>
          <a:blip r:embed="rId3">
            <a:extLst/>
          </a:blip>
          <a:stretch>
            <a:fillRect/>
          </a:stretch>
        </p:blipFill>
        <p:spPr>
          <a:xfrm>
            <a:off x="3895362" y="2641684"/>
            <a:ext cx="4807332" cy="3603072"/>
          </a:xfrm>
          <a:prstGeom prst="rect">
            <a:avLst/>
          </a:prstGeom>
          <a:ln w="12700">
            <a:miter lim="400000"/>
          </a:ln>
        </p:spPr>
      </p:pic>
      <p:sp>
        <p:nvSpPr>
          <p:cNvPr id="661" name="Jessie Gelsinger: Ornithine-Transcarbamylase Deficiency"/>
          <p:cNvSpPr txBox="1"/>
          <p:nvPr/>
        </p:nvSpPr>
        <p:spPr>
          <a:xfrm>
            <a:off x="4975450" y="491500"/>
            <a:ext cx="3224919" cy="12870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100" b="1">
                <a:solidFill>
                  <a:srgbClr val="FFFCF2"/>
                </a:solidFill>
                <a:latin typeface="Arial"/>
                <a:ea typeface="Arial"/>
                <a:cs typeface="Arial"/>
                <a:sym typeface="Arial"/>
              </a:defRPr>
            </a:pPr>
            <a:r>
              <a:t>Jessie Gelsinger:</a:t>
            </a:r>
            <a:br/>
            <a:r>
              <a:t>O</a:t>
            </a:r>
            <a:r>
              <a:rPr sz="2000">
                <a:uFill>
                  <a:solidFill>
                    <a:srgbClr val="FFFB00"/>
                  </a:solidFill>
                </a:uFill>
              </a:rPr>
              <a:t>rnithine-Transcarbamylase Deficiency</a:t>
            </a:r>
          </a:p>
        </p:txBody>
      </p:sp>
      <p:pic>
        <p:nvPicPr>
          <p:cNvPr id="662" name="image.pdf" descr="image.pdf"/>
          <p:cNvPicPr>
            <a:picLocks/>
          </p:cNvPicPr>
          <p:nvPr/>
        </p:nvPicPr>
        <p:blipFill>
          <a:blip r:embed="rId4">
            <a:extLst/>
          </a:blip>
          <a:stretch>
            <a:fillRect/>
          </a:stretch>
        </p:blipFill>
        <p:spPr>
          <a:xfrm>
            <a:off x="420152" y="3917236"/>
            <a:ext cx="3683001" cy="2462213"/>
          </a:xfrm>
          <a:prstGeom prst="rect">
            <a:avLst/>
          </a:prstGeom>
          <a:ln w="12700">
            <a:miter lim="400000"/>
          </a:ln>
          <a:effectLst>
            <a:outerShdw blurRad="76200" dist="127000" dir="2700000" rotWithShape="0">
              <a:srgbClr val="030303">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prism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660"/>
                                        </p:tgtEl>
                                        <p:attrNameLst>
                                          <p:attrName>style.visibility</p:attrName>
                                        </p:attrNameLst>
                                      </p:cBhvr>
                                      <p:to>
                                        <p:strVal val="visible"/>
                                      </p:to>
                                    </p:set>
                                    <p:anim calcmode="lin" valueType="num">
                                      <p:cBhvr>
                                        <p:cTn id="7" dur="1500" fill="hold"/>
                                        <p:tgtEl>
                                          <p:spTgt spid="660"/>
                                        </p:tgtEl>
                                        <p:attrNameLst>
                                          <p:attrName>ppt_x</p:attrName>
                                        </p:attrNameLst>
                                      </p:cBhvr>
                                      <p:tavLst>
                                        <p:tav tm="0">
                                          <p:val>
                                            <p:strVal val="1+#ppt_w/2"/>
                                          </p:val>
                                        </p:tav>
                                        <p:tav tm="100000">
                                          <p:val>
                                            <p:strVal val="#ppt_x"/>
                                          </p:val>
                                        </p:tav>
                                      </p:tavLst>
                                    </p:anim>
                                    <p:anim calcmode="lin" valueType="num">
                                      <p:cBhvr>
                                        <p:cTn id="8" dur="1500" fill="hold"/>
                                        <p:tgtEl>
                                          <p:spTgt spid="66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662"/>
                                        </p:tgtEl>
                                        <p:attrNameLst>
                                          <p:attrName>style.visibility</p:attrName>
                                        </p:attrNameLst>
                                      </p:cBhvr>
                                      <p:to>
                                        <p:strVal val="visible"/>
                                      </p:to>
                                    </p:set>
                                    <p:anim calcmode="lin" valueType="num">
                                      <p:cBhvr>
                                        <p:cTn id="13" dur="1500" fill="hold"/>
                                        <p:tgtEl>
                                          <p:spTgt spid="662"/>
                                        </p:tgtEl>
                                        <p:attrNameLst>
                                          <p:attrName>ppt_x</p:attrName>
                                        </p:attrNameLst>
                                      </p:cBhvr>
                                      <p:tavLst>
                                        <p:tav tm="0">
                                          <p:val>
                                            <p:strVal val="0-#ppt_w/2"/>
                                          </p:val>
                                        </p:tav>
                                        <p:tav tm="100000">
                                          <p:val>
                                            <p:strVal val="#ppt_x"/>
                                          </p:val>
                                        </p:tav>
                                      </p:tavLst>
                                    </p:anim>
                                    <p:anim calcmode="lin" valueType="num">
                                      <p:cBhvr>
                                        <p:cTn id="14" dur="1500" fill="hold"/>
                                        <p:tgtEl>
                                          <p:spTgt spid="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1" animBg="1" advAuto="0"/>
      <p:bldP spid="66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64" name="New York Times     11/28/99"/>
          <p:cNvSpPr txBox="1"/>
          <p:nvPr/>
        </p:nvSpPr>
        <p:spPr>
          <a:xfrm>
            <a:off x="1323260" y="5869819"/>
            <a:ext cx="3224920" cy="702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100" b="1">
                <a:solidFill>
                  <a:srgbClr val="FFFCF2"/>
                </a:solidFill>
                <a:latin typeface="Arial"/>
                <a:ea typeface="Arial"/>
                <a:cs typeface="Arial"/>
                <a:sym typeface="Arial"/>
              </a:defRPr>
            </a:lvl1pPr>
          </a:lstStyle>
          <a:p>
            <a:r>
              <a:t>New York Times     11/28/99</a:t>
            </a:r>
          </a:p>
        </p:txBody>
      </p:sp>
      <p:pic>
        <p:nvPicPr>
          <p:cNvPr id="665" name="Gelsinger-Article.png" descr="Gelsinger-Article.png"/>
          <p:cNvPicPr>
            <a:picLocks noChangeAspect="1"/>
          </p:cNvPicPr>
          <p:nvPr/>
        </p:nvPicPr>
        <p:blipFill>
          <a:blip r:embed="rId2">
            <a:extLst/>
          </a:blip>
          <a:stretch>
            <a:fillRect/>
          </a:stretch>
        </p:blipFill>
        <p:spPr>
          <a:xfrm>
            <a:off x="359971" y="528381"/>
            <a:ext cx="5151498" cy="5110935"/>
          </a:xfrm>
          <a:prstGeom prst="rect">
            <a:avLst/>
          </a:prstGeom>
          <a:ln w="12700">
            <a:miter lim="400000"/>
          </a:ln>
        </p:spPr>
      </p:pic>
      <p:grpSp>
        <p:nvGrpSpPr>
          <p:cNvPr id="668" name="Gelsinger.jpg"/>
          <p:cNvGrpSpPr/>
          <p:nvPr/>
        </p:nvGrpSpPr>
        <p:grpSpPr>
          <a:xfrm>
            <a:off x="5708918" y="452181"/>
            <a:ext cx="3194326" cy="5415735"/>
            <a:chOff x="0" y="0"/>
            <a:chExt cx="3194325" cy="5415733"/>
          </a:xfrm>
        </p:grpSpPr>
        <p:pic>
          <p:nvPicPr>
            <p:cNvPr id="667" name="Gelsinger.jpg" descr="Gelsinger.jpg"/>
            <p:cNvPicPr>
              <a:picLocks noChangeAspect="1"/>
            </p:cNvPicPr>
            <p:nvPr/>
          </p:nvPicPr>
          <p:blipFill>
            <a:blip r:embed="rId3">
              <a:extLst/>
            </a:blip>
            <a:stretch>
              <a:fillRect/>
            </a:stretch>
          </p:blipFill>
          <p:spPr>
            <a:xfrm>
              <a:off x="114300" y="76200"/>
              <a:ext cx="2965726" cy="5110934"/>
            </a:xfrm>
            <a:prstGeom prst="rect">
              <a:avLst/>
            </a:prstGeom>
            <a:ln>
              <a:noFill/>
            </a:ln>
            <a:effectLst/>
          </p:spPr>
        </p:pic>
        <p:pic>
          <p:nvPicPr>
            <p:cNvPr id="666" name="Gelsinger.jpg" descr="Gelsinger.jpg"/>
            <p:cNvPicPr>
              <a:picLocks/>
            </p:cNvPicPr>
            <p:nvPr/>
          </p:nvPicPr>
          <p:blipFill>
            <a:blip r:embed="rId4">
              <a:extLst/>
            </a:blip>
            <a:stretch>
              <a:fillRect/>
            </a:stretch>
          </p:blipFill>
          <p:spPr>
            <a:xfrm>
              <a:off x="0" y="0"/>
              <a:ext cx="3194326" cy="5415734"/>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70" name="For a decade and a half, the dream of Gene Therapy has been on hold."/>
          <p:cNvSpPr txBox="1"/>
          <p:nvPr/>
        </p:nvSpPr>
        <p:spPr>
          <a:xfrm>
            <a:off x="1269154" y="153020"/>
            <a:ext cx="6316916" cy="827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500" b="1">
                <a:solidFill>
                  <a:srgbClr val="FFFCF2"/>
                </a:solidFill>
                <a:latin typeface="Arial"/>
                <a:ea typeface="Arial"/>
                <a:cs typeface="Arial"/>
                <a:sym typeface="Arial"/>
              </a:defRPr>
            </a:lvl1pPr>
          </a:lstStyle>
          <a:p>
            <a:r>
              <a:t>For a decade and a half, the dream of Gene Therapy has been on hold.</a:t>
            </a:r>
          </a:p>
        </p:txBody>
      </p:sp>
      <p:grpSp>
        <p:nvGrpSpPr>
          <p:cNvPr id="673" name="Group"/>
          <p:cNvGrpSpPr/>
          <p:nvPr/>
        </p:nvGrpSpPr>
        <p:grpSpPr>
          <a:xfrm>
            <a:off x="1269154" y="1055367"/>
            <a:ext cx="6316916" cy="5517224"/>
            <a:chOff x="0" y="0"/>
            <a:chExt cx="6316915" cy="5517223"/>
          </a:xfrm>
        </p:grpSpPr>
        <p:sp>
          <p:nvSpPr>
            <p:cNvPr id="671" name="Attempts at molecular cures have focused instead on Stem Cells"/>
            <p:cNvSpPr txBox="1"/>
            <p:nvPr/>
          </p:nvSpPr>
          <p:spPr>
            <a:xfrm>
              <a:off x="0" y="4689410"/>
              <a:ext cx="6316916" cy="827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500" b="1">
                  <a:solidFill>
                    <a:srgbClr val="FFFCF2"/>
                  </a:solidFill>
                  <a:latin typeface="Arial"/>
                  <a:ea typeface="Arial"/>
                  <a:cs typeface="Arial"/>
                  <a:sym typeface="Arial"/>
                </a:defRPr>
              </a:lvl1pPr>
            </a:lstStyle>
            <a:p>
              <a:r>
                <a:t>Attempts at molecular cures have focused instead on Stem Cells</a:t>
              </a:r>
            </a:p>
          </p:txBody>
        </p:sp>
        <p:pic>
          <p:nvPicPr>
            <p:cNvPr id="672" name="Screen Shot 2017-08-02 at 6.08.05 PM.png" descr="Screen Shot 2017-08-02 at 6.08.05 PM.png"/>
            <p:cNvPicPr>
              <a:picLocks noChangeAspect="1"/>
            </p:cNvPicPr>
            <p:nvPr/>
          </p:nvPicPr>
          <p:blipFill>
            <a:blip r:embed="rId2">
              <a:extLst/>
            </a:blip>
            <a:stretch>
              <a:fillRect/>
            </a:stretch>
          </p:blipFill>
          <p:spPr>
            <a:xfrm>
              <a:off x="210622" y="0"/>
              <a:ext cx="5971872" cy="447465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prism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73"/>
                                        </p:tgtEl>
                                        <p:attrNameLst>
                                          <p:attrName>style.visibility</p:attrName>
                                        </p:attrNameLst>
                                      </p:cBhvr>
                                      <p:to>
                                        <p:strVal val="visible"/>
                                      </p:to>
                                    </p:set>
                                    <p:animEffect transition="in" filter="wipe(left)">
                                      <p:cBhvr>
                                        <p:cTn id="7" dur="1000"/>
                                        <p:tgtEl>
                                          <p:spTgt spid="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75" name="For Cell Biology, this has been where the action is:"/>
          <p:cNvSpPr txBox="1"/>
          <p:nvPr/>
        </p:nvSpPr>
        <p:spPr>
          <a:xfrm>
            <a:off x="1413542" y="112440"/>
            <a:ext cx="6316916" cy="827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500" b="1">
                <a:solidFill>
                  <a:srgbClr val="FFFCF2"/>
                </a:solidFill>
                <a:latin typeface="Arial"/>
                <a:ea typeface="Arial"/>
                <a:cs typeface="Arial"/>
                <a:sym typeface="Arial"/>
              </a:defRPr>
            </a:lvl1pPr>
          </a:lstStyle>
          <a:p>
            <a:r>
              <a:t>For Cell Biology, this has been where the action is:</a:t>
            </a:r>
          </a:p>
        </p:txBody>
      </p:sp>
      <p:pic>
        <p:nvPicPr>
          <p:cNvPr id="676" name="1.png" descr="1.png"/>
          <p:cNvPicPr>
            <a:picLocks noChangeAspect="1"/>
          </p:cNvPicPr>
          <p:nvPr/>
        </p:nvPicPr>
        <p:blipFill>
          <a:blip r:embed="rId2">
            <a:extLst/>
          </a:blip>
          <a:stretch>
            <a:fillRect/>
          </a:stretch>
        </p:blipFill>
        <p:spPr>
          <a:xfrm>
            <a:off x="301718" y="986366"/>
            <a:ext cx="4625893" cy="4015532"/>
          </a:xfrm>
          <a:prstGeom prst="rect">
            <a:avLst/>
          </a:prstGeom>
          <a:ln w="12700">
            <a:miter lim="400000"/>
          </a:ln>
          <a:effectLst>
            <a:outerShdw blurRad="127000" dist="152400" dir="2700000" rotWithShape="0">
              <a:srgbClr val="000000">
                <a:alpha val="66000"/>
              </a:srgbClr>
            </a:outerShdw>
          </a:effectLst>
        </p:spPr>
      </p:pic>
      <p:pic>
        <p:nvPicPr>
          <p:cNvPr id="677" name="Screen shot 2012-04-02 at 8.44.37 AM.png" descr="Screen shot 2012-04-02 at 8.44.37 AM.png"/>
          <p:cNvPicPr>
            <a:picLocks noChangeAspect="1"/>
          </p:cNvPicPr>
          <p:nvPr/>
        </p:nvPicPr>
        <p:blipFill>
          <a:blip r:embed="rId3">
            <a:extLst/>
          </a:blip>
          <a:srcRect/>
          <a:stretch>
            <a:fillRect/>
          </a:stretch>
        </p:blipFill>
        <p:spPr>
          <a:xfrm>
            <a:off x="3366552" y="1958638"/>
            <a:ext cx="5651501" cy="3186306"/>
          </a:xfrm>
          <a:prstGeom prst="rect">
            <a:avLst/>
          </a:prstGeom>
          <a:ln w="25400">
            <a:solidFill>
              <a:srgbClr val="000000"/>
            </a:solidFill>
            <a:miter lim="400000"/>
          </a:ln>
          <a:effectLst>
            <a:outerShdw blurRad="127000" dist="152400" dir="2700000" rotWithShape="0">
              <a:srgbClr val="000000">
                <a:alpha val="66000"/>
              </a:srgbClr>
            </a:outerShdw>
          </a:effectLst>
        </p:spPr>
      </p:pic>
      <p:pic>
        <p:nvPicPr>
          <p:cNvPr id="678" name="Screen shot 2012-04-02 at 8.46.31 AM.png" descr="Screen shot 2012-04-02 at 8.46.31 AM.png"/>
          <p:cNvPicPr>
            <a:picLocks noChangeAspect="1"/>
          </p:cNvPicPr>
          <p:nvPr/>
        </p:nvPicPr>
        <p:blipFill>
          <a:blip r:embed="rId4">
            <a:extLst/>
          </a:blip>
          <a:stretch>
            <a:fillRect/>
          </a:stretch>
        </p:blipFill>
        <p:spPr>
          <a:xfrm>
            <a:off x="1901167" y="3967891"/>
            <a:ext cx="6057901" cy="2617954"/>
          </a:xfrm>
          <a:prstGeom prst="rect">
            <a:avLst/>
          </a:prstGeom>
          <a:ln w="25400">
            <a:solidFill>
              <a:srgbClr val="000000"/>
            </a:solidFill>
            <a:miter lim="400000"/>
          </a:ln>
          <a:effectLst>
            <a:outerShdw blurRad="127000" dist="152400" dir="2700000" rotWithShape="0">
              <a:srgbClr val="000000">
                <a:alpha val="66000"/>
              </a:srgbClr>
            </a:outerShdw>
          </a:effectLst>
        </p:spPr>
      </p:pic>
      <p:sp>
        <p:nvSpPr>
          <p:cNvPr id="679" name="But now, Gene Therapy May Be Back"/>
          <p:cNvSpPr txBox="1"/>
          <p:nvPr/>
        </p:nvSpPr>
        <p:spPr>
          <a:xfrm rot="21180000">
            <a:off x="1048053" y="3773606"/>
            <a:ext cx="7047894" cy="584201"/>
          </a:xfrm>
          <a:prstGeom prst="rect">
            <a:avLst/>
          </a:prstGeom>
          <a:solidFill>
            <a:schemeClr val="accent4">
              <a:hueOff val="102361"/>
              <a:satOff val="14118"/>
              <a:lumOff val="10675"/>
            </a:schemeClr>
          </a:solidFill>
          <a:ln w="12700">
            <a:solidFill>
              <a:srgbClr val="000000"/>
            </a:solidFill>
          </a:ln>
          <a:effectLst>
            <a:outerShdw blurRad="127000" dist="152400" dir="2820000" rotWithShape="0">
              <a:srgbClr val="000000">
                <a:alpha val="72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b="1"/>
            </a:lvl1pPr>
          </a:lstStyle>
          <a:p>
            <a:r>
              <a:t>But now, Gene Therapy May Be Back</a:t>
            </a:r>
          </a:p>
        </p:txBody>
      </p:sp>
    </p:spTree>
  </p:cSld>
  <p:clrMapOvr>
    <a:masterClrMapping/>
  </p:clrMapOvr>
  <mc:AlternateContent xmlns:mc="http://schemas.openxmlformats.org/markup-compatibility/2006" xmlns:p14="http://schemas.microsoft.com/office/powerpoint/2010/main">
    <mc:Choice Requires="p14">
      <p:transition spd="slow" p14:dur="1500">
        <p14:prism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79"/>
                                        </p:tgtEl>
                                        <p:attrNameLst>
                                          <p:attrName>style.visibility</p:attrName>
                                        </p:attrNameLst>
                                      </p:cBhvr>
                                      <p:to>
                                        <p:strVal val="visible"/>
                                      </p:to>
                                    </p:set>
                                    <p:anim calcmode="lin" valueType="num">
                                      <p:cBhvr>
                                        <p:cTn id="7" dur="750" fill="hold"/>
                                        <p:tgtEl>
                                          <p:spTgt spid="679"/>
                                        </p:tgtEl>
                                        <p:attrNameLst>
                                          <p:attrName>ppt_w</p:attrName>
                                        </p:attrNameLst>
                                      </p:cBhvr>
                                      <p:tavLst>
                                        <p:tav tm="0">
                                          <p:val>
                                            <p:fltVal val="0"/>
                                          </p:val>
                                        </p:tav>
                                        <p:tav tm="100000">
                                          <p:val>
                                            <p:strVal val="#ppt_w"/>
                                          </p:val>
                                        </p:tav>
                                      </p:tavLst>
                                    </p:anim>
                                    <p:anim calcmode="lin" valueType="num">
                                      <p:cBhvr>
                                        <p:cTn id="8" dur="750" fill="hold"/>
                                        <p:tgtEl>
                                          <p:spTgt spid="6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Times"/>
        <a:ea typeface="Times"/>
        <a:cs typeface="Time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Times"/>
        <a:ea typeface="Times"/>
        <a:cs typeface="Time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1011</Words>
  <Application>Microsoft Macintosh PowerPoint</Application>
  <PresentationFormat>On-screen Show (4:3)</PresentationFormat>
  <Paragraphs>106</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Kenneth Miller</cp:lastModifiedBy>
  <cp:revision>1</cp:revision>
  <dcterms:modified xsi:type="dcterms:W3CDTF">2018-10-21T01:01:30Z</dcterms:modified>
</cp:coreProperties>
</file>