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tif" ContentType="image/ti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1"/>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2" r:id="rId16"/>
    <p:sldId id="273" r:id="rId17"/>
    <p:sldId id="275" r:id="rId18"/>
    <p:sldId id="276" r:id="rId19"/>
    <p:sldId id="277" r:id="rId20"/>
    <p:sldId id="278" r:id="rId21"/>
    <p:sldId id="279" r:id="rId22"/>
    <p:sldId id="280" r:id="rId23"/>
    <p:sldId id="281" r:id="rId24"/>
    <p:sldId id="282" r:id="rId25"/>
    <p:sldId id="283" r:id="rId26"/>
    <p:sldId id="284"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4" r:id="rId55"/>
    <p:sldId id="315" r:id="rId56"/>
    <p:sldId id="316" r:id="rId57"/>
    <p:sldId id="317" r:id="rId58"/>
    <p:sldId id="318" r:id="rId59"/>
    <p:sldId id="319" r:id="rId60"/>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j-lt"/>
        <a:ea typeface="+mj-ea"/>
        <a:cs typeface="+mj-cs"/>
        <a:sym typeface="Gill Sans"/>
      </a:defRPr>
    </a:lvl1pPr>
    <a:lvl2pPr marL="0" marR="0" indent="266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j-lt"/>
        <a:ea typeface="+mj-ea"/>
        <a:cs typeface="+mj-cs"/>
        <a:sym typeface="Gill Sans"/>
      </a:defRPr>
    </a:lvl2pPr>
    <a:lvl3pPr marL="0" marR="0" indent="533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j-lt"/>
        <a:ea typeface="+mj-ea"/>
        <a:cs typeface="+mj-cs"/>
        <a:sym typeface="Gill Sans"/>
      </a:defRPr>
    </a:lvl3pPr>
    <a:lvl4pPr marL="0" marR="0" indent="8001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j-lt"/>
        <a:ea typeface="+mj-ea"/>
        <a:cs typeface="+mj-cs"/>
        <a:sym typeface="Gill Sans"/>
      </a:defRPr>
    </a:lvl4pPr>
    <a:lvl5pPr marL="0" marR="0" indent="1066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j-lt"/>
        <a:ea typeface="+mj-ea"/>
        <a:cs typeface="+mj-cs"/>
        <a:sym typeface="Gill Sans"/>
      </a:defRPr>
    </a:lvl5pPr>
    <a:lvl6pPr marL="0" marR="0" indent="1333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j-lt"/>
        <a:ea typeface="+mj-ea"/>
        <a:cs typeface="+mj-cs"/>
        <a:sym typeface="Gill Sans"/>
      </a:defRPr>
    </a:lvl6pPr>
    <a:lvl7pPr marL="0" marR="0" indent="161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j-lt"/>
        <a:ea typeface="+mj-ea"/>
        <a:cs typeface="+mj-cs"/>
        <a:sym typeface="Gill Sans"/>
      </a:defRPr>
    </a:lvl7pPr>
    <a:lvl8pPr marL="0" marR="0" indent="1879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j-lt"/>
        <a:ea typeface="+mj-ea"/>
        <a:cs typeface="+mj-cs"/>
        <a:sym typeface="Gill Sans"/>
      </a:defRPr>
    </a:lvl8pPr>
    <a:lvl9pPr marL="0" marR="0" indent="2146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j-lt"/>
        <a:ea typeface="+mj-ea"/>
        <a:cs typeface="+mj-cs"/>
        <a:sym typeface="Gill San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a:font>
          <a:latin typeface="Helvetica Light"/>
          <a:ea typeface="Helvetica Light"/>
          <a:cs typeface="Helvetica Light"/>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a:font>
          <a:latin typeface="Helvetica Light"/>
          <a:ea typeface="Helvetica Light"/>
          <a:cs typeface="Helvetica Light"/>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a:font>
          <a:latin typeface="Helvetica Light"/>
          <a:ea typeface="Helvetica Light"/>
          <a:cs typeface="Helvetica Light"/>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chemeClr val="accent3">
              <a:alpha val="35000"/>
            </a:schemeClr>
          </a:solidFill>
        </a:fill>
      </a:tcStyle>
    </a:band2H>
    <a:firstCol>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C">
              <a:alpha val="30000"/>
            </a:srgbClr>
          </a:solidFill>
        </a:fill>
      </a:tcStyle>
    </a:band2H>
    <a:firstCol>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a:font>
          <a:latin typeface="Helvetica Light"/>
          <a:ea typeface="Helvetica Light"/>
          <a:cs typeface="Helvetica Light"/>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C">
              <a:alpha val="30000"/>
            </a:srgbClr>
          </a:solidFill>
        </a:fill>
      </a:tcStyle>
    </a:band2H>
    <a:firstCol>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a:font>
          <a:latin typeface="Helvetica Light"/>
          <a:ea typeface="Helvetica Light"/>
          <a:cs typeface="Helvetica Light"/>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 styleId="{8F44A2F1-9E1F-4B54-A3A2-5F16C0AD49E2}" styleName="">
    <a:tblBg/>
    <a:wholeTbl>
      <a:tcTxStyle b="off" i="off">
        <a:fontRef idx="minor">
          <a:srgbClr val="3E231A"/>
        </a:fontRef>
        <a:srgbClr val="3E231A"/>
      </a:tcTxStyle>
      <a:tcStyle>
        <a:tcBdr>
          <a:left>
            <a:ln w="25400" cap="flat">
              <a:solidFill>
                <a:srgbClr val="3E231A"/>
              </a:solidFill>
              <a:prstDash val="solid"/>
              <a:miter lim="400000"/>
            </a:ln>
          </a:left>
          <a:right>
            <a:ln w="25400" cap="flat">
              <a:solidFill>
                <a:srgbClr val="3E231A"/>
              </a:solidFill>
              <a:prstDash val="solid"/>
              <a:miter lim="400000"/>
            </a:ln>
          </a:right>
          <a:top>
            <a:ln w="25400" cap="flat">
              <a:solidFill>
                <a:srgbClr val="3E231A"/>
              </a:solidFill>
              <a:prstDash val="solid"/>
              <a:miter lim="400000"/>
            </a:ln>
          </a:top>
          <a:bottom>
            <a:ln w="25400" cap="flat">
              <a:solidFill>
                <a:srgbClr val="3E231A"/>
              </a:solidFill>
              <a:prstDash val="solid"/>
              <a:miter lim="400000"/>
            </a:ln>
          </a:bottom>
          <a:insideH>
            <a:ln w="25400" cap="flat">
              <a:solidFill>
                <a:srgbClr val="3E231A"/>
              </a:solidFill>
              <a:prstDash val="solid"/>
              <a:miter lim="400000"/>
            </a:ln>
          </a:insideH>
          <a:insideV>
            <a:ln w="25400" cap="flat">
              <a:solidFill>
                <a:srgbClr val="3E231A"/>
              </a:solidFill>
              <a:prstDash val="solid"/>
              <a:miter lim="400000"/>
            </a:ln>
          </a:insideV>
        </a:tcBdr>
        <a:fill>
          <a:noFill/>
        </a:fill>
      </a:tcStyle>
    </a:wholeTbl>
    <a:band2H>
      <a:tcTxStyle/>
      <a:tcStyle>
        <a:tcBdr/>
        <a:fill>
          <a:solidFill>
            <a:srgbClr val="EFF1F3"/>
          </a:solidFill>
        </a:fill>
      </a:tcStyle>
    </a:band2H>
    <a:firstCol>
      <a:tcTxStyle b="off" i="off">
        <a:fontRef idx="minor">
          <a:srgbClr val="FFFFFF"/>
        </a:fontRef>
        <a:srgbClr val="FFFFFF"/>
      </a:tcTxStyle>
      <a:tcStyle>
        <a:tcBdr>
          <a:left>
            <a:ln w="25400" cap="flat">
              <a:solidFill>
                <a:srgbClr val="3E231A"/>
              </a:solidFill>
              <a:prstDash val="solid"/>
              <a:miter lim="400000"/>
            </a:ln>
          </a:left>
          <a:right>
            <a:ln w="25400" cap="flat">
              <a:solidFill>
                <a:srgbClr val="3E231A"/>
              </a:solidFill>
              <a:prstDash val="solid"/>
              <a:miter lim="400000"/>
            </a:ln>
          </a:right>
          <a:top>
            <a:ln w="25400" cap="flat">
              <a:solidFill>
                <a:srgbClr val="3E231A"/>
              </a:solidFill>
              <a:prstDash val="solid"/>
              <a:miter lim="400000"/>
            </a:ln>
          </a:top>
          <a:bottom>
            <a:ln w="25400" cap="flat">
              <a:solidFill>
                <a:srgbClr val="3E231A"/>
              </a:solidFill>
              <a:prstDash val="solid"/>
              <a:miter lim="400000"/>
            </a:ln>
          </a:bottom>
          <a:insideH>
            <a:ln w="25400" cap="flat">
              <a:solidFill>
                <a:srgbClr val="3E231A"/>
              </a:solidFill>
              <a:prstDash val="solid"/>
              <a:miter lim="400000"/>
            </a:ln>
          </a:insideH>
          <a:insideV>
            <a:ln w="25400" cap="flat">
              <a:solidFill>
                <a:srgbClr val="3E231A"/>
              </a:solidFill>
              <a:prstDash val="solid"/>
              <a:miter lim="400000"/>
            </a:ln>
          </a:insideV>
        </a:tcBdr>
        <a:fill>
          <a:solidFill>
            <a:srgbClr val="D6A96F">
              <a:alpha val="48000"/>
            </a:srgbClr>
          </a:solidFill>
        </a:fill>
      </a:tcStyle>
    </a:firstCol>
    <a:lastRow>
      <a:tcTxStyle b="off" i="off">
        <a:fontRef idx="minor">
          <a:srgbClr val="FFFFFF"/>
        </a:fontRef>
        <a:srgbClr val="FFFFFF"/>
      </a:tcTxStyle>
      <a:tcStyle>
        <a:tcBdr>
          <a:left>
            <a:ln w="25400" cap="flat">
              <a:solidFill>
                <a:srgbClr val="3E231A"/>
              </a:solidFill>
              <a:prstDash val="solid"/>
              <a:miter lim="400000"/>
            </a:ln>
          </a:left>
          <a:right>
            <a:ln w="25400" cap="flat">
              <a:solidFill>
                <a:srgbClr val="3E231A"/>
              </a:solidFill>
              <a:prstDash val="solid"/>
              <a:miter lim="400000"/>
            </a:ln>
          </a:right>
          <a:top>
            <a:ln w="25400" cap="flat">
              <a:solidFill>
                <a:srgbClr val="3E231A"/>
              </a:solidFill>
              <a:prstDash val="solid"/>
              <a:miter lim="400000"/>
            </a:ln>
          </a:top>
          <a:bottom>
            <a:ln w="25400" cap="flat">
              <a:solidFill>
                <a:srgbClr val="3E231A"/>
              </a:solidFill>
              <a:prstDash val="solid"/>
              <a:miter lim="400000"/>
            </a:ln>
          </a:bottom>
          <a:insideH>
            <a:ln w="25400" cap="flat">
              <a:solidFill>
                <a:srgbClr val="3E231A"/>
              </a:solidFill>
              <a:prstDash val="solid"/>
              <a:miter lim="400000"/>
            </a:ln>
          </a:insideH>
          <a:insideV>
            <a:ln w="25400" cap="flat">
              <a:solidFill>
                <a:srgbClr val="3E231A"/>
              </a:solidFill>
              <a:prstDash val="solid"/>
              <a:miter lim="400000"/>
            </a:ln>
          </a:insideV>
        </a:tcBdr>
        <a:fill>
          <a:solidFill>
            <a:srgbClr val="D6A96F">
              <a:alpha val="48000"/>
            </a:srgbClr>
          </a:solidFill>
        </a:fill>
      </a:tcStyle>
    </a:lastRow>
    <a:firstRow>
      <a:tcTxStyle b="off" i="off">
        <a:fontRef idx="minor">
          <a:srgbClr val="FFFFFF"/>
        </a:fontRef>
        <a:srgbClr val="FFFFFF"/>
      </a:tcTxStyle>
      <a:tcStyle>
        <a:tcBdr>
          <a:left>
            <a:ln w="25400" cap="flat">
              <a:solidFill>
                <a:srgbClr val="3E231A"/>
              </a:solidFill>
              <a:prstDash val="solid"/>
              <a:miter lim="400000"/>
            </a:ln>
          </a:left>
          <a:right>
            <a:ln w="25400" cap="flat">
              <a:solidFill>
                <a:srgbClr val="3E231A"/>
              </a:solidFill>
              <a:prstDash val="solid"/>
              <a:miter lim="400000"/>
            </a:ln>
          </a:right>
          <a:top>
            <a:ln w="25400" cap="flat">
              <a:solidFill>
                <a:srgbClr val="3E231A"/>
              </a:solidFill>
              <a:prstDash val="solid"/>
              <a:miter lim="400000"/>
            </a:ln>
          </a:top>
          <a:bottom>
            <a:ln w="25400" cap="flat">
              <a:solidFill>
                <a:srgbClr val="3E231A"/>
              </a:solidFill>
              <a:prstDash val="solid"/>
              <a:miter lim="400000"/>
            </a:ln>
          </a:bottom>
          <a:insideH>
            <a:ln w="25400" cap="flat">
              <a:solidFill>
                <a:srgbClr val="3E231A"/>
              </a:solidFill>
              <a:prstDash val="solid"/>
              <a:miter lim="400000"/>
            </a:ln>
          </a:insideH>
          <a:insideV>
            <a:ln w="25400" cap="flat">
              <a:solidFill>
                <a:srgbClr val="3E231A"/>
              </a:solidFill>
              <a:prstDash val="solid"/>
              <a:miter lim="400000"/>
            </a:ln>
          </a:insideV>
        </a:tcBdr>
        <a:fill>
          <a:solidFill>
            <a:srgbClr val="D6A96F">
              <a:alpha val="48000"/>
            </a:srgbClr>
          </a:solidFill>
        </a:fill>
      </a:tcStyle>
    </a:firstRow>
  </a:tblStyle>
  <a:tblStyle styleId="{D51ADE6A-740E-44AE-83CC-AE7238B6C88D}" styleName="">
    <a:tblBg/>
    <a:wholeTbl>
      <a:tcTxStyle b="off" i="off">
        <a:fontRef idx="minor">
          <a:srgbClr val="3E231A"/>
        </a:fontRef>
        <a:srgbClr val="3E231A"/>
      </a:tcTxStyle>
      <a:tcStyle>
        <a:tcBdr>
          <a:left>
            <a:ln w="25400" cap="flat">
              <a:solidFill>
                <a:srgbClr val="3E231A"/>
              </a:solidFill>
              <a:prstDash val="solid"/>
              <a:miter lim="400000"/>
            </a:ln>
          </a:left>
          <a:right>
            <a:ln w="25400" cap="flat">
              <a:solidFill>
                <a:srgbClr val="3E231A"/>
              </a:solidFill>
              <a:prstDash val="solid"/>
              <a:miter lim="400000"/>
            </a:ln>
          </a:right>
          <a:top>
            <a:ln w="25400" cap="flat">
              <a:solidFill>
                <a:srgbClr val="3E231A"/>
              </a:solidFill>
              <a:prstDash val="solid"/>
              <a:miter lim="400000"/>
            </a:ln>
          </a:top>
          <a:bottom>
            <a:ln w="25400" cap="flat">
              <a:solidFill>
                <a:srgbClr val="3E231A"/>
              </a:solidFill>
              <a:prstDash val="solid"/>
              <a:miter lim="400000"/>
            </a:ln>
          </a:bottom>
          <a:insideH>
            <a:ln w="25400" cap="flat">
              <a:solidFill>
                <a:srgbClr val="3E231A"/>
              </a:solidFill>
              <a:prstDash val="solid"/>
              <a:miter lim="400000"/>
            </a:ln>
          </a:insideH>
          <a:insideV>
            <a:ln w="25400" cap="flat">
              <a:solidFill>
                <a:srgbClr val="3E231A"/>
              </a:solidFill>
              <a:prstDash val="solid"/>
              <a:miter lim="400000"/>
            </a:ln>
          </a:insideV>
        </a:tcBdr>
        <a:fill>
          <a:noFill/>
        </a:fill>
      </a:tcStyle>
    </a:wholeTbl>
    <a:band2H>
      <a:tcTxStyle/>
      <a:tcStyle>
        <a:tcBdr/>
        <a:fill>
          <a:solidFill>
            <a:srgbClr val="EFF1F3"/>
          </a:solidFill>
        </a:fill>
      </a:tcStyle>
    </a:band2H>
    <a:firstCol>
      <a:tcTxStyle b="off" i="off">
        <a:fontRef idx="minor">
          <a:srgbClr val="FFFFFF"/>
        </a:fontRef>
        <a:srgbClr val="FFFFFF"/>
      </a:tcTxStyle>
      <a:tcStyle>
        <a:tcBdr>
          <a:left>
            <a:ln w="25400" cap="flat">
              <a:solidFill>
                <a:srgbClr val="3E231A"/>
              </a:solidFill>
              <a:prstDash val="solid"/>
              <a:miter lim="400000"/>
            </a:ln>
          </a:left>
          <a:right>
            <a:ln w="25400" cap="flat">
              <a:solidFill>
                <a:srgbClr val="3E231A"/>
              </a:solidFill>
              <a:prstDash val="solid"/>
              <a:miter lim="400000"/>
            </a:ln>
          </a:right>
          <a:top>
            <a:ln w="25400" cap="flat">
              <a:solidFill>
                <a:srgbClr val="3E231A"/>
              </a:solidFill>
              <a:prstDash val="solid"/>
              <a:miter lim="400000"/>
            </a:ln>
          </a:top>
          <a:bottom>
            <a:ln w="25400" cap="flat">
              <a:solidFill>
                <a:srgbClr val="3E231A"/>
              </a:solidFill>
              <a:prstDash val="solid"/>
              <a:miter lim="400000"/>
            </a:ln>
          </a:bottom>
          <a:insideH>
            <a:ln w="25400" cap="flat">
              <a:solidFill>
                <a:srgbClr val="3E231A"/>
              </a:solidFill>
              <a:prstDash val="solid"/>
              <a:miter lim="400000"/>
            </a:ln>
          </a:insideH>
          <a:insideV>
            <a:ln w="25400" cap="flat">
              <a:solidFill>
                <a:srgbClr val="3E231A"/>
              </a:solidFill>
              <a:prstDash val="solid"/>
              <a:miter lim="400000"/>
            </a:ln>
          </a:insideV>
        </a:tcBdr>
        <a:fill>
          <a:solidFill>
            <a:srgbClr val="D6A96F">
              <a:alpha val="48000"/>
            </a:srgbClr>
          </a:solidFill>
        </a:fill>
      </a:tcStyle>
    </a:firstCol>
    <a:lastRow>
      <a:tcTxStyle b="off" i="off">
        <a:fontRef idx="minor">
          <a:srgbClr val="FFFFFF"/>
        </a:fontRef>
        <a:srgbClr val="FFFFFF"/>
      </a:tcTxStyle>
      <a:tcStyle>
        <a:tcBdr>
          <a:left>
            <a:ln w="25400" cap="flat">
              <a:solidFill>
                <a:srgbClr val="3E231A"/>
              </a:solidFill>
              <a:prstDash val="solid"/>
              <a:miter lim="400000"/>
            </a:ln>
          </a:left>
          <a:right>
            <a:ln w="25400" cap="flat">
              <a:solidFill>
                <a:srgbClr val="3E231A"/>
              </a:solidFill>
              <a:prstDash val="solid"/>
              <a:miter lim="400000"/>
            </a:ln>
          </a:right>
          <a:top>
            <a:ln w="25400" cap="flat">
              <a:solidFill>
                <a:srgbClr val="3E231A"/>
              </a:solidFill>
              <a:prstDash val="solid"/>
              <a:miter lim="400000"/>
            </a:ln>
          </a:top>
          <a:bottom>
            <a:ln w="25400" cap="flat">
              <a:solidFill>
                <a:srgbClr val="3E231A"/>
              </a:solidFill>
              <a:prstDash val="solid"/>
              <a:miter lim="400000"/>
            </a:ln>
          </a:bottom>
          <a:insideH>
            <a:ln w="25400" cap="flat">
              <a:solidFill>
                <a:srgbClr val="3E231A"/>
              </a:solidFill>
              <a:prstDash val="solid"/>
              <a:miter lim="400000"/>
            </a:ln>
          </a:insideH>
          <a:insideV>
            <a:ln w="25400" cap="flat">
              <a:solidFill>
                <a:srgbClr val="3E231A"/>
              </a:solidFill>
              <a:prstDash val="solid"/>
              <a:miter lim="400000"/>
            </a:ln>
          </a:insideV>
        </a:tcBdr>
        <a:fill>
          <a:solidFill>
            <a:srgbClr val="D6A96F">
              <a:alpha val="48000"/>
            </a:srgbClr>
          </a:solidFill>
        </a:fill>
      </a:tcStyle>
    </a:lastRow>
    <a:firstRow>
      <a:tcTxStyle b="off" i="off">
        <a:fontRef idx="minor">
          <a:srgbClr val="FFFFFF"/>
        </a:fontRef>
        <a:srgbClr val="FFFFFF"/>
      </a:tcTxStyle>
      <a:tcStyle>
        <a:tcBdr>
          <a:left>
            <a:ln w="25400" cap="flat">
              <a:solidFill>
                <a:srgbClr val="3E231A"/>
              </a:solidFill>
              <a:prstDash val="solid"/>
              <a:miter lim="400000"/>
            </a:ln>
          </a:left>
          <a:right>
            <a:ln w="25400" cap="flat">
              <a:solidFill>
                <a:srgbClr val="3E231A"/>
              </a:solidFill>
              <a:prstDash val="solid"/>
              <a:miter lim="400000"/>
            </a:ln>
          </a:right>
          <a:top>
            <a:ln w="25400" cap="flat">
              <a:solidFill>
                <a:srgbClr val="3E231A"/>
              </a:solidFill>
              <a:prstDash val="solid"/>
              <a:miter lim="400000"/>
            </a:ln>
          </a:top>
          <a:bottom>
            <a:ln w="25400" cap="flat">
              <a:solidFill>
                <a:srgbClr val="3E231A"/>
              </a:solidFill>
              <a:prstDash val="solid"/>
              <a:miter lim="400000"/>
            </a:ln>
          </a:bottom>
          <a:insideH>
            <a:ln w="25400" cap="flat">
              <a:solidFill>
                <a:srgbClr val="3E231A"/>
              </a:solidFill>
              <a:prstDash val="solid"/>
              <a:miter lim="400000"/>
            </a:ln>
          </a:insideH>
          <a:insideV>
            <a:ln w="25400" cap="flat">
              <a:solidFill>
                <a:srgbClr val="3E231A"/>
              </a:solidFill>
              <a:prstDash val="solid"/>
              <a:miter lim="400000"/>
            </a:ln>
          </a:insideV>
        </a:tcBdr>
        <a:fill>
          <a:solidFill>
            <a:srgbClr val="D6A96F">
              <a:alpha val="48000"/>
            </a:srgbClr>
          </a:solidFill>
        </a:fill>
      </a:tcStyle>
    </a:firstRow>
  </a:tblStyle>
  <a:tblStyle styleId="{4A9BC294-FFE2-49D5-8D69-9E1BD2C41BD5}" styleName="">
    <a:tblBg/>
    <a:wholeTbl>
      <a:tcTxStyle b="off" i="off">
        <a:font>
          <a:latin typeface="Marker Felt"/>
          <a:ea typeface="Marker Felt"/>
          <a:cs typeface="Marker Felt"/>
        </a:font>
        <a:srgbClr val="868686"/>
      </a:tcTxStyle>
      <a:tcStyle>
        <a:tcBdr>
          <a:left>
            <a:ln w="12700" cap="flat">
              <a:solidFill>
                <a:srgbClr val="858585"/>
              </a:solidFill>
              <a:prstDash val="solid"/>
              <a:miter lim="400000"/>
            </a:ln>
          </a:left>
          <a:right>
            <a:ln w="12700" cap="flat">
              <a:solidFill>
                <a:srgbClr val="858585"/>
              </a:solidFill>
              <a:prstDash val="solid"/>
              <a:miter lim="400000"/>
            </a:ln>
          </a:right>
          <a:top>
            <a:ln w="12700" cap="flat">
              <a:solidFill>
                <a:srgbClr val="858585"/>
              </a:solidFill>
              <a:prstDash val="solid"/>
              <a:miter lim="400000"/>
            </a:ln>
          </a:top>
          <a:bottom>
            <a:ln w="12700" cap="flat">
              <a:solidFill>
                <a:srgbClr val="858585"/>
              </a:solidFill>
              <a:prstDash val="solid"/>
              <a:miter lim="400000"/>
            </a:ln>
          </a:bottom>
          <a:insideH>
            <a:ln w="12700" cap="flat">
              <a:solidFill>
                <a:srgbClr val="858585"/>
              </a:solidFill>
              <a:prstDash val="solid"/>
              <a:miter lim="400000"/>
            </a:ln>
          </a:insideH>
          <a:insideV>
            <a:ln w="12700" cap="flat">
              <a:solidFill>
                <a:srgbClr val="858585"/>
              </a:solidFill>
              <a:prstDash val="solid"/>
              <a:miter lim="400000"/>
            </a:ln>
          </a:insideV>
        </a:tcBdr>
        <a:fill>
          <a:noFill/>
        </a:fill>
      </a:tcStyle>
    </a:wholeTbl>
    <a:band2H>
      <a:tcTxStyle/>
      <a:tcStyle>
        <a:tcBdr/>
        <a:fill>
          <a:solidFill>
            <a:srgbClr val="EFF1F3"/>
          </a:solidFill>
        </a:fill>
      </a:tcStyle>
    </a:band2H>
    <a:firstCol>
      <a:tcTxStyle b="off" i="off">
        <a:font>
          <a:latin typeface="Marker Felt"/>
          <a:ea typeface="Marker Felt"/>
          <a:cs typeface="Marker Felt"/>
        </a:font>
        <a:srgbClr val="868686"/>
      </a:tcTxStyle>
      <a:tcStyle>
        <a:tcBdr>
          <a:left>
            <a:ln w="28575" cap="flat">
              <a:solidFill>
                <a:srgbClr val="858585"/>
              </a:solidFill>
              <a:prstDash val="solid"/>
              <a:miter lim="400000"/>
            </a:ln>
          </a:left>
          <a:right>
            <a:ln w="12700" cap="flat">
              <a:solidFill>
                <a:srgbClr val="858585"/>
              </a:solidFill>
              <a:prstDash val="solid"/>
              <a:miter lim="400000"/>
            </a:ln>
          </a:right>
          <a:top>
            <a:ln w="12700" cap="flat">
              <a:solidFill>
                <a:srgbClr val="858585"/>
              </a:solidFill>
              <a:prstDash val="solid"/>
              <a:miter lim="400000"/>
            </a:ln>
          </a:top>
          <a:bottom>
            <a:ln w="12700" cap="flat">
              <a:solidFill>
                <a:srgbClr val="858585"/>
              </a:solidFill>
              <a:prstDash val="solid"/>
              <a:miter lim="400000"/>
            </a:ln>
          </a:bottom>
          <a:insideH>
            <a:ln w="12700" cap="flat">
              <a:solidFill>
                <a:srgbClr val="858585"/>
              </a:solidFill>
              <a:prstDash val="solid"/>
              <a:miter lim="400000"/>
            </a:ln>
          </a:insideH>
          <a:insideV>
            <a:ln w="12700" cap="flat">
              <a:solidFill>
                <a:srgbClr val="858585"/>
              </a:solidFill>
              <a:prstDash val="solid"/>
              <a:miter lim="400000"/>
            </a:ln>
          </a:insideV>
        </a:tcBdr>
        <a:fill>
          <a:solidFill>
            <a:srgbClr val="000000">
              <a:alpha val="25000"/>
            </a:srgbClr>
          </a:solidFill>
        </a:fill>
      </a:tcStyle>
    </a:firstCol>
    <a:lastRow>
      <a:tcTxStyle b="off" i="off">
        <a:font>
          <a:latin typeface="Marker Felt"/>
          <a:ea typeface="Marker Felt"/>
          <a:cs typeface="Marker Felt"/>
        </a:font>
        <a:srgbClr val="868686"/>
      </a:tcTxStyle>
      <a:tcStyle>
        <a:tcBdr>
          <a:left>
            <a:ln w="12700" cap="flat">
              <a:solidFill>
                <a:srgbClr val="858585"/>
              </a:solidFill>
              <a:prstDash val="solid"/>
              <a:miter lim="400000"/>
            </a:ln>
          </a:left>
          <a:right>
            <a:ln w="12700" cap="flat">
              <a:solidFill>
                <a:srgbClr val="858585"/>
              </a:solidFill>
              <a:prstDash val="solid"/>
              <a:miter lim="400000"/>
            </a:ln>
          </a:right>
          <a:top>
            <a:ln w="12700" cap="flat">
              <a:solidFill>
                <a:srgbClr val="858585"/>
              </a:solidFill>
              <a:prstDash val="solid"/>
              <a:miter lim="400000"/>
            </a:ln>
          </a:top>
          <a:bottom>
            <a:ln w="28575" cap="flat">
              <a:solidFill>
                <a:srgbClr val="858585"/>
              </a:solidFill>
              <a:prstDash val="solid"/>
              <a:miter lim="400000"/>
            </a:ln>
          </a:bottom>
          <a:insideH>
            <a:ln w="12700" cap="flat">
              <a:solidFill>
                <a:srgbClr val="858585"/>
              </a:solidFill>
              <a:prstDash val="solid"/>
              <a:miter lim="400000"/>
            </a:ln>
          </a:insideH>
          <a:insideV>
            <a:ln w="12700" cap="flat">
              <a:solidFill>
                <a:srgbClr val="858585"/>
              </a:solidFill>
              <a:prstDash val="solid"/>
              <a:miter lim="400000"/>
            </a:ln>
          </a:insideV>
        </a:tcBdr>
        <a:fill>
          <a:solidFill>
            <a:srgbClr val="000000">
              <a:alpha val="25000"/>
            </a:srgbClr>
          </a:solidFill>
        </a:fill>
      </a:tcStyle>
    </a:lastRow>
    <a:firstRow>
      <a:tcTxStyle b="off" i="off">
        <a:font>
          <a:latin typeface="Marker Felt"/>
          <a:ea typeface="Marker Felt"/>
          <a:cs typeface="Marker Felt"/>
        </a:font>
        <a:srgbClr val="868686"/>
      </a:tcTxStyle>
      <a:tcStyle>
        <a:tcBdr>
          <a:left>
            <a:ln w="12700" cap="flat">
              <a:solidFill>
                <a:srgbClr val="858585"/>
              </a:solidFill>
              <a:prstDash val="solid"/>
              <a:miter lim="400000"/>
            </a:ln>
          </a:left>
          <a:right>
            <a:ln w="12700" cap="flat">
              <a:solidFill>
                <a:srgbClr val="858585"/>
              </a:solidFill>
              <a:prstDash val="solid"/>
              <a:miter lim="400000"/>
            </a:ln>
          </a:right>
          <a:top>
            <a:ln w="28575" cap="flat">
              <a:solidFill>
                <a:srgbClr val="858585"/>
              </a:solidFill>
              <a:prstDash val="solid"/>
              <a:miter lim="400000"/>
            </a:ln>
          </a:top>
          <a:bottom>
            <a:ln w="12700" cap="flat">
              <a:solidFill>
                <a:srgbClr val="858585"/>
              </a:solidFill>
              <a:prstDash val="solid"/>
              <a:miter lim="400000"/>
            </a:ln>
          </a:bottom>
          <a:insideH>
            <a:ln w="12700" cap="flat">
              <a:solidFill>
                <a:srgbClr val="858585"/>
              </a:solidFill>
              <a:prstDash val="solid"/>
              <a:miter lim="400000"/>
            </a:ln>
          </a:insideH>
          <a:insideV>
            <a:ln w="12700" cap="flat">
              <a:solidFill>
                <a:srgbClr val="858585"/>
              </a:solidFill>
              <a:prstDash val="solid"/>
              <a:miter lim="400000"/>
            </a:ln>
          </a:insideV>
        </a:tcBdr>
        <a:fill>
          <a:solidFill>
            <a:srgbClr val="000000">
              <a:alpha val="25000"/>
            </a:srgbClr>
          </a:solidFill>
        </a:fill>
      </a:tcStyle>
    </a:firstRow>
  </a:tblStyle>
  <a:tblStyle styleId="{BBFC77FB-9ED0-4EC9-95AA-A1379042E648}" styleName="">
    <a:tblBg/>
    <a:wholeTbl>
      <a:tcTxStyle b="off" i="off">
        <a:font>
          <a:latin typeface="Times"/>
          <a:ea typeface="Times"/>
          <a:cs typeface="Time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Times"/>
          <a:ea typeface="Times"/>
          <a:cs typeface="Time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Times"/>
          <a:ea typeface="Times"/>
          <a:cs typeface="Time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Times"/>
          <a:ea typeface="Times"/>
          <a:cs typeface="Time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3DC5C2F9-1CAC-4260-A1DD-9FCDBB877499}" styleName="">
    <a:tblBg/>
    <a:wholeTbl>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EFF1F3"/>
          </a:solidFill>
        </a:fill>
      </a:tcStyle>
    </a:band2H>
    <a:firstCol>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Col>
    <a:lastRow>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lastRow>
    <a:firstRow>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Row>
  </a:tblStyle>
  <a:tblStyle styleId="{6CBB8FF1-D9AA-43F3-AF6F-95CC898621D3}" styleName="">
    <a:tblBg/>
    <a:wholeTbl>
      <a:tcTxStyle b="off" i="off">
        <a:font>
          <a:latin typeface="Times"/>
          <a:ea typeface="Times"/>
          <a:cs typeface="Time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Times"/>
          <a:ea typeface="Times"/>
          <a:cs typeface="Time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Times"/>
          <a:ea typeface="Times"/>
          <a:cs typeface="Time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Times"/>
          <a:ea typeface="Times"/>
          <a:cs typeface="Time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E85DE4CC-7922-4F5E-B851-78E498320C6B}" styleName="">
    <a:tblBg/>
    <a:wholeTbl>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EFF1F3"/>
          </a:solidFill>
        </a:fill>
      </a:tcStyle>
    </a:band2H>
    <a:firstCol>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Col>
    <a:lastRow>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lastRow>
    <a:firstRow>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Row>
  </a:tblStyle>
  <a:tblStyle styleId="{1989B60F-37A7-4FE3-9451-211B0CEFA6FF}" styleName="">
    <a:tblBg/>
    <a:wholeTbl>
      <a:tcTxStyle b="off" i="off">
        <a:fontRef idx="minor">
          <a:srgbClr val="3E231A"/>
        </a:fontRef>
        <a:srgbClr val="3E231A"/>
      </a:tcTxStyle>
      <a:tcStyle>
        <a:tcBdr>
          <a:left>
            <a:ln w="25400" cap="flat">
              <a:solidFill>
                <a:srgbClr val="3E231A"/>
              </a:solidFill>
              <a:prstDash val="solid"/>
              <a:miter lim="400000"/>
            </a:ln>
          </a:left>
          <a:right>
            <a:ln w="25400" cap="flat">
              <a:solidFill>
                <a:srgbClr val="3E231A"/>
              </a:solidFill>
              <a:prstDash val="solid"/>
              <a:miter lim="400000"/>
            </a:ln>
          </a:right>
          <a:top>
            <a:ln w="25400" cap="flat">
              <a:solidFill>
                <a:srgbClr val="3E231A"/>
              </a:solidFill>
              <a:prstDash val="solid"/>
              <a:miter lim="400000"/>
            </a:ln>
          </a:top>
          <a:bottom>
            <a:ln w="25400" cap="flat">
              <a:solidFill>
                <a:srgbClr val="3E231A"/>
              </a:solidFill>
              <a:prstDash val="solid"/>
              <a:miter lim="400000"/>
            </a:ln>
          </a:bottom>
          <a:insideH>
            <a:ln w="25400" cap="flat">
              <a:solidFill>
                <a:srgbClr val="3E231A"/>
              </a:solidFill>
              <a:prstDash val="solid"/>
              <a:miter lim="400000"/>
            </a:ln>
          </a:insideH>
          <a:insideV>
            <a:ln w="25400" cap="flat">
              <a:solidFill>
                <a:srgbClr val="3E231A"/>
              </a:solidFill>
              <a:prstDash val="solid"/>
              <a:miter lim="400000"/>
            </a:ln>
          </a:insideV>
        </a:tcBdr>
        <a:fill>
          <a:noFill/>
        </a:fill>
      </a:tcStyle>
    </a:wholeTbl>
    <a:band2H>
      <a:tcTxStyle/>
      <a:tcStyle>
        <a:tcBdr/>
        <a:fill>
          <a:solidFill>
            <a:srgbClr val="EFF1F3"/>
          </a:solidFill>
        </a:fill>
      </a:tcStyle>
    </a:band2H>
    <a:firstCol>
      <a:tcTxStyle b="off" i="off">
        <a:fontRef idx="minor">
          <a:srgbClr val="FFFFFF"/>
        </a:fontRef>
        <a:srgbClr val="FFFFFF"/>
      </a:tcTxStyle>
      <a:tcStyle>
        <a:tcBdr>
          <a:left>
            <a:ln w="25400" cap="flat">
              <a:solidFill>
                <a:srgbClr val="3E231A"/>
              </a:solidFill>
              <a:prstDash val="solid"/>
              <a:miter lim="400000"/>
            </a:ln>
          </a:left>
          <a:right>
            <a:ln w="25400" cap="flat">
              <a:solidFill>
                <a:srgbClr val="3E231A"/>
              </a:solidFill>
              <a:prstDash val="solid"/>
              <a:miter lim="400000"/>
            </a:ln>
          </a:right>
          <a:top>
            <a:ln w="25400" cap="flat">
              <a:solidFill>
                <a:srgbClr val="3E231A"/>
              </a:solidFill>
              <a:prstDash val="solid"/>
              <a:miter lim="400000"/>
            </a:ln>
          </a:top>
          <a:bottom>
            <a:ln w="25400" cap="flat">
              <a:solidFill>
                <a:srgbClr val="3E231A"/>
              </a:solidFill>
              <a:prstDash val="solid"/>
              <a:miter lim="400000"/>
            </a:ln>
          </a:bottom>
          <a:insideH>
            <a:ln w="25400" cap="flat">
              <a:solidFill>
                <a:srgbClr val="3E231A"/>
              </a:solidFill>
              <a:prstDash val="solid"/>
              <a:miter lim="400000"/>
            </a:ln>
          </a:insideH>
          <a:insideV>
            <a:ln w="25400" cap="flat">
              <a:solidFill>
                <a:srgbClr val="3E231A"/>
              </a:solidFill>
              <a:prstDash val="solid"/>
              <a:miter lim="400000"/>
            </a:ln>
          </a:insideV>
        </a:tcBdr>
        <a:fill>
          <a:solidFill>
            <a:srgbClr val="D6A96F">
              <a:alpha val="48000"/>
            </a:srgbClr>
          </a:solidFill>
        </a:fill>
      </a:tcStyle>
    </a:firstCol>
    <a:lastRow>
      <a:tcTxStyle b="off" i="off">
        <a:fontRef idx="minor">
          <a:srgbClr val="FFFFFF"/>
        </a:fontRef>
        <a:srgbClr val="FFFFFF"/>
      </a:tcTxStyle>
      <a:tcStyle>
        <a:tcBdr>
          <a:left>
            <a:ln w="25400" cap="flat">
              <a:solidFill>
                <a:srgbClr val="3E231A"/>
              </a:solidFill>
              <a:prstDash val="solid"/>
              <a:miter lim="400000"/>
            </a:ln>
          </a:left>
          <a:right>
            <a:ln w="25400" cap="flat">
              <a:solidFill>
                <a:srgbClr val="3E231A"/>
              </a:solidFill>
              <a:prstDash val="solid"/>
              <a:miter lim="400000"/>
            </a:ln>
          </a:right>
          <a:top>
            <a:ln w="25400" cap="flat">
              <a:solidFill>
                <a:srgbClr val="3E231A"/>
              </a:solidFill>
              <a:prstDash val="solid"/>
              <a:miter lim="400000"/>
            </a:ln>
          </a:top>
          <a:bottom>
            <a:ln w="25400" cap="flat">
              <a:solidFill>
                <a:srgbClr val="3E231A"/>
              </a:solidFill>
              <a:prstDash val="solid"/>
              <a:miter lim="400000"/>
            </a:ln>
          </a:bottom>
          <a:insideH>
            <a:ln w="25400" cap="flat">
              <a:solidFill>
                <a:srgbClr val="3E231A"/>
              </a:solidFill>
              <a:prstDash val="solid"/>
              <a:miter lim="400000"/>
            </a:ln>
          </a:insideH>
          <a:insideV>
            <a:ln w="25400" cap="flat">
              <a:solidFill>
                <a:srgbClr val="3E231A"/>
              </a:solidFill>
              <a:prstDash val="solid"/>
              <a:miter lim="400000"/>
            </a:ln>
          </a:insideV>
        </a:tcBdr>
        <a:fill>
          <a:solidFill>
            <a:srgbClr val="D6A96F">
              <a:alpha val="48000"/>
            </a:srgbClr>
          </a:solidFill>
        </a:fill>
      </a:tcStyle>
    </a:lastRow>
    <a:firstRow>
      <a:tcTxStyle b="off" i="off">
        <a:fontRef idx="minor">
          <a:srgbClr val="FFFFFF"/>
        </a:fontRef>
        <a:srgbClr val="FFFFFF"/>
      </a:tcTxStyle>
      <a:tcStyle>
        <a:tcBdr>
          <a:left>
            <a:ln w="25400" cap="flat">
              <a:solidFill>
                <a:srgbClr val="3E231A"/>
              </a:solidFill>
              <a:prstDash val="solid"/>
              <a:miter lim="400000"/>
            </a:ln>
          </a:left>
          <a:right>
            <a:ln w="25400" cap="flat">
              <a:solidFill>
                <a:srgbClr val="3E231A"/>
              </a:solidFill>
              <a:prstDash val="solid"/>
              <a:miter lim="400000"/>
            </a:ln>
          </a:right>
          <a:top>
            <a:ln w="25400" cap="flat">
              <a:solidFill>
                <a:srgbClr val="3E231A"/>
              </a:solidFill>
              <a:prstDash val="solid"/>
              <a:miter lim="400000"/>
            </a:ln>
          </a:top>
          <a:bottom>
            <a:ln w="25400" cap="flat">
              <a:solidFill>
                <a:srgbClr val="3E231A"/>
              </a:solidFill>
              <a:prstDash val="solid"/>
              <a:miter lim="400000"/>
            </a:ln>
          </a:bottom>
          <a:insideH>
            <a:ln w="25400" cap="flat">
              <a:solidFill>
                <a:srgbClr val="3E231A"/>
              </a:solidFill>
              <a:prstDash val="solid"/>
              <a:miter lim="400000"/>
            </a:ln>
          </a:insideH>
          <a:insideV>
            <a:ln w="25400" cap="flat">
              <a:solidFill>
                <a:srgbClr val="3E231A"/>
              </a:solidFill>
              <a:prstDash val="solid"/>
              <a:miter lim="400000"/>
            </a:ln>
          </a:insideV>
        </a:tcBdr>
        <a:fill>
          <a:solidFill>
            <a:srgbClr val="D6A96F">
              <a:alpha val="48000"/>
            </a:srgbClr>
          </a:solidFill>
        </a:fill>
      </a:tcStyle>
    </a:firstRow>
  </a:tblStyle>
  <a:tblStyle styleId="{DCD4C11B-1746-4709-9A29-881FAA900833}" styleName="">
    <a:tblBg/>
    <a:wholeTbl>
      <a:tcTxStyle b="off" i="off">
        <a:fontRef idx="minor">
          <a:srgbClr val="412218"/>
        </a:fontRef>
        <a:srgbClr val="412218"/>
      </a:tcTxStyle>
      <a:tcStyle>
        <a:tcBdr>
          <a:left>
            <a:ln w="12700" cap="flat">
              <a:solidFill>
                <a:srgbClr val="412218"/>
              </a:solidFill>
              <a:prstDash val="solid"/>
              <a:miter lim="400000"/>
            </a:ln>
          </a:left>
          <a:right>
            <a:ln w="12700" cap="flat">
              <a:solidFill>
                <a:srgbClr val="412218"/>
              </a:solidFill>
              <a:prstDash val="solid"/>
              <a:miter lim="400000"/>
            </a:ln>
          </a:right>
          <a:top>
            <a:ln w="12700" cap="flat">
              <a:solidFill>
                <a:srgbClr val="412218"/>
              </a:solidFill>
              <a:prstDash val="solid"/>
              <a:miter lim="400000"/>
            </a:ln>
          </a:top>
          <a:bottom>
            <a:ln w="12700" cap="flat">
              <a:solidFill>
                <a:srgbClr val="412218"/>
              </a:solidFill>
              <a:prstDash val="solid"/>
              <a:miter lim="400000"/>
            </a:ln>
          </a:bottom>
          <a:insideH>
            <a:ln w="12700" cap="flat">
              <a:solidFill>
                <a:srgbClr val="412218"/>
              </a:solidFill>
              <a:prstDash val="solid"/>
              <a:miter lim="400000"/>
            </a:ln>
          </a:insideH>
          <a:insideV>
            <a:ln w="12700" cap="flat">
              <a:solidFill>
                <a:srgbClr val="412218"/>
              </a:solidFill>
              <a:prstDash val="solid"/>
              <a:miter lim="400000"/>
            </a:ln>
          </a:insideV>
        </a:tcBdr>
        <a:fill>
          <a:noFill/>
        </a:fill>
      </a:tcStyle>
    </a:wholeTbl>
    <a:band2H>
      <a:tcTxStyle/>
      <a:tcStyle>
        <a:tcBdr/>
        <a:fill>
          <a:solidFill>
            <a:srgbClr val="EFF1F3"/>
          </a:solidFill>
        </a:fill>
      </a:tcStyle>
    </a:band2H>
    <a:firstCol>
      <a:tcTxStyle b="off" i="off">
        <a:fontRef idx="minor">
          <a:srgbClr val="412218"/>
        </a:fontRef>
        <a:srgbClr val="412218"/>
      </a:tcTxStyle>
      <a:tcStyle>
        <a:tcBdr>
          <a:left>
            <a:ln w="28575" cap="flat">
              <a:solidFill>
                <a:srgbClr val="412218"/>
              </a:solidFill>
              <a:prstDash val="solid"/>
              <a:miter lim="400000"/>
            </a:ln>
          </a:left>
          <a:right>
            <a:ln w="12700" cap="flat">
              <a:solidFill>
                <a:srgbClr val="412218"/>
              </a:solidFill>
              <a:prstDash val="solid"/>
              <a:miter lim="400000"/>
            </a:ln>
          </a:right>
          <a:top>
            <a:ln w="12700" cap="flat">
              <a:solidFill>
                <a:srgbClr val="412218"/>
              </a:solidFill>
              <a:prstDash val="solid"/>
              <a:miter lim="400000"/>
            </a:ln>
          </a:top>
          <a:bottom>
            <a:ln w="12700" cap="flat">
              <a:solidFill>
                <a:srgbClr val="412218"/>
              </a:solidFill>
              <a:prstDash val="solid"/>
              <a:miter lim="400000"/>
            </a:ln>
          </a:bottom>
          <a:insideH>
            <a:ln w="12700" cap="flat">
              <a:solidFill>
                <a:srgbClr val="412218"/>
              </a:solidFill>
              <a:prstDash val="solid"/>
              <a:miter lim="400000"/>
            </a:ln>
          </a:insideH>
          <a:insideV>
            <a:ln w="12700" cap="flat">
              <a:solidFill>
                <a:srgbClr val="412218"/>
              </a:solidFill>
              <a:prstDash val="solid"/>
              <a:miter lim="400000"/>
            </a:ln>
          </a:insideV>
        </a:tcBdr>
        <a:fill>
          <a:solidFill>
            <a:srgbClr val="000000">
              <a:alpha val="25000"/>
            </a:srgbClr>
          </a:solidFill>
        </a:fill>
      </a:tcStyle>
    </a:firstCol>
    <a:lastRow>
      <a:tcTxStyle b="off" i="off">
        <a:fontRef idx="minor">
          <a:srgbClr val="412218"/>
        </a:fontRef>
        <a:srgbClr val="412218"/>
      </a:tcTxStyle>
      <a:tcStyle>
        <a:tcBdr>
          <a:left>
            <a:ln w="12700" cap="flat">
              <a:solidFill>
                <a:srgbClr val="412218"/>
              </a:solidFill>
              <a:prstDash val="solid"/>
              <a:miter lim="400000"/>
            </a:ln>
          </a:left>
          <a:right>
            <a:ln w="12700" cap="flat">
              <a:solidFill>
                <a:srgbClr val="412218"/>
              </a:solidFill>
              <a:prstDash val="solid"/>
              <a:miter lim="400000"/>
            </a:ln>
          </a:right>
          <a:top>
            <a:ln w="12700" cap="flat">
              <a:solidFill>
                <a:srgbClr val="412218"/>
              </a:solidFill>
              <a:prstDash val="solid"/>
              <a:miter lim="400000"/>
            </a:ln>
          </a:top>
          <a:bottom>
            <a:ln w="28575" cap="flat">
              <a:solidFill>
                <a:srgbClr val="412218"/>
              </a:solidFill>
              <a:prstDash val="solid"/>
              <a:miter lim="400000"/>
            </a:ln>
          </a:bottom>
          <a:insideH>
            <a:ln w="12700" cap="flat">
              <a:solidFill>
                <a:srgbClr val="412218"/>
              </a:solidFill>
              <a:prstDash val="solid"/>
              <a:miter lim="400000"/>
            </a:ln>
          </a:insideH>
          <a:insideV>
            <a:ln w="12700" cap="flat">
              <a:solidFill>
                <a:srgbClr val="412218"/>
              </a:solidFill>
              <a:prstDash val="solid"/>
              <a:miter lim="400000"/>
            </a:ln>
          </a:insideV>
        </a:tcBdr>
        <a:fill>
          <a:solidFill>
            <a:srgbClr val="000000">
              <a:alpha val="25000"/>
            </a:srgbClr>
          </a:solidFill>
        </a:fill>
      </a:tcStyle>
    </a:lastRow>
    <a:firstRow>
      <a:tcTxStyle b="off" i="off">
        <a:fontRef idx="minor">
          <a:srgbClr val="412218"/>
        </a:fontRef>
        <a:srgbClr val="412218"/>
      </a:tcTxStyle>
      <a:tcStyle>
        <a:tcBdr>
          <a:left>
            <a:ln w="12700" cap="flat">
              <a:solidFill>
                <a:srgbClr val="412218"/>
              </a:solidFill>
              <a:prstDash val="solid"/>
              <a:miter lim="400000"/>
            </a:ln>
          </a:left>
          <a:right>
            <a:ln w="12700" cap="flat">
              <a:solidFill>
                <a:srgbClr val="412218"/>
              </a:solidFill>
              <a:prstDash val="solid"/>
              <a:miter lim="400000"/>
            </a:ln>
          </a:right>
          <a:top>
            <a:ln w="28575" cap="flat">
              <a:solidFill>
                <a:srgbClr val="412218"/>
              </a:solidFill>
              <a:prstDash val="solid"/>
              <a:miter lim="400000"/>
            </a:ln>
          </a:top>
          <a:bottom>
            <a:ln w="12700" cap="flat">
              <a:solidFill>
                <a:srgbClr val="412218"/>
              </a:solidFill>
              <a:prstDash val="solid"/>
              <a:miter lim="400000"/>
            </a:ln>
          </a:bottom>
          <a:insideH>
            <a:ln w="12700" cap="flat">
              <a:solidFill>
                <a:srgbClr val="412218"/>
              </a:solidFill>
              <a:prstDash val="solid"/>
              <a:miter lim="400000"/>
            </a:ln>
          </a:insideH>
          <a:insideV>
            <a:ln w="12700" cap="flat">
              <a:solidFill>
                <a:srgbClr val="412218"/>
              </a:solidFill>
              <a:prstDash val="solid"/>
              <a:miter lim="400000"/>
            </a:ln>
          </a:insideV>
        </a:tcBdr>
        <a:fill>
          <a:solidFill>
            <a:srgbClr val="000000">
              <a:alpha val="25000"/>
            </a:srgbClr>
          </a:solidFill>
        </a:fill>
      </a:tcStyle>
    </a:firstRow>
  </a:tblStyle>
  <a:tblStyle styleId="{E869EA96-3A29-48BC-AC93-C6490B0B5539}" styleName="">
    <a:tblBg/>
    <a:wholeTbl>
      <a:tcTxStyle b="off" i="off">
        <a:font>
          <a:latin typeface="Times"/>
          <a:ea typeface="Times"/>
          <a:cs typeface="Time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Times"/>
          <a:ea typeface="Times"/>
          <a:cs typeface="Times"/>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a:ea typeface="Times"/>
          <a:cs typeface="Time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a:ea typeface="Times"/>
          <a:cs typeface="Time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AAA2D5BB-CBBD-49BB-BF47-E6030448943D}" styleName="">
    <a:tblBg/>
    <a:wholeTbl>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EFF1F3"/>
          </a:solidFill>
        </a:fill>
      </a:tcStyle>
    </a:band2H>
    <a:firstCol>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Col>
    <a:lastRow>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lastRow>
    <a:firstRow>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Row>
  </a:tblStyle>
  <a:tblStyle styleId="{4D47BA9F-05F0-401C-91B8-DA2B779B04B2}"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ED72FCBF-36A9-43A8-97CD-3B07F900E761}"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566C4590-15A1-4D4F-9374-6108051E3CBB}" styleName="">
    <a:tblBg/>
    <a:wholeTbl>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EFF1F3"/>
          </a:solidFill>
        </a:fill>
      </a:tcStyle>
    </a:band2H>
    <a:firstCol>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Col>
    <a:lastRow>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lastRow>
    <a:firstRow>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Row>
  </a:tblStyle>
  <a:tblStyle styleId="{7EE1EAA9-3F53-47FF-987E-16EDABB16D82}" styleName="">
    <a:tblBg/>
    <a:wholeTbl>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EFF1F3"/>
          </a:solidFill>
        </a:fill>
      </a:tcStyle>
    </a:band2H>
    <a:firstCol>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Col>
    <a:lastRow>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lastRow>
    <a:firstRow>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Row>
  </a:tblStyle>
  <a:tblStyle styleId="{547D3329-C58A-4766-9313-101E1912C281}" styleName="">
    <a:tblBg/>
    <a:wholeTbl>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EFF1F3"/>
          </a:solidFill>
        </a:fill>
      </a:tcStyle>
    </a:band2H>
    <a:firstCol>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Col>
    <a:lastRow>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lastRow>
    <a:firstRow>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Row>
  </a:tblStyle>
  <a:tblStyle styleId="{0D8FA306-4A0F-47AA-ACFB-13E067BF6F17}"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4B2BBC8C-1DA4-4C1D-ADE4-7710C8964C39}" styleName="">
    <a:tblBg/>
    <a:wholeTbl>
      <a:tcTxStyle b="off" i="off">
        <a:font>
          <a:latin typeface="Chalkboard"/>
          <a:ea typeface="Chalkboard"/>
          <a:cs typeface="Chalkboard"/>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EFF1F3"/>
          </a:solidFill>
        </a:fill>
      </a:tcStyle>
    </a:band2H>
    <a:firstCol>
      <a:tcTxStyle b="off" i="off">
        <a:font>
          <a:latin typeface="Chalkboard"/>
          <a:ea typeface="Chalkboard"/>
          <a:cs typeface="Chalkboard"/>
        </a:font>
        <a:srgbClr val="FFFFFF"/>
      </a:tcTxStyle>
      <a:tcStyle>
        <a:tcBdr>
          <a:left>
            <a:ln w="28575"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Col>
    <a:lastRow>
      <a:tcTxStyle b="off" i="off">
        <a:font>
          <a:latin typeface="Chalkboard"/>
          <a:ea typeface="Chalkboard"/>
          <a:cs typeface="Chalkboard"/>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8575"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lastRow>
    <a:firstRow>
      <a:tcTxStyle b="off" i="off">
        <a:font>
          <a:latin typeface="Chalkboard"/>
          <a:ea typeface="Chalkboard"/>
          <a:cs typeface="Chalkboard"/>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8575"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Row>
  </a:tblStyle>
  <a:tblStyle styleId="{B27810B1-FBA9-4A05-9BD9-D539D06B6CBA}" styleName="">
    <a:tblBg/>
    <a:wholeTbl>
      <a:tcTxStyle b="off" i="off">
        <a:font>
          <a:latin typeface="Hoefler Text"/>
          <a:ea typeface="Hoefler Text"/>
          <a:cs typeface="Hoefler Text"/>
        </a:font>
        <a:srgbClr val="56533A"/>
      </a:tcTxStyle>
      <a:tcStyle>
        <a:tcBdr>
          <a:left>
            <a:ln w="25400" cap="flat">
              <a:solidFill>
                <a:srgbClr val="56533A"/>
              </a:solidFill>
              <a:prstDash val="solid"/>
              <a:miter lim="400000"/>
            </a:ln>
          </a:left>
          <a:right>
            <a:ln w="25400" cap="flat">
              <a:solidFill>
                <a:srgbClr val="56533A"/>
              </a:solidFill>
              <a:prstDash val="solid"/>
              <a:miter lim="400000"/>
            </a:ln>
          </a:right>
          <a:top>
            <a:ln w="25400" cap="flat">
              <a:solidFill>
                <a:srgbClr val="56533A"/>
              </a:solidFill>
              <a:prstDash val="solid"/>
              <a:miter lim="400000"/>
            </a:ln>
          </a:top>
          <a:bottom>
            <a:ln w="25400" cap="flat">
              <a:solidFill>
                <a:srgbClr val="56533A"/>
              </a:solidFill>
              <a:prstDash val="solid"/>
              <a:miter lim="400000"/>
            </a:ln>
          </a:bottom>
          <a:insideH>
            <a:ln w="25400" cap="flat">
              <a:solidFill>
                <a:srgbClr val="56533A"/>
              </a:solidFill>
              <a:prstDash val="solid"/>
              <a:miter lim="400000"/>
            </a:ln>
          </a:insideH>
          <a:insideV>
            <a:ln w="25400" cap="flat">
              <a:solidFill>
                <a:srgbClr val="56533A"/>
              </a:solidFill>
              <a:prstDash val="solid"/>
              <a:miter lim="400000"/>
            </a:ln>
          </a:insideV>
        </a:tcBdr>
        <a:fill>
          <a:noFill/>
        </a:fill>
      </a:tcStyle>
    </a:wholeTbl>
    <a:band2H>
      <a:tcTxStyle/>
      <a:tcStyle>
        <a:tcBdr/>
        <a:fill>
          <a:solidFill>
            <a:srgbClr val="EFF1F3"/>
          </a:solidFill>
        </a:fill>
      </a:tcStyle>
    </a:band2H>
    <a:firstCol>
      <a:tcTxStyle b="off" i="on">
        <a:font>
          <a:latin typeface="Hoefler Text"/>
          <a:ea typeface="Hoefler Text"/>
          <a:cs typeface="Hoefler Text"/>
        </a:font>
        <a:srgbClr val="FFFFFF"/>
      </a:tcTxStyle>
      <a:tcStyle>
        <a:tcBdr>
          <a:left>
            <a:ln w="25400" cap="flat">
              <a:solidFill>
                <a:srgbClr val="56533A"/>
              </a:solidFill>
              <a:prstDash val="solid"/>
              <a:miter lim="400000"/>
            </a:ln>
          </a:left>
          <a:right>
            <a:ln w="25400" cap="flat">
              <a:solidFill>
                <a:srgbClr val="56533A"/>
              </a:solidFill>
              <a:prstDash val="solid"/>
              <a:miter lim="400000"/>
            </a:ln>
          </a:right>
          <a:top>
            <a:ln w="25400" cap="flat">
              <a:solidFill>
                <a:srgbClr val="56533A"/>
              </a:solidFill>
              <a:prstDash val="solid"/>
              <a:miter lim="400000"/>
            </a:ln>
          </a:top>
          <a:bottom>
            <a:ln w="25400" cap="flat">
              <a:solidFill>
                <a:srgbClr val="56533A"/>
              </a:solidFill>
              <a:prstDash val="solid"/>
              <a:miter lim="400000"/>
            </a:ln>
          </a:bottom>
          <a:insideH>
            <a:ln w="25400" cap="flat">
              <a:solidFill>
                <a:srgbClr val="56533A"/>
              </a:solidFill>
              <a:prstDash val="solid"/>
              <a:miter lim="400000"/>
            </a:ln>
          </a:insideH>
          <a:insideV>
            <a:ln w="25400" cap="flat">
              <a:solidFill>
                <a:srgbClr val="56533A"/>
              </a:solidFill>
              <a:prstDash val="solid"/>
              <a:miter lim="400000"/>
            </a:ln>
          </a:insideV>
        </a:tcBdr>
        <a:fill>
          <a:noFill/>
        </a:fill>
      </a:tcStyle>
    </a:firstCol>
    <a:lastRow>
      <a:tcTxStyle b="off" i="on">
        <a:font>
          <a:latin typeface="Hoefler Text"/>
          <a:ea typeface="Hoefler Text"/>
          <a:cs typeface="Hoefler Text"/>
        </a:font>
        <a:srgbClr val="FFFFFF"/>
      </a:tcTxStyle>
      <a:tcStyle>
        <a:tcBdr>
          <a:left>
            <a:ln w="25400" cap="flat">
              <a:solidFill>
                <a:srgbClr val="56533A"/>
              </a:solidFill>
              <a:prstDash val="solid"/>
              <a:miter lim="400000"/>
            </a:ln>
          </a:left>
          <a:right>
            <a:ln w="25400" cap="flat">
              <a:solidFill>
                <a:srgbClr val="56533A"/>
              </a:solidFill>
              <a:prstDash val="solid"/>
              <a:miter lim="400000"/>
            </a:ln>
          </a:right>
          <a:top>
            <a:ln w="25400" cap="flat">
              <a:solidFill>
                <a:srgbClr val="56533A"/>
              </a:solidFill>
              <a:prstDash val="solid"/>
              <a:miter lim="400000"/>
            </a:ln>
          </a:top>
          <a:bottom>
            <a:ln w="25400" cap="flat">
              <a:solidFill>
                <a:srgbClr val="56533A"/>
              </a:solidFill>
              <a:prstDash val="solid"/>
              <a:miter lim="400000"/>
            </a:ln>
          </a:bottom>
          <a:insideH>
            <a:ln w="25400" cap="flat">
              <a:solidFill>
                <a:srgbClr val="56533A"/>
              </a:solidFill>
              <a:prstDash val="solid"/>
              <a:miter lim="400000"/>
            </a:ln>
          </a:insideH>
          <a:insideV>
            <a:ln w="25400" cap="flat">
              <a:solidFill>
                <a:srgbClr val="56533A"/>
              </a:solidFill>
              <a:prstDash val="solid"/>
              <a:miter lim="400000"/>
            </a:ln>
          </a:insideV>
        </a:tcBdr>
        <a:fill>
          <a:noFill/>
        </a:fill>
      </a:tcStyle>
    </a:lastRow>
    <a:firstRow>
      <a:tcTxStyle b="off" i="on">
        <a:font>
          <a:latin typeface="Hoefler Text"/>
          <a:ea typeface="Hoefler Text"/>
          <a:cs typeface="Hoefler Text"/>
        </a:font>
        <a:srgbClr val="FFFFFF"/>
      </a:tcTxStyle>
      <a:tcStyle>
        <a:tcBdr>
          <a:left>
            <a:ln w="25400" cap="flat">
              <a:solidFill>
                <a:srgbClr val="56533A"/>
              </a:solidFill>
              <a:prstDash val="solid"/>
              <a:miter lim="400000"/>
            </a:ln>
          </a:left>
          <a:right>
            <a:ln w="25400" cap="flat">
              <a:solidFill>
                <a:srgbClr val="56533A"/>
              </a:solidFill>
              <a:prstDash val="solid"/>
              <a:miter lim="400000"/>
            </a:ln>
          </a:right>
          <a:top>
            <a:ln w="25400" cap="flat">
              <a:solidFill>
                <a:srgbClr val="56533A"/>
              </a:solidFill>
              <a:prstDash val="solid"/>
              <a:miter lim="400000"/>
            </a:ln>
          </a:top>
          <a:bottom>
            <a:ln w="25400" cap="flat">
              <a:solidFill>
                <a:srgbClr val="56533A"/>
              </a:solidFill>
              <a:prstDash val="solid"/>
              <a:miter lim="400000"/>
            </a:ln>
          </a:bottom>
          <a:insideH>
            <a:ln w="25400" cap="flat">
              <a:solidFill>
                <a:srgbClr val="56533A"/>
              </a:solidFill>
              <a:prstDash val="solid"/>
              <a:miter lim="400000"/>
            </a:ln>
          </a:insideH>
          <a:insideV>
            <a:ln w="25400" cap="flat">
              <a:solidFill>
                <a:srgbClr val="56533A"/>
              </a:solidFill>
              <a:prstDash val="solid"/>
              <a:miter lim="400000"/>
            </a:ln>
          </a:insideV>
        </a:tcBdr>
        <a:fill>
          <a:noFill/>
        </a:fill>
      </a:tcStyle>
    </a:firstRow>
  </a:tblStyle>
  <a:tblStyle styleId="{66A8E69D-FDBA-4143-B394-C526F217C698}" styleName="">
    <a:tblBg/>
    <a:wholeTbl>
      <a:tcTxStyle b="off" i="off">
        <a:font>
          <a:latin typeface="Times"/>
          <a:ea typeface="Times"/>
          <a:cs typeface="Time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Times"/>
          <a:ea typeface="Times"/>
          <a:cs typeface="Times"/>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a:ea typeface="Times"/>
          <a:cs typeface="Time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a:ea typeface="Times"/>
          <a:cs typeface="Time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FA2029D-092A-4273-92E0-1A7C1EFE1FE1}" styleName="">
    <a:tblBg/>
    <a:wholeTbl>
      <a:tcTxStyle b="off" i="off">
        <a:fontRef idx="minor">
          <a:srgbClr val="3E231A"/>
        </a:fontRef>
        <a:srgbClr val="3E231A"/>
      </a:tcTxStyle>
      <a:tcStyle>
        <a:tcBdr>
          <a:left>
            <a:ln w="25400" cap="flat">
              <a:solidFill>
                <a:srgbClr val="3E231A"/>
              </a:solidFill>
              <a:prstDash val="solid"/>
              <a:miter lim="400000"/>
            </a:ln>
          </a:left>
          <a:right>
            <a:ln w="25400" cap="flat">
              <a:solidFill>
                <a:srgbClr val="3E231A"/>
              </a:solidFill>
              <a:prstDash val="solid"/>
              <a:miter lim="400000"/>
            </a:ln>
          </a:right>
          <a:top>
            <a:ln w="25400" cap="flat">
              <a:solidFill>
                <a:srgbClr val="3E231A"/>
              </a:solidFill>
              <a:prstDash val="solid"/>
              <a:miter lim="400000"/>
            </a:ln>
          </a:top>
          <a:bottom>
            <a:ln w="25400" cap="flat">
              <a:solidFill>
                <a:srgbClr val="3E231A"/>
              </a:solidFill>
              <a:prstDash val="solid"/>
              <a:miter lim="400000"/>
            </a:ln>
          </a:bottom>
          <a:insideH>
            <a:ln w="25400" cap="flat">
              <a:solidFill>
                <a:srgbClr val="3E231A"/>
              </a:solidFill>
              <a:prstDash val="solid"/>
              <a:miter lim="400000"/>
            </a:ln>
          </a:insideH>
          <a:insideV>
            <a:ln w="25400" cap="flat">
              <a:solidFill>
                <a:srgbClr val="3E231A"/>
              </a:solidFill>
              <a:prstDash val="solid"/>
              <a:miter lim="400000"/>
            </a:ln>
          </a:insideV>
        </a:tcBdr>
        <a:fill>
          <a:noFill/>
        </a:fill>
      </a:tcStyle>
    </a:wholeTbl>
    <a:band2H>
      <a:tcTxStyle/>
      <a:tcStyle>
        <a:tcBdr/>
        <a:fill>
          <a:solidFill>
            <a:srgbClr val="EFF1F3"/>
          </a:solidFill>
        </a:fill>
      </a:tcStyle>
    </a:band2H>
    <a:firstCol>
      <a:tcTxStyle b="off" i="off">
        <a:fontRef idx="minor">
          <a:srgbClr val="FFFFFF"/>
        </a:fontRef>
        <a:srgbClr val="FFFFFF"/>
      </a:tcTxStyle>
      <a:tcStyle>
        <a:tcBdr>
          <a:left>
            <a:ln w="25400" cap="flat">
              <a:solidFill>
                <a:srgbClr val="3E231A"/>
              </a:solidFill>
              <a:prstDash val="solid"/>
              <a:miter lim="400000"/>
            </a:ln>
          </a:left>
          <a:right>
            <a:ln w="25400" cap="flat">
              <a:solidFill>
                <a:srgbClr val="3E231A"/>
              </a:solidFill>
              <a:prstDash val="solid"/>
              <a:miter lim="400000"/>
            </a:ln>
          </a:right>
          <a:top>
            <a:ln w="25400" cap="flat">
              <a:solidFill>
                <a:srgbClr val="3E231A"/>
              </a:solidFill>
              <a:prstDash val="solid"/>
              <a:miter lim="400000"/>
            </a:ln>
          </a:top>
          <a:bottom>
            <a:ln w="25400" cap="flat">
              <a:solidFill>
                <a:srgbClr val="3E231A"/>
              </a:solidFill>
              <a:prstDash val="solid"/>
              <a:miter lim="400000"/>
            </a:ln>
          </a:bottom>
          <a:insideH>
            <a:ln w="25400" cap="flat">
              <a:solidFill>
                <a:srgbClr val="3E231A"/>
              </a:solidFill>
              <a:prstDash val="solid"/>
              <a:miter lim="400000"/>
            </a:ln>
          </a:insideH>
          <a:insideV>
            <a:ln w="25400" cap="flat">
              <a:solidFill>
                <a:srgbClr val="3E231A"/>
              </a:solidFill>
              <a:prstDash val="solid"/>
              <a:miter lim="400000"/>
            </a:ln>
          </a:insideV>
        </a:tcBdr>
        <a:fill>
          <a:solidFill>
            <a:srgbClr val="D6A96F">
              <a:alpha val="48000"/>
            </a:srgbClr>
          </a:solidFill>
        </a:fill>
      </a:tcStyle>
    </a:firstCol>
    <a:lastRow>
      <a:tcTxStyle b="off" i="off">
        <a:fontRef idx="minor">
          <a:srgbClr val="FFFFFF"/>
        </a:fontRef>
        <a:srgbClr val="FFFFFF"/>
      </a:tcTxStyle>
      <a:tcStyle>
        <a:tcBdr>
          <a:left>
            <a:ln w="25400" cap="flat">
              <a:solidFill>
                <a:srgbClr val="3E231A"/>
              </a:solidFill>
              <a:prstDash val="solid"/>
              <a:miter lim="400000"/>
            </a:ln>
          </a:left>
          <a:right>
            <a:ln w="25400" cap="flat">
              <a:solidFill>
                <a:srgbClr val="3E231A"/>
              </a:solidFill>
              <a:prstDash val="solid"/>
              <a:miter lim="400000"/>
            </a:ln>
          </a:right>
          <a:top>
            <a:ln w="25400" cap="flat">
              <a:solidFill>
                <a:srgbClr val="3E231A"/>
              </a:solidFill>
              <a:prstDash val="solid"/>
              <a:miter lim="400000"/>
            </a:ln>
          </a:top>
          <a:bottom>
            <a:ln w="25400" cap="flat">
              <a:solidFill>
                <a:srgbClr val="3E231A"/>
              </a:solidFill>
              <a:prstDash val="solid"/>
              <a:miter lim="400000"/>
            </a:ln>
          </a:bottom>
          <a:insideH>
            <a:ln w="25400" cap="flat">
              <a:solidFill>
                <a:srgbClr val="3E231A"/>
              </a:solidFill>
              <a:prstDash val="solid"/>
              <a:miter lim="400000"/>
            </a:ln>
          </a:insideH>
          <a:insideV>
            <a:ln w="25400" cap="flat">
              <a:solidFill>
                <a:srgbClr val="3E231A"/>
              </a:solidFill>
              <a:prstDash val="solid"/>
              <a:miter lim="400000"/>
            </a:ln>
          </a:insideV>
        </a:tcBdr>
        <a:fill>
          <a:solidFill>
            <a:srgbClr val="D6A96F">
              <a:alpha val="48000"/>
            </a:srgbClr>
          </a:solidFill>
        </a:fill>
      </a:tcStyle>
    </a:lastRow>
    <a:firstRow>
      <a:tcTxStyle b="off" i="off">
        <a:fontRef idx="minor">
          <a:srgbClr val="FFFFFF"/>
        </a:fontRef>
        <a:srgbClr val="FFFFFF"/>
      </a:tcTxStyle>
      <a:tcStyle>
        <a:tcBdr>
          <a:left>
            <a:ln w="25400" cap="flat">
              <a:solidFill>
                <a:srgbClr val="3E231A"/>
              </a:solidFill>
              <a:prstDash val="solid"/>
              <a:miter lim="400000"/>
            </a:ln>
          </a:left>
          <a:right>
            <a:ln w="25400" cap="flat">
              <a:solidFill>
                <a:srgbClr val="3E231A"/>
              </a:solidFill>
              <a:prstDash val="solid"/>
              <a:miter lim="400000"/>
            </a:ln>
          </a:right>
          <a:top>
            <a:ln w="25400" cap="flat">
              <a:solidFill>
                <a:srgbClr val="3E231A"/>
              </a:solidFill>
              <a:prstDash val="solid"/>
              <a:miter lim="400000"/>
            </a:ln>
          </a:top>
          <a:bottom>
            <a:ln w="25400" cap="flat">
              <a:solidFill>
                <a:srgbClr val="3E231A"/>
              </a:solidFill>
              <a:prstDash val="solid"/>
              <a:miter lim="400000"/>
            </a:ln>
          </a:bottom>
          <a:insideH>
            <a:ln w="25400" cap="flat">
              <a:solidFill>
                <a:srgbClr val="3E231A"/>
              </a:solidFill>
              <a:prstDash val="solid"/>
              <a:miter lim="400000"/>
            </a:ln>
          </a:insideH>
          <a:insideV>
            <a:ln w="25400" cap="flat">
              <a:solidFill>
                <a:srgbClr val="3E231A"/>
              </a:solidFill>
              <a:prstDash val="solid"/>
              <a:miter lim="400000"/>
            </a:ln>
          </a:insideV>
        </a:tcBdr>
        <a:fill>
          <a:solidFill>
            <a:srgbClr val="D6A96F">
              <a:alpha val="48000"/>
            </a:srgbClr>
          </a:solidFill>
        </a:fill>
      </a:tcStyle>
    </a:firstRow>
  </a:tblStyle>
  <a:tblStyle styleId="{941EA6DA-73BE-46FD-8B7C-43CBAA2930B1}" styleName="">
    <a:tblBg/>
    <a:wholeTbl>
      <a:tcTxStyle b="off" i="off">
        <a:font>
          <a:latin typeface="Times"/>
          <a:ea typeface="Times"/>
          <a:cs typeface="Time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Times"/>
          <a:ea typeface="Times"/>
          <a:cs typeface="Time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Times"/>
          <a:ea typeface="Times"/>
          <a:cs typeface="Time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Times"/>
          <a:ea typeface="Times"/>
          <a:cs typeface="Time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82774DB6-072A-4BD8-A136-C994EA257B83}" styleName="">
    <a:tblBg/>
    <a:wholeTbl>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EFF1F3"/>
          </a:solidFill>
        </a:fill>
      </a:tcStyle>
    </a:band2H>
    <a:firstCol>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Col>
    <a:lastRow>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lastRow>
    <a:firstRow>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Row>
  </a:tblStyle>
  <a:tblStyle styleId="{2AAD8703-BD22-49EB-9A76-6C439C515AD9}"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F50866DB-C0ED-4562-ADBB-B7169AE843FE}" styleName="">
    <a:tblBg/>
    <a:wholeTb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EFF1F3"/>
          </a:solidFill>
        </a:fill>
      </a:tcStyle>
    </a:band2H>
    <a:firstCo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03A24F77-4ACB-4F5D-8A16-E3D938B0379B}" styleName="">
    <a:tblBg/>
    <a:wholeTbl>
      <a:tcTxStyle b="off" i="off">
        <a:font>
          <a:latin typeface="Marker Felt"/>
          <a:ea typeface="Marker Felt"/>
          <a:cs typeface="Marker Felt"/>
        </a:font>
        <a:srgbClr val="969696"/>
      </a:tcTxStyle>
      <a:tcStyle>
        <a:tcBdr>
          <a:left>
            <a:ln w="12700" cap="flat">
              <a:solidFill>
                <a:srgbClr val="959595"/>
              </a:solidFill>
              <a:prstDash val="solid"/>
              <a:miter lim="400000"/>
            </a:ln>
          </a:left>
          <a:right>
            <a:ln w="12700" cap="flat">
              <a:solidFill>
                <a:srgbClr val="959595"/>
              </a:solidFill>
              <a:prstDash val="solid"/>
              <a:miter lim="400000"/>
            </a:ln>
          </a:right>
          <a:top>
            <a:ln w="12700" cap="flat">
              <a:solidFill>
                <a:srgbClr val="959595"/>
              </a:solidFill>
              <a:prstDash val="solid"/>
              <a:miter lim="400000"/>
            </a:ln>
          </a:top>
          <a:bottom>
            <a:ln w="12700" cap="flat">
              <a:solidFill>
                <a:srgbClr val="959595"/>
              </a:solidFill>
              <a:prstDash val="solid"/>
              <a:miter lim="400000"/>
            </a:ln>
          </a:bottom>
          <a:insideH>
            <a:ln w="12700" cap="flat">
              <a:solidFill>
                <a:srgbClr val="959595"/>
              </a:solidFill>
              <a:prstDash val="solid"/>
              <a:miter lim="400000"/>
            </a:ln>
          </a:insideH>
          <a:insideV>
            <a:ln w="12700" cap="flat">
              <a:solidFill>
                <a:srgbClr val="959595"/>
              </a:solidFill>
              <a:prstDash val="solid"/>
              <a:miter lim="400000"/>
            </a:ln>
          </a:insideV>
        </a:tcBdr>
        <a:fill>
          <a:noFill/>
        </a:fill>
      </a:tcStyle>
    </a:wholeTbl>
    <a:band2H>
      <a:tcTxStyle/>
      <a:tcStyle>
        <a:tcBdr/>
        <a:fill>
          <a:solidFill>
            <a:srgbClr val="EFF1F3"/>
          </a:solidFill>
        </a:fill>
      </a:tcStyle>
    </a:band2H>
    <a:firstCol>
      <a:tcTxStyle b="off" i="off">
        <a:font>
          <a:latin typeface="Marker Felt"/>
          <a:ea typeface="Marker Felt"/>
          <a:cs typeface="Marker Felt"/>
        </a:font>
        <a:srgbClr val="969696"/>
      </a:tcTxStyle>
      <a:tcStyle>
        <a:tcBdr>
          <a:left>
            <a:ln w="28575" cap="flat">
              <a:solidFill>
                <a:srgbClr val="959595"/>
              </a:solidFill>
              <a:prstDash val="solid"/>
              <a:miter lim="400000"/>
            </a:ln>
          </a:left>
          <a:right>
            <a:ln w="12700" cap="flat">
              <a:solidFill>
                <a:srgbClr val="959595"/>
              </a:solidFill>
              <a:prstDash val="solid"/>
              <a:miter lim="400000"/>
            </a:ln>
          </a:right>
          <a:top>
            <a:ln w="12700" cap="flat">
              <a:solidFill>
                <a:srgbClr val="959595"/>
              </a:solidFill>
              <a:prstDash val="solid"/>
              <a:miter lim="400000"/>
            </a:ln>
          </a:top>
          <a:bottom>
            <a:ln w="12700" cap="flat">
              <a:solidFill>
                <a:srgbClr val="959595"/>
              </a:solidFill>
              <a:prstDash val="solid"/>
              <a:miter lim="400000"/>
            </a:ln>
          </a:bottom>
          <a:insideH>
            <a:ln w="12700" cap="flat">
              <a:solidFill>
                <a:srgbClr val="959595"/>
              </a:solidFill>
              <a:prstDash val="solid"/>
              <a:miter lim="400000"/>
            </a:ln>
          </a:insideH>
          <a:insideV>
            <a:ln w="12700" cap="flat">
              <a:solidFill>
                <a:srgbClr val="959595"/>
              </a:solidFill>
              <a:prstDash val="solid"/>
              <a:miter lim="400000"/>
            </a:ln>
          </a:insideV>
        </a:tcBdr>
        <a:fill>
          <a:solidFill>
            <a:srgbClr val="FFFFFF">
              <a:alpha val="35000"/>
            </a:srgbClr>
          </a:solidFill>
        </a:fill>
      </a:tcStyle>
    </a:firstCol>
    <a:lastRow>
      <a:tcTxStyle b="off" i="off">
        <a:font>
          <a:latin typeface="Marker Felt"/>
          <a:ea typeface="Marker Felt"/>
          <a:cs typeface="Marker Felt"/>
        </a:font>
        <a:srgbClr val="969696"/>
      </a:tcTxStyle>
      <a:tcStyle>
        <a:tcBdr>
          <a:left>
            <a:ln w="12700" cap="flat">
              <a:solidFill>
                <a:srgbClr val="959595"/>
              </a:solidFill>
              <a:prstDash val="solid"/>
              <a:miter lim="400000"/>
            </a:ln>
          </a:left>
          <a:right>
            <a:ln w="12700" cap="flat">
              <a:solidFill>
                <a:srgbClr val="959595"/>
              </a:solidFill>
              <a:prstDash val="solid"/>
              <a:miter lim="400000"/>
            </a:ln>
          </a:right>
          <a:top>
            <a:ln w="12700" cap="flat">
              <a:solidFill>
                <a:srgbClr val="959595"/>
              </a:solidFill>
              <a:prstDash val="solid"/>
              <a:miter lim="400000"/>
            </a:ln>
          </a:top>
          <a:bottom>
            <a:ln w="28575" cap="flat">
              <a:solidFill>
                <a:srgbClr val="959595"/>
              </a:solidFill>
              <a:prstDash val="solid"/>
              <a:miter lim="400000"/>
            </a:ln>
          </a:bottom>
          <a:insideH>
            <a:ln w="12700" cap="flat">
              <a:solidFill>
                <a:srgbClr val="959595"/>
              </a:solidFill>
              <a:prstDash val="solid"/>
              <a:miter lim="400000"/>
            </a:ln>
          </a:insideH>
          <a:insideV>
            <a:ln w="12700" cap="flat">
              <a:solidFill>
                <a:srgbClr val="959595"/>
              </a:solidFill>
              <a:prstDash val="solid"/>
              <a:miter lim="400000"/>
            </a:ln>
          </a:insideV>
        </a:tcBdr>
        <a:fill>
          <a:solidFill>
            <a:srgbClr val="FFFFFF">
              <a:alpha val="35000"/>
            </a:srgbClr>
          </a:solidFill>
        </a:fill>
      </a:tcStyle>
    </a:lastRow>
    <a:firstRow>
      <a:tcTxStyle b="off" i="off">
        <a:font>
          <a:latin typeface="Marker Felt"/>
          <a:ea typeface="Marker Felt"/>
          <a:cs typeface="Marker Felt"/>
        </a:font>
        <a:srgbClr val="969696"/>
      </a:tcTxStyle>
      <a:tcStyle>
        <a:tcBdr>
          <a:left>
            <a:ln w="12700" cap="flat">
              <a:solidFill>
                <a:srgbClr val="959595"/>
              </a:solidFill>
              <a:prstDash val="solid"/>
              <a:miter lim="400000"/>
            </a:ln>
          </a:left>
          <a:right>
            <a:ln w="12700" cap="flat">
              <a:solidFill>
                <a:srgbClr val="959595"/>
              </a:solidFill>
              <a:prstDash val="solid"/>
              <a:miter lim="400000"/>
            </a:ln>
          </a:right>
          <a:top>
            <a:ln w="28575" cap="flat">
              <a:solidFill>
                <a:srgbClr val="959595"/>
              </a:solidFill>
              <a:prstDash val="solid"/>
              <a:miter lim="400000"/>
            </a:ln>
          </a:top>
          <a:bottom>
            <a:ln w="12700" cap="flat">
              <a:solidFill>
                <a:srgbClr val="959595"/>
              </a:solidFill>
              <a:prstDash val="solid"/>
              <a:miter lim="400000"/>
            </a:ln>
          </a:bottom>
          <a:insideH>
            <a:ln w="12700" cap="flat">
              <a:solidFill>
                <a:srgbClr val="959595"/>
              </a:solidFill>
              <a:prstDash val="solid"/>
              <a:miter lim="400000"/>
            </a:ln>
          </a:insideH>
          <a:insideV>
            <a:ln w="12700" cap="flat">
              <a:solidFill>
                <a:srgbClr val="959595"/>
              </a:solidFill>
              <a:prstDash val="solid"/>
              <a:miter lim="400000"/>
            </a:ln>
          </a:insideV>
        </a:tcBdr>
        <a:fill>
          <a:solidFill>
            <a:srgbClr val="FFFFFF">
              <a:alpha val="35000"/>
            </a:srgbClr>
          </a:solidFill>
        </a:fill>
      </a:tcStyle>
    </a:firstRow>
  </a:tblStyle>
  <a:tblStyle styleId="{BE85D078-1E71-4FD9-8B8B-73B812DD1534}" styleName="">
    <a:tblBg/>
    <a:wholeTbl>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EFF1F3"/>
          </a:solidFill>
        </a:fill>
      </a:tcStyle>
    </a:band2H>
    <a:firstCol>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Col>
    <a:lastRow>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lastRow>
    <a:firstRow>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Row>
  </a:tblStyle>
  <a:tblStyle styleId="{8CEF9B40-19C1-40AF-A6E6-22A213ABD119}" styleName="">
    <a:tblBg/>
    <a:wholeTbl>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EFF1F3"/>
          </a:solidFill>
        </a:fill>
      </a:tcStyle>
    </a:band2H>
    <a:firstCol>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Col>
    <a:lastRow>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lastRow>
    <a:firstRow>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Row>
  </a:tblStyle>
  <a:tblStyle styleId="{0A48BD18-FBA0-4A35-8DEC-51EBE3D5A051}" styleName="">
    <a:tblBg/>
    <a:wholeTbl>
      <a:tcTxStyle b="off" i="off">
        <a:font>
          <a:latin typeface="Copperplate Light"/>
          <a:ea typeface="Copperplate Light"/>
          <a:cs typeface="Copperplate Light"/>
        </a:font>
        <a:srgbClr val="39362D"/>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Copperplate"/>
          <a:ea typeface="Copperplate"/>
          <a:cs typeface="Copperplate"/>
        </a:font>
        <a:srgbClr val="39362D"/>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Copperplate"/>
          <a:ea typeface="Copperplate"/>
          <a:cs typeface="Copperplate"/>
        </a:font>
        <a:srgbClr val="39362D"/>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Copperplate"/>
          <a:ea typeface="Copperplate"/>
          <a:cs typeface="Copperplate"/>
        </a:font>
        <a:srgbClr val="39362D"/>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EF70D010-CBB7-4BE9-864A-6D2BA3B18E1B}" styleName="">
    <a:tblBg/>
    <a:wholeTb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EFF1F3"/>
          </a:solidFill>
        </a:fill>
      </a:tcStyle>
    </a:band2H>
    <a:firstCo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8FA4886F-E3CF-4E9F-81AC-AA194350D0D5}" styleName="">
    <a:tblBg/>
    <a:wholeTbl>
      <a:tcTxStyle b="off" i="off">
        <a:font>
          <a:latin typeface="Marker Felt"/>
          <a:ea typeface="Marker Felt"/>
          <a:cs typeface="Marker Felt"/>
        </a:font>
        <a:srgbClr val="868686"/>
      </a:tcTxStyle>
      <a:tcStyle>
        <a:tcBdr>
          <a:left>
            <a:ln w="25400" cap="flat">
              <a:solidFill>
                <a:srgbClr val="5091C0"/>
              </a:solidFill>
              <a:prstDash val="solid"/>
              <a:miter lim="400000"/>
            </a:ln>
          </a:left>
          <a:right>
            <a:ln w="25400" cap="flat">
              <a:solidFill>
                <a:srgbClr val="5091C0"/>
              </a:solidFill>
              <a:prstDash val="solid"/>
              <a:miter lim="400000"/>
            </a:ln>
          </a:right>
          <a:top>
            <a:ln w="25400" cap="flat">
              <a:solidFill>
                <a:srgbClr val="5091C0"/>
              </a:solidFill>
              <a:prstDash val="solid"/>
              <a:miter lim="400000"/>
            </a:ln>
          </a:top>
          <a:bottom>
            <a:ln w="25400" cap="flat">
              <a:solidFill>
                <a:srgbClr val="5091C0"/>
              </a:solidFill>
              <a:prstDash val="solid"/>
              <a:miter lim="400000"/>
            </a:ln>
          </a:bottom>
          <a:insideH>
            <a:ln w="25400" cap="flat">
              <a:solidFill>
                <a:srgbClr val="5091C0"/>
              </a:solidFill>
              <a:prstDash val="solid"/>
              <a:miter lim="400000"/>
            </a:ln>
          </a:insideH>
          <a:insideV>
            <a:ln w="25400" cap="flat">
              <a:solidFill>
                <a:srgbClr val="5091C0"/>
              </a:solidFill>
              <a:prstDash val="solid"/>
              <a:miter lim="400000"/>
            </a:ln>
          </a:insideV>
        </a:tcBdr>
        <a:fill>
          <a:noFill/>
        </a:fill>
      </a:tcStyle>
    </a:wholeTbl>
    <a:band2H>
      <a:tcTxStyle/>
      <a:tcStyle>
        <a:tcBdr/>
        <a:fill>
          <a:solidFill>
            <a:srgbClr val="EFF1F3"/>
          </a:solidFill>
        </a:fill>
      </a:tcStyle>
    </a:band2H>
    <a:firstCol>
      <a:tcTxStyle b="off" i="off">
        <a:font>
          <a:latin typeface="Marker Felt"/>
          <a:ea typeface="Marker Felt"/>
          <a:cs typeface="Marker Felt"/>
        </a:font>
        <a:srgbClr val="FFFFFF"/>
      </a:tcTxStyle>
      <a:tcStyle>
        <a:tcBdr>
          <a:left>
            <a:ln w="25400" cap="flat">
              <a:solidFill>
                <a:srgbClr val="5091C0"/>
              </a:solidFill>
              <a:prstDash val="solid"/>
              <a:miter lim="400000"/>
            </a:ln>
          </a:left>
          <a:right>
            <a:ln w="25400" cap="flat">
              <a:solidFill>
                <a:srgbClr val="5091C0"/>
              </a:solidFill>
              <a:prstDash val="solid"/>
              <a:miter lim="400000"/>
            </a:ln>
          </a:right>
          <a:top>
            <a:ln w="25400" cap="flat">
              <a:solidFill>
                <a:srgbClr val="5091C0"/>
              </a:solidFill>
              <a:prstDash val="solid"/>
              <a:miter lim="400000"/>
            </a:ln>
          </a:top>
          <a:bottom>
            <a:ln w="25400" cap="flat">
              <a:solidFill>
                <a:srgbClr val="5091C0"/>
              </a:solidFill>
              <a:prstDash val="solid"/>
              <a:miter lim="400000"/>
            </a:ln>
          </a:bottom>
          <a:insideH>
            <a:ln w="25400" cap="flat">
              <a:solidFill>
                <a:srgbClr val="5091C0"/>
              </a:solidFill>
              <a:prstDash val="solid"/>
              <a:miter lim="400000"/>
            </a:ln>
          </a:insideH>
          <a:insideV>
            <a:ln w="25400" cap="flat">
              <a:solidFill>
                <a:srgbClr val="5091C0"/>
              </a:solidFill>
              <a:prstDash val="solid"/>
              <a:miter lim="400000"/>
            </a:ln>
          </a:insideV>
        </a:tcBdr>
        <a:fill>
          <a:solidFill>
            <a:srgbClr val="0097EB">
              <a:alpha val="62000"/>
            </a:srgbClr>
          </a:solidFill>
        </a:fill>
      </a:tcStyle>
    </a:firstCol>
    <a:lastRow>
      <a:tcTxStyle b="off" i="off">
        <a:font>
          <a:latin typeface="Marker Felt"/>
          <a:ea typeface="Marker Felt"/>
          <a:cs typeface="Marker Felt"/>
        </a:font>
        <a:srgbClr val="FFFFFF"/>
      </a:tcTxStyle>
      <a:tcStyle>
        <a:tcBdr>
          <a:left>
            <a:ln w="25400" cap="flat">
              <a:solidFill>
                <a:srgbClr val="5091C0"/>
              </a:solidFill>
              <a:prstDash val="solid"/>
              <a:miter lim="400000"/>
            </a:ln>
          </a:left>
          <a:right>
            <a:ln w="25400" cap="flat">
              <a:solidFill>
                <a:srgbClr val="5091C0"/>
              </a:solidFill>
              <a:prstDash val="solid"/>
              <a:miter lim="400000"/>
            </a:ln>
          </a:right>
          <a:top>
            <a:ln w="25400" cap="flat">
              <a:solidFill>
                <a:srgbClr val="5091C0"/>
              </a:solidFill>
              <a:prstDash val="solid"/>
              <a:miter lim="400000"/>
            </a:ln>
          </a:top>
          <a:bottom>
            <a:ln w="25400" cap="flat">
              <a:solidFill>
                <a:srgbClr val="5091C0"/>
              </a:solidFill>
              <a:prstDash val="solid"/>
              <a:miter lim="400000"/>
            </a:ln>
          </a:bottom>
          <a:insideH>
            <a:ln w="25400" cap="flat">
              <a:solidFill>
                <a:srgbClr val="5091C0"/>
              </a:solidFill>
              <a:prstDash val="solid"/>
              <a:miter lim="400000"/>
            </a:ln>
          </a:insideH>
          <a:insideV>
            <a:ln w="25400" cap="flat">
              <a:solidFill>
                <a:srgbClr val="5091C0"/>
              </a:solidFill>
              <a:prstDash val="solid"/>
              <a:miter lim="400000"/>
            </a:ln>
          </a:insideV>
        </a:tcBdr>
        <a:fill>
          <a:solidFill>
            <a:srgbClr val="0097EB">
              <a:alpha val="62000"/>
            </a:srgbClr>
          </a:solidFill>
        </a:fill>
      </a:tcStyle>
    </a:lastRow>
    <a:firstRow>
      <a:tcTxStyle b="off" i="off">
        <a:font>
          <a:latin typeface="Marker Felt"/>
          <a:ea typeface="Marker Felt"/>
          <a:cs typeface="Marker Felt"/>
        </a:font>
        <a:srgbClr val="FFFFFF"/>
      </a:tcTxStyle>
      <a:tcStyle>
        <a:tcBdr>
          <a:left>
            <a:ln w="25400" cap="flat">
              <a:solidFill>
                <a:srgbClr val="5091C0"/>
              </a:solidFill>
              <a:prstDash val="solid"/>
              <a:miter lim="400000"/>
            </a:ln>
          </a:left>
          <a:right>
            <a:ln w="25400" cap="flat">
              <a:solidFill>
                <a:srgbClr val="5091C0"/>
              </a:solidFill>
              <a:prstDash val="solid"/>
              <a:miter lim="400000"/>
            </a:ln>
          </a:right>
          <a:top>
            <a:ln w="25400" cap="flat">
              <a:solidFill>
                <a:srgbClr val="5091C0"/>
              </a:solidFill>
              <a:prstDash val="solid"/>
              <a:miter lim="400000"/>
            </a:ln>
          </a:top>
          <a:bottom>
            <a:ln w="25400" cap="flat">
              <a:solidFill>
                <a:srgbClr val="5091C0"/>
              </a:solidFill>
              <a:prstDash val="solid"/>
              <a:miter lim="400000"/>
            </a:ln>
          </a:bottom>
          <a:insideH>
            <a:ln w="25400" cap="flat">
              <a:solidFill>
                <a:srgbClr val="5091C0"/>
              </a:solidFill>
              <a:prstDash val="solid"/>
              <a:miter lim="400000"/>
            </a:ln>
          </a:insideH>
          <a:insideV>
            <a:ln w="25400" cap="flat">
              <a:solidFill>
                <a:srgbClr val="5091C0"/>
              </a:solidFill>
              <a:prstDash val="solid"/>
              <a:miter lim="400000"/>
            </a:ln>
          </a:insideV>
        </a:tcBdr>
        <a:fill>
          <a:solidFill>
            <a:srgbClr val="0097EB">
              <a:alpha val="62000"/>
            </a:srgbClr>
          </a:solidFill>
        </a:fill>
      </a:tcStyle>
    </a:firstRow>
  </a:tblStyle>
  <a:tblStyle styleId="{626D22BA-4127-42D8-BCA3-BDCC69020647}" styleName="">
    <a:tblBg/>
    <a:wholeTbl>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Ref idx="maj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DFF49851-DBC2-4DD2-B77A-9C9403B20DCA}" styleName="">
    <a:tblBg/>
    <a:wholeTbl>
      <a:tcTxStyle b="off" i="off">
        <a:font>
          <a:latin typeface="Marker Felt"/>
          <a:ea typeface="Marker Felt"/>
          <a:cs typeface="Marker Felt"/>
        </a:font>
        <a:srgbClr val="969696"/>
      </a:tcTxStyle>
      <a:tcStyle>
        <a:tcBdr>
          <a:left>
            <a:ln w="12700" cap="flat">
              <a:solidFill>
                <a:srgbClr val="959595"/>
              </a:solidFill>
              <a:prstDash val="solid"/>
              <a:miter lim="400000"/>
            </a:ln>
          </a:left>
          <a:right>
            <a:ln w="12700" cap="flat">
              <a:solidFill>
                <a:srgbClr val="959595"/>
              </a:solidFill>
              <a:prstDash val="solid"/>
              <a:miter lim="400000"/>
            </a:ln>
          </a:right>
          <a:top>
            <a:ln w="12700" cap="flat">
              <a:solidFill>
                <a:srgbClr val="959595"/>
              </a:solidFill>
              <a:prstDash val="solid"/>
              <a:miter lim="400000"/>
            </a:ln>
          </a:top>
          <a:bottom>
            <a:ln w="12700" cap="flat">
              <a:solidFill>
                <a:srgbClr val="959595"/>
              </a:solidFill>
              <a:prstDash val="solid"/>
              <a:miter lim="400000"/>
            </a:ln>
          </a:bottom>
          <a:insideH>
            <a:ln w="12700" cap="flat">
              <a:solidFill>
                <a:srgbClr val="959595"/>
              </a:solidFill>
              <a:prstDash val="solid"/>
              <a:miter lim="400000"/>
            </a:ln>
          </a:insideH>
          <a:insideV>
            <a:ln w="12700" cap="flat">
              <a:solidFill>
                <a:srgbClr val="959595"/>
              </a:solidFill>
              <a:prstDash val="solid"/>
              <a:miter lim="400000"/>
            </a:ln>
          </a:insideV>
        </a:tcBdr>
        <a:fill>
          <a:noFill/>
        </a:fill>
      </a:tcStyle>
    </a:wholeTbl>
    <a:band2H>
      <a:tcTxStyle/>
      <a:tcStyle>
        <a:tcBdr/>
        <a:fill>
          <a:solidFill>
            <a:srgbClr val="EFF1F3"/>
          </a:solidFill>
        </a:fill>
      </a:tcStyle>
    </a:band2H>
    <a:firstCol>
      <a:tcTxStyle b="off" i="off">
        <a:font>
          <a:latin typeface="Marker Felt"/>
          <a:ea typeface="Marker Felt"/>
          <a:cs typeface="Marker Felt"/>
        </a:font>
        <a:srgbClr val="969696"/>
      </a:tcTxStyle>
      <a:tcStyle>
        <a:tcBdr>
          <a:left>
            <a:ln w="28575" cap="flat">
              <a:solidFill>
                <a:srgbClr val="959595"/>
              </a:solidFill>
              <a:prstDash val="solid"/>
              <a:miter lim="400000"/>
            </a:ln>
          </a:left>
          <a:right>
            <a:ln w="12700" cap="flat">
              <a:solidFill>
                <a:srgbClr val="959595"/>
              </a:solidFill>
              <a:prstDash val="solid"/>
              <a:miter lim="400000"/>
            </a:ln>
          </a:right>
          <a:top>
            <a:ln w="12700" cap="flat">
              <a:solidFill>
                <a:srgbClr val="959595"/>
              </a:solidFill>
              <a:prstDash val="solid"/>
              <a:miter lim="400000"/>
            </a:ln>
          </a:top>
          <a:bottom>
            <a:ln w="12700" cap="flat">
              <a:solidFill>
                <a:srgbClr val="959595"/>
              </a:solidFill>
              <a:prstDash val="solid"/>
              <a:miter lim="400000"/>
            </a:ln>
          </a:bottom>
          <a:insideH>
            <a:ln w="12700" cap="flat">
              <a:solidFill>
                <a:srgbClr val="959595"/>
              </a:solidFill>
              <a:prstDash val="solid"/>
              <a:miter lim="400000"/>
            </a:ln>
          </a:insideH>
          <a:insideV>
            <a:ln w="12700" cap="flat">
              <a:solidFill>
                <a:srgbClr val="959595"/>
              </a:solidFill>
              <a:prstDash val="solid"/>
              <a:miter lim="400000"/>
            </a:ln>
          </a:insideV>
        </a:tcBdr>
        <a:fill>
          <a:solidFill>
            <a:srgbClr val="FFFFFF">
              <a:alpha val="35000"/>
            </a:srgbClr>
          </a:solidFill>
        </a:fill>
      </a:tcStyle>
    </a:firstCol>
    <a:lastRow>
      <a:tcTxStyle b="off" i="off">
        <a:font>
          <a:latin typeface="Marker Felt"/>
          <a:ea typeface="Marker Felt"/>
          <a:cs typeface="Marker Felt"/>
        </a:font>
        <a:srgbClr val="969696"/>
      </a:tcTxStyle>
      <a:tcStyle>
        <a:tcBdr>
          <a:left>
            <a:ln w="12700" cap="flat">
              <a:solidFill>
                <a:srgbClr val="959595"/>
              </a:solidFill>
              <a:prstDash val="solid"/>
              <a:miter lim="400000"/>
            </a:ln>
          </a:left>
          <a:right>
            <a:ln w="12700" cap="flat">
              <a:solidFill>
                <a:srgbClr val="959595"/>
              </a:solidFill>
              <a:prstDash val="solid"/>
              <a:miter lim="400000"/>
            </a:ln>
          </a:right>
          <a:top>
            <a:ln w="12700" cap="flat">
              <a:solidFill>
                <a:srgbClr val="959595"/>
              </a:solidFill>
              <a:prstDash val="solid"/>
              <a:miter lim="400000"/>
            </a:ln>
          </a:top>
          <a:bottom>
            <a:ln w="28575" cap="flat">
              <a:solidFill>
                <a:srgbClr val="959595"/>
              </a:solidFill>
              <a:prstDash val="solid"/>
              <a:miter lim="400000"/>
            </a:ln>
          </a:bottom>
          <a:insideH>
            <a:ln w="12700" cap="flat">
              <a:solidFill>
                <a:srgbClr val="959595"/>
              </a:solidFill>
              <a:prstDash val="solid"/>
              <a:miter lim="400000"/>
            </a:ln>
          </a:insideH>
          <a:insideV>
            <a:ln w="12700" cap="flat">
              <a:solidFill>
                <a:srgbClr val="959595"/>
              </a:solidFill>
              <a:prstDash val="solid"/>
              <a:miter lim="400000"/>
            </a:ln>
          </a:insideV>
        </a:tcBdr>
        <a:fill>
          <a:solidFill>
            <a:srgbClr val="FFFFFF">
              <a:alpha val="35000"/>
            </a:srgbClr>
          </a:solidFill>
        </a:fill>
      </a:tcStyle>
    </a:lastRow>
    <a:firstRow>
      <a:tcTxStyle b="off" i="off">
        <a:font>
          <a:latin typeface="Marker Felt"/>
          <a:ea typeface="Marker Felt"/>
          <a:cs typeface="Marker Felt"/>
        </a:font>
        <a:srgbClr val="969696"/>
      </a:tcTxStyle>
      <a:tcStyle>
        <a:tcBdr>
          <a:left>
            <a:ln w="12700" cap="flat">
              <a:solidFill>
                <a:srgbClr val="959595"/>
              </a:solidFill>
              <a:prstDash val="solid"/>
              <a:miter lim="400000"/>
            </a:ln>
          </a:left>
          <a:right>
            <a:ln w="12700" cap="flat">
              <a:solidFill>
                <a:srgbClr val="959595"/>
              </a:solidFill>
              <a:prstDash val="solid"/>
              <a:miter lim="400000"/>
            </a:ln>
          </a:right>
          <a:top>
            <a:ln w="28575" cap="flat">
              <a:solidFill>
                <a:srgbClr val="959595"/>
              </a:solidFill>
              <a:prstDash val="solid"/>
              <a:miter lim="400000"/>
            </a:ln>
          </a:top>
          <a:bottom>
            <a:ln w="12700" cap="flat">
              <a:solidFill>
                <a:srgbClr val="959595"/>
              </a:solidFill>
              <a:prstDash val="solid"/>
              <a:miter lim="400000"/>
            </a:ln>
          </a:bottom>
          <a:insideH>
            <a:ln w="12700" cap="flat">
              <a:solidFill>
                <a:srgbClr val="959595"/>
              </a:solidFill>
              <a:prstDash val="solid"/>
              <a:miter lim="400000"/>
            </a:ln>
          </a:insideH>
          <a:insideV>
            <a:ln w="12700" cap="flat">
              <a:solidFill>
                <a:srgbClr val="959595"/>
              </a:solidFill>
              <a:prstDash val="solid"/>
              <a:miter lim="400000"/>
            </a:ln>
          </a:insideV>
        </a:tcBdr>
        <a:fill>
          <a:solidFill>
            <a:srgbClr val="FFFFFF">
              <a:alpha val="35000"/>
            </a:srgbClr>
          </a:solidFill>
        </a:fill>
      </a:tcStyle>
    </a:firstRow>
  </a:tblStyle>
  <a:tblStyle styleId="{76B0C68E-7CC9-4252-B617-3D861BCF3532}" styleName="">
    <a:tblBg/>
    <a:wholeTb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B335953B-E073-443E-9F07-E9D08E87D6EE}" styleName="">
    <a:tblBg/>
    <a:wholeTb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0795DD0A-63E2-4EC6-93C8-DCBB05AF8F59}" styleName="">
    <a:tblBg/>
    <a:wholeTbl>
      <a:tcTxStyle b="off" i="off">
        <a:fontRef idx="maj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EFF1F3"/>
          </a:solidFill>
        </a:fill>
      </a:tcStyle>
    </a:band2H>
    <a:firstCol>
      <a:tcTxStyle b="off" i="off">
        <a:fontRef idx="major">
          <a:srgbClr val="FFFFFF"/>
        </a:fontRef>
        <a:srgbClr val="FFFFFF"/>
      </a:tcTxStyle>
      <a:tcStyle>
        <a:tcBdr>
          <a:left>
            <a:ln w="28575"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Col>
    <a:lastRow>
      <a:tcTxStyle b="off" i="off">
        <a:fontRef idx="maj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8575"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lastRow>
    <a:firstRow>
      <a:tcTxStyle b="off" i="off">
        <a:fontRef idx="maj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8575"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Row>
  </a:tblStyle>
  <a:tblStyle styleId="{F16B1799-B77C-4A05-A746-E4F55646C80A}" styleName="">
    <a:tblBg/>
    <a:wholeTbl>
      <a:tcTxStyle b="off" i="off">
        <a:font>
          <a:latin typeface="Times"/>
          <a:ea typeface="Times"/>
          <a:cs typeface="Time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Times"/>
          <a:ea typeface="Times"/>
          <a:cs typeface="Times"/>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a:ea typeface="Times"/>
          <a:cs typeface="Time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a:ea typeface="Times"/>
          <a:cs typeface="Time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3872C4FF-C812-47BA-836A-991E5317A117}" styleName="">
    <a:tblBg/>
    <a:wholeTb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EFF1F3"/>
          </a:solidFill>
        </a:fill>
      </a:tcStyle>
    </a:band2H>
    <a:firstCo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5BA66631-37E8-4493-A352-0E5D18AC183A}" styleName="">
    <a:tblBg/>
    <a:wholeTbl>
      <a:tcTxStyle b="off" i="off">
        <a:fontRef idx="minor">
          <a:srgbClr val="4B342B"/>
        </a:fontRef>
        <a:srgbClr val="4B342B"/>
      </a:tcTxStyle>
      <a:tcStyle>
        <a:tcBdr>
          <a:left>
            <a:ln w="12700" cap="flat">
              <a:solidFill>
                <a:srgbClr val="4B342B"/>
              </a:solidFill>
              <a:prstDash val="solid"/>
              <a:miter lim="400000"/>
            </a:ln>
          </a:left>
          <a:right>
            <a:ln w="12700" cap="flat">
              <a:solidFill>
                <a:srgbClr val="4B342B"/>
              </a:solidFill>
              <a:prstDash val="solid"/>
              <a:miter lim="400000"/>
            </a:ln>
          </a:right>
          <a:top>
            <a:ln w="12700" cap="flat">
              <a:solidFill>
                <a:srgbClr val="4B342B"/>
              </a:solidFill>
              <a:prstDash val="solid"/>
              <a:miter lim="400000"/>
            </a:ln>
          </a:top>
          <a:bottom>
            <a:ln w="12700" cap="flat">
              <a:solidFill>
                <a:srgbClr val="4B342B"/>
              </a:solidFill>
              <a:prstDash val="solid"/>
              <a:miter lim="400000"/>
            </a:ln>
          </a:bottom>
          <a:insideH>
            <a:ln w="12700" cap="flat">
              <a:solidFill>
                <a:srgbClr val="4B342B"/>
              </a:solidFill>
              <a:prstDash val="solid"/>
              <a:miter lim="400000"/>
            </a:ln>
          </a:insideH>
          <a:insideV>
            <a:ln w="12700" cap="flat">
              <a:solidFill>
                <a:srgbClr val="4B342B"/>
              </a:solidFill>
              <a:prstDash val="solid"/>
              <a:miter lim="400000"/>
            </a:ln>
          </a:insideV>
        </a:tcBdr>
        <a:fill>
          <a:noFill/>
        </a:fill>
      </a:tcStyle>
    </a:wholeTbl>
    <a:band2H>
      <a:tcTxStyle/>
      <a:tcStyle>
        <a:tcBdr/>
        <a:fill>
          <a:solidFill>
            <a:srgbClr val="EFF1F3"/>
          </a:solidFill>
        </a:fill>
      </a:tcStyle>
    </a:band2H>
    <a:firstCol>
      <a:tcTxStyle b="off" i="off">
        <a:fontRef idx="minor">
          <a:srgbClr val="4B342B"/>
        </a:fontRef>
        <a:srgbClr val="4B342B"/>
      </a:tcTxStyle>
      <a:tcStyle>
        <a:tcBdr>
          <a:left>
            <a:ln w="28575" cap="flat">
              <a:solidFill>
                <a:srgbClr val="4B342B"/>
              </a:solidFill>
              <a:prstDash val="solid"/>
              <a:miter lim="400000"/>
            </a:ln>
          </a:left>
          <a:right>
            <a:ln w="12700" cap="flat">
              <a:solidFill>
                <a:srgbClr val="4B342B"/>
              </a:solidFill>
              <a:prstDash val="solid"/>
              <a:miter lim="400000"/>
            </a:ln>
          </a:right>
          <a:top>
            <a:ln w="12700" cap="flat">
              <a:solidFill>
                <a:srgbClr val="4B342B"/>
              </a:solidFill>
              <a:prstDash val="solid"/>
              <a:miter lim="400000"/>
            </a:ln>
          </a:top>
          <a:bottom>
            <a:ln w="12700" cap="flat">
              <a:solidFill>
                <a:srgbClr val="4B342B"/>
              </a:solidFill>
              <a:prstDash val="solid"/>
              <a:miter lim="400000"/>
            </a:ln>
          </a:bottom>
          <a:insideH>
            <a:ln w="12700" cap="flat">
              <a:solidFill>
                <a:srgbClr val="4B342B"/>
              </a:solidFill>
              <a:prstDash val="solid"/>
              <a:miter lim="400000"/>
            </a:ln>
          </a:insideH>
          <a:insideV>
            <a:ln w="12700" cap="flat">
              <a:solidFill>
                <a:srgbClr val="4B342B"/>
              </a:solidFill>
              <a:prstDash val="solid"/>
              <a:miter lim="400000"/>
            </a:ln>
          </a:insideV>
        </a:tcBdr>
        <a:fill>
          <a:solidFill>
            <a:srgbClr val="000000">
              <a:alpha val="25000"/>
            </a:srgbClr>
          </a:solidFill>
        </a:fill>
      </a:tcStyle>
    </a:firstCol>
    <a:lastRow>
      <a:tcTxStyle b="off" i="off">
        <a:fontRef idx="minor">
          <a:srgbClr val="4B342B"/>
        </a:fontRef>
        <a:srgbClr val="4B342B"/>
      </a:tcTxStyle>
      <a:tcStyle>
        <a:tcBdr>
          <a:left>
            <a:ln w="12700" cap="flat">
              <a:solidFill>
                <a:srgbClr val="4B342B"/>
              </a:solidFill>
              <a:prstDash val="solid"/>
              <a:miter lim="400000"/>
            </a:ln>
          </a:left>
          <a:right>
            <a:ln w="12700" cap="flat">
              <a:solidFill>
                <a:srgbClr val="4B342B"/>
              </a:solidFill>
              <a:prstDash val="solid"/>
              <a:miter lim="400000"/>
            </a:ln>
          </a:right>
          <a:top>
            <a:ln w="12700" cap="flat">
              <a:solidFill>
                <a:srgbClr val="4B342B"/>
              </a:solidFill>
              <a:prstDash val="solid"/>
              <a:miter lim="400000"/>
            </a:ln>
          </a:top>
          <a:bottom>
            <a:ln w="28575" cap="flat">
              <a:solidFill>
                <a:srgbClr val="4B342B"/>
              </a:solidFill>
              <a:prstDash val="solid"/>
              <a:miter lim="400000"/>
            </a:ln>
          </a:bottom>
          <a:insideH>
            <a:ln w="12700" cap="flat">
              <a:solidFill>
                <a:srgbClr val="4B342B"/>
              </a:solidFill>
              <a:prstDash val="solid"/>
              <a:miter lim="400000"/>
            </a:ln>
          </a:insideH>
          <a:insideV>
            <a:ln w="12700" cap="flat">
              <a:solidFill>
                <a:srgbClr val="4B342B"/>
              </a:solidFill>
              <a:prstDash val="solid"/>
              <a:miter lim="400000"/>
            </a:ln>
          </a:insideV>
        </a:tcBdr>
        <a:fill>
          <a:solidFill>
            <a:srgbClr val="000000">
              <a:alpha val="25000"/>
            </a:srgbClr>
          </a:solidFill>
        </a:fill>
      </a:tcStyle>
    </a:lastRow>
    <a:firstRow>
      <a:tcTxStyle b="off" i="off">
        <a:fontRef idx="minor">
          <a:srgbClr val="4B342B"/>
        </a:fontRef>
        <a:srgbClr val="4B342B"/>
      </a:tcTxStyle>
      <a:tcStyle>
        <a:tcBdr>
          <a:left>
            <a:ln w="12700" cap="flat">
              <a:solidFill>
                <a:srgbClr val="4B342B"/>
              </a:solidFill>
              <a:prstDash val="solid"/>
              <a:miter lim="400000"/>
            </a:ln>
          </a:left>
          <a:right>
            <a:ln w="12700" cap="flat">
              <a:solidFill>
                <a:srgbClr val="4B342B"/>
              </a:solidFill>
              <a:prstDash val="solid"/>
              <a:miter lim="400000"/>
            </a:ln>
          </a:right>
          <a:top>
            <a:ln w="28575" cap="flat">
              <a:solidFill>
                <a:srgbClr val="4B342B"/>
              </a:solidFill>
              <a:prstDash val="solid"/>
              <a:miter lim="400000"/>
            </a:ln>
          </a:top>
          <a:bottom>
            <a:ln w="12700" cap="flat">
              <a:solidFill>
                <a:srgbClr val="4B342B"/>
              </a:solidFill>
              <a:prstDash val="solid"/>
              <a:miter lim="400000"/>
            </a:ln>
          </a:bottom>
          <a:insideH>
            <a:ln w="12700" cap="flat">
              <a:solidFill>
                <a:srgbClr val="4B342B"/>
              </a:solidFill>
              <a:prstDash val="solid"/>
              <a:miter lim="400000"/>
            </a:ln>
          </a:insideH>
          <a:insideV>
            <a:ln w="12700" cap="flat">
              <a:solidFill>
                <a:srgbClr val="4B342B"/>
              </a:solidFill>
              <a:prstDash val="solid"/>
              <a:miter lim="400000"/>
            </a:ln>
          </a:insideV>
        </a:tcBdr>
        <a:fill>
          <a:solidFill>
            <a:srgbClr val="000000">
              <a:alpha val="25000"/>
            </a:srgbClr>
          </a:solidFill>
        </a:fill>
      </a:tcStyle>
    </a:firstRow>
  </a:tblStyle>
  <a:tblStyle styleId="{60CA0D32-4B10-4900-9271-747A5D8D4C7E}"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5A426CCD-FEBE-4AD9-82F1-1B10E2D5BB21}" styleName="">
    <a:tblBg/>
    <a:wholeTbl>
      <a:tcTxStyle b="off" i="off">
        <a:font>
          <a:latin typeface="Times"/>
          <a:ea typeface="Times"/>
          <a:cs typeface="Time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Times"/>
          <a:ea typeface="Times"/>
          <a:cs typeface="Time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Times"/>
          <a:ea typeface="Times"/>
          <a:cs typeface="Time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Times"/>
          <a:ea typeface="Times"/>
          <a:cs typeface="Time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F6F17F40-E059-440A-BC03-5E54637CE71D}" styleName="">
    <a:tblBg/>
    <a:wholeTbl>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EFF1F3"/>
          </a:solidFill>
        </a:fill>
      </a:tcStyle>
    </a:band2H>
    <a:firstCol>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Col>
    <a:lastRow>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lastRow>
    <a:firstRow>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Row>
  </a:tblStyle>
  <a:tblStyle styleId="{6F617D0F-37A6-4F02-80D0-B739904FFAC7}" styleName="">
    <a:tblBg/>
    <a:wholeTbl>
      <a:tcTxStyle b="off" i="off">
        <a:font>
          <a:latin typeface="Times"/>
          <a:ea typeface="Times"/>
          <a:cs typeface="Time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Times"/>
          <a:ea typeface="Times"/>
          <a:cs typeface="Times"/>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a:ea typeface="Times"/>
          <a:cs typeface="Time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a:ea typeface="Times"/>
          <a:cs typeface="Time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BBD2E087-003C-4126-9BDC-17870B589E70}" styleName="">
    <a:tblBg/>
    <a:wholeTbl>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EFF1F3"/>
          </a:solidFill>
        </a:fill>
      </a:tcStyle>
    </a:band2H>
    <a:firstCol>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Col>
    <a:lastRow>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lastRow>
    <a:firstRow>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Row>
  </a:tblStyle>
  <a:tblStyle styleId="{5E77B643-3621-4F39-9082-22854561BB04}"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9D12909F-27D9-467E-BE43-53888E52965F}" styleName="">
    <a:tblBg/>
    <a:wholeTb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61FA8BE2-4215-42A5-B8BD-50138932B9FC}" styleName="">
    <a:tblBg/>
    <a:wholeTbl>
      <a:tcTxStyle b="off" i="off">
        <a:font>
          <a:latin typeface="Times"/>
          <a:ea typeface="Times"/>
          <a:cs typeface="Time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Times"/>
          <a:ea typeface="Times"/>
          <a:cs typeface="Time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Times"/>
          <a:ea typeface="Times"/>
          <a:cs typeface="Time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Times"/>
          <a:ea typeface="Times"/>
          <a:cs typeface="Time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74516A-AB32-42F0-AB61-5F3DBD531109}" styleName="">
    <a:tblBg/>
    <a:wholeTbl>
      <a:tcTxStyle b="off" i="off">
        <a:font>
          <a:latin typeface="Times"/>
          <a:ea typeface="Times"/>
          <a:cs typeface="Time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Times"/>
          <a:ea typeface="Times"/>
          <a:cs typeface="Times"/>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a:ea typeface="Times"/>
          <a:cs typeface="Time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a:ea typeface="Times"/>
          <a:cs typeface="Time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CC8B921C-B2AC-41DA-9DF7-A1D672BC70FC}" styleName="">
    <a:tblBg/>
    <a:wholeTbl>
      <a:tcTxStyle b="off" i="off">
        <a:font>
          <a:latin typeface="Times"/>
          <a:ea typeface="Times"/>
          <a:cs typeface="Time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Times"/>
          <a:ea typeface="Times"/>
          <a:cs typeface="Times"/>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a:ea typeface="Times"/>
          <a:cs typeface="Time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a:ea typeface="Times"/>
          <a:cs typeface="Time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088E00E5-1192-4E93-84E5-A10F3AF8305B}" styleName="">
    <a:tblBg/>
    <a:wholeTbl>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EA5CB">
              <a:alpha val="25000"/>
            </a:srgbClr>
          </a:solidFill>
        </a:fill>
      </a:tcStyle>
    </a:band2H>
    <a:firstCol>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Col>
    <a:lastRow>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lastRow>
    <a:firstRow>
      <a:tcTxStyle b="off" i="off">
        <a:font>
          <a:latin typeface="Chalkboard"/>
          <a:ea typeface="Chalkboard"/>
          <a:cs typeface="Chalkboard"/>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Row>
  </a:tblStyle>
  <a:tblStyle styleId="{348DA5C0-2B32-4AA2-9A2B-305F5DEABAA0}" styleName="">
    <a:tblBg/>
    <a:wholeTb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3" d="100"/>
          <a:sy n="93" d="100"/>
        </p:scale>
        <p:origin x="-736" y="-96"/>
      </p:cViewPr>
      <p:guideLst>
        <p:guide orient="horz" pos="2400"/>
        <p:guide pos="320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8" name="Shape 148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89" name="Shape 148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232434592"/>
      </p:ext>
    </p:extLst>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lh4.ggpht.com/AuntLefty/R5u5QPDctnI/AAAAAAAABI0/vQd4HLhHDEY/BE053411-Standard.jpg" TargetMode="External"/><Relationship Id="rId4" Type="http://schemas.openxmlformats.org/officeDocument/2006/relationships/hyperlink" Target="http://coe.west.asu.edu/students/tvanburen/trial3.jpg" TargetMode="External"/><Relationship Id="rId5" Type="http://schemas.openxmlformats.org/officeDocument/2006/relationships/hyperlink" Target="http://coe.west.asu.edu/students/tvanburen/indexw.htm" TargetMode="External"/><Relationship Id="rId6" Type="http://schemas.openxmlformats.org/officeDocument/2006/relationships/hyperlink" Target="http://kilby.sac.on.ca/towerslibrary/pages/users/vidweb.htm" TargetMode="External"/><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lh4.ggpht.com/AuntLefty/R5u5QPDctnI/AAAAAAAABI0/vQd4HLhHDEY/BE053411-Standard.jpg" TargetMode="External"/><Relationship Id="rId4" Type="http://schemas.openxmlformats.org/officeDocument/2006/relationships/hyperlink" Target="http://coe.west.asu.edu/students/tvanburen/trial3.jpg" TargetMode="External"/><Relationship Id="rId5" Type="http://schemas.openxmlformats.org/officeDocument/2006/relationships/hyperlink" Target="http://coe.west.asu.edu/students/tvanburen/indexw.htm" TargetMode="External"/><Relationship Id="rId6" Type="http://schemas.openxmlformats.org/officeDocument/2006/relationships/hyperlink" Target="http://kilby.sac.on.ca/towerslibrary/pages/users/vidweb.htm" TargetMode="External"/><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 name="Shape 1576"/>
          <p:cNvSpPr>
            <a:spLocks noGrp="1" noRot="1" noChangeAspect="1"/>
          </p:cNvSpPr>
          <p:nvPr>
            <p:ph type="sldImg"/>
          </p:nvPr>
        </p:nvSpPr>
        <p:spPr>
          <a:prstGeom prst="rect">
            <a:avLst/>
          </a:prstGeom>
        </p:spPr>
        <p:txBody>
          <a:bodyPr/>
          <a:lstStyle/>
          <a:p>
            <a:endParaRPr/>
          </a:p>
        </p:txBody>
      </p:sp>
      <p:sp>
        <p:nvSpPr>
          <p:cNvPr id="1577" name="Shape 1577"/>
          <p:cNvSpPr>
            <a:spLocks noGrp="1"/>
          </p:cNvSpPr>
          <p:nvPr>
            <p:ph type="body" sz="quarter" idx="1"/>
          </p:nvPr>
        </p:nvSpPr>
        <p:spPr>
          <a:prstGeom prst="rect">
            <a:avLst/>
          </a:prstGeom>
        </p:spPr>
        <p:txBody>
          <a:bodyPr/>
          <a:lstStyle/>
          <a:p>
            <a:pPr defTabSz="508000">
              <a:defRPr sz="1200"/>
            </a:pPr>
            <a:r>
              <a:t>anti-evolution league photo:</a:t>
            </a:r>
          </a:p>
          <a:p>
            <a:pPr defTabSz="508000">
              <a:defRPr sz="1200"/>
            </a:pPr>
            <a:r>
              <a:rPr u="sng">
                <a:hlinkClick r:id="rId3"/>
              </a:rPr>
              <a:t>http://lh4.ggpht.com/AuntLefty/R5u5QPDctnI/AAAAAAAABI0/vQd4HLhHDEY/BE053411-Standard.jpg</a:t>
            </a:r>
          </a:p>
          <a:p>
            <a:pPr defTabSz="508000">
              <a:defRPr sz="1200"/>
            </a:pPr>
            <a:r>
              <a:t>http://picasaweb.google.com/AuntLefty/ReadersReadilyReadingSlideshow/photo#5159921486653077106</a:t>
            </a:r>
          </a:p>
          <a:p>
            <a:pPr defTabSz="508000">
              <a:defRPr sz="1200"/>
            </a:pPr>
            <a:r>
              <a:t>Darrow and Bryan:</a:t>
            </a:r>
          </a:p>
          <a:p>
            <a:pPr defTabSz="508000">
              <a:defRPr sz="1200"/>
            </a:pPr>
            <a:r>
              <a:rPr u="sng">
                <a:hlinkClick r:id="rId4"/>
              </a:rPr>
              <a:t>http://coe.west.asu.edu/students/tvanburen/trial3.jpg</a:t>
            </a:r>
          </a:p>
          <a:p>
            <a:pPr defTabSz="508000">
              <a:defRPr sz="1200"/>
            </a:pPr>
            <a:r>
              <a:rPr u="sng">
                <a:hlinkClick r:id="rId5"/>
              </a:rPr>
              <a:t>http://coe.west.asu.edu/students/tvanburen/indexw.htm</a:t>
            </a:r>
          </a:p>
          <a:p>
            <a:pPr defTabSz="508000">
              <a:defRPr sz="1200"/>
            </a:pPr>
            <a:endParaRPr u="sng">
              <a:hlinkClick r:id="rId5"/>
            </a:endParaRPr>
          </a:p>
          <a:p>
            <a:pPr defTabSz="508000">
              <a:defRPr sz="1200"/>
            </a:pPr>
            <a:r>
              <a:t>Inherit the wind:</a:t>
            </a:r>
          </a:p>
          <a:p>
            <a:pPr defTabSz="508000">
              <a:defRPr sz="1200"/>
            </a:pPr>
            <a:r>
              <a:rPr u="sng">
                <a:hlinkClick r:id="rId6"/>
              </a:rPr>
              <a:t>http://kilby.sac.on.ca/towerslibrary/pages/users/vidweb.htm</a:t>
            </a:r>
          </a:p>
          <a:p>
            <a:pPr defTabSz="508000">
              <a:defRPr sz="1200"/>
            </a:pPr>
            <a:endParaRPr u="sng">
              <a:hlinkClick r:id="rId6"/>
            </a:endParaRPr>
          </a:p>
          <a:p>
            <a:pPr defTabSz="508000">
              <a:defRPr sz="1200"/>
            </a:pPr>
            <a:endParaRPr u="sng">
              <a:hlinkClick r:id="rId6"/>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5" name="Shape 1585"/>
          <p:cNvSpPr>
            <a:spLocks noGrp="1" noRot="1" noChangeAspect="1"/>
          </p:cNvSpPr>
          <p:nvPr>
            <p:ph type="sldImg"/>
          </p:nvPr>
        </p:nvSpPr>
        <p:spPr>
          <a:prstGeom prst="rect">
            <a:avLst/>
          </a:prstGeom>
        </p:spPr>
        <p:txBody>
          <a:bodyPr/>
          <a:lstStyle/>
          <a:p>
            <a:endParaRPr/>
          </a:p>
        </p:txBody>
      </p:sp>
      <p:sp>
        <p:nvSpPr>
          <p:cNvPr id="1586" name="Shape 1586"/>
          <p:cNvSpPr>
            <a:spLocks noGrp="1"/>
          </p:cNvSpPr>
          <p:nvPr>
            <p:ph type="body" sz="quarter" idx="1"/>
          </p:nvPr>
        </p:nvSpPr>
        <p:spPr>
          <a:prstGeom prst="rect">
            <a:avLst/>
          </a:prstGeom>
        </p:spPr>
        <p:txBody>
          <a:bodyPr/>
          <a:lstStyle/>
          <a:p>
            <a:pPr defTabSz="508000">
              <a:defRPr sz="1200"/>
            </a:pPr>
            <a:r>
              <a:t>anti-evolution league photo:</a:t>
            </a:r>
          </a:p>
          <a:p>
            <a:pPr defTabSz="508000">
              <a:defRPr sz="1200"/>
            </a:pPr>
            <a:r>
              <a:rPr u="sng">
                <a:hlinkClick r:id="rId3"/>
              </a:rPr>
              <a:t>http://lh4.ggpht.com/AuntLefty/R5u5QPDctnI/AAAAAAAABI0/vQd4HLhHDEY/BE053411-Standard.jpg</a:t>
            </a:r>
          </a:p>
          <a:p>
            <a:pPr defTabSz="508000">
              <a:defRPr sz="1200"/>
            </a:pPr>
            <a:r>
              <a:t>http://picasaweb.google.com/AuntLefty/ReadersReadilyReadingSlideshow/photo#5159921486653077106</a:t>
            </a:r>
          </a:p>
          <a:p>
            <a:pPr defTabSz="508000">
              <a:defRPr sz="1200"/>
            </a:pPr>
            <a:r>
              <a:t>Darrow and Bryan:</a:t>
            </a:r>
          </a:p>
          <a:p>
            <a:pPr defTabSz="508000">
              <a:defRPr sz="1200"/>
            </a:pPr>
            <a:r>
              <a:rPr u="sng">
                <a:hlinkClick r:id="rId4"/>
              </a:rPr>
              <a:t>http://coe.west.asu.edu/students/tvanburen/trial3.jpg</a:t>
            </a:r>
          </a:p>
          <a:p>
            <a:pPr defTabSz="508000">
              <a:defRPr sz="1200"/>
            </a:pPr>
            <a:r>
              <a:rPr u="sng">
                <a:hlinkClick r:id="rId5"/>
              </a:rPr>
              <a:t>http://coe.west.asu.edu/students/tvanburen/indexw.htm</a:t>
            </a:r>
          </a:p>
          <a:p>
            <a:pPr defTabSz="508000">
              <a:defRPr sz="1200"/>
            </a:pPr>
            <a:endParaRPr u="sng">
              <a:hlinkClick r:id="rId5"/>
            </a:endParaRPr>
          </a:p>
          <a:p>
            <a:pPr defTabSz="508000">
              <a:defRPr sz="1200"/>
            </a:pPr>
            <a:r>
              <a:t>Inherit the wind:</a:t>
            </a:r>
          </a:p>
          <a:p>
            <a:pPr defTabSz="508000">
              <a:defRPr sz="1200"/>
            </a:pPr>
            <a:r>
              <a:rPr u="sng">
                <a:hlinkClick r:id="rId6"/>
              </a:rPr>
              <a:t>http://kilby.sac.on.ca/towerslibrary/pages/users/vidweb.htm</a:t>
            </a:r>
          </a:p>
          <a:p>
            <a:pPr defTabSz="508000">
              <a:defRPr sz="1200"/>
            </a:pPr>
            <a:endParaRPr u="sng">
              <a:hlinkClick r:id="rId6"/>
            </a:endParaRPr>
          </a:p>
          <a:p>
            <a:pPr defTabSz="508000">
              <a:defRPr sz="1200"/>
            </a:pPr>
            <a:endParaRPr u="sng">
              <a:hlinkClick r:id="rId6"/>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5" name="Shape 1635"/>
          <p:cNvSpPr>
            <a:spLocks noGrp="1" noRot="1" noChangeAspect="1"/>
          </p:cNvSpPr>
          <p:nvPr>
            <p:ph type="sldImg"/>
          </p:nvPr>
        </p:nvSpPr>
        <p:spPr>
          <a:prstGeom prst="rect">
            <a:avLst/>
          </a:prstGeom>
        </p:spPr>
        <p:txBody>
          <a:bodyPr/>
          <a:lstStyle/>
          <a:p>
            <a:endParaRPr/>
          </a:p>
        </p:txBody>
      </p:sp>
      <p:sp>
        <p:nvSpPr>
          <p:cNvPr id="1636" name="Shape 1636"/>
          <p:cNvSpPr>
            <a:spLocks noGrp="1"/>
          </p:cNvSpPr>
          <p:nvPr>
            <p:ph type="body" sz="quarter" idx="1"/>
          </p:nvPr>
        </p:nvSpPr>
        <p:spPr>
          <a:prstGeom prst="rect">
            <a:avLst/>
          </a:prstGeom>
        </p:spPr>
        <p:txBody>
          <a:bodyPr/>
          <a:lstStyle>
            <a:lvl1pPr marL="40640" marR="40640" defTabSz="914400">
              <a:buClr>
                <a:srgbClr val="000000"/>
              </a:buClr>
              <a:buFont typeface="Lucida Grande"/>
              <a:defRPr sz="1000">
                <a:uFill>
                  <a:solidFill>
                    <a:srgbClr val="000000"/>
                  </a:solidFill>
                </a:uFill>
              </a:defRPr>
            </a:lvl1pPr>
          </a:lstStyle>
          <a:p>
            <a:r>
              <a:t>Current battle — Dover, PA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5" name="Shape 1685"/>
          <p:cNvSpPr>
            <a:spLocks noGrp="1" noRot="1" noChangeAspect="1"/>
          </p:cNvSpPr>
          <p:nvPr>
            <p:ph type="sldImg"/>
          </p:nvPr>
        </p:nvSpPr>
        <p:spPr>
          <a:prstGeom prst="rect">
            <a:avLst/>
          </a:prstGeom>
        </p:spPr>
        <p:txBody>
          <a:bodyPr/>
          <a:lstStyle/>
          <a:p>
            <a:endParaRPr/>
          </a:p>
        </p:txBody>
      </p:sp>
      <p:sp>
        <p:nvSpPr>
          <p:cNvPr id="1686" name="Shape 1686"/>
          <p:cNvSpPr>
            <a:spLocks noGrp="1"/>
          </p:cNvSpPr>
          <p:nvPr>
            <p:ph type="body" sz="quarter" idx="1"/>
          </p:nvPr>
        </p:nvSpPr>
        <p:spPr>
          <a:prstGeom prst="rect">
            <a:avLst/>
          </a:prstGeom>
        </p:spPr>
        <p:txBody>
          <a:bodyPr/>
          <a:lstStyle>
            <a:lvl1pPr defTabSz="508000">
              <a:defRPr sz="1400"/>
            </a:lvl1pPr>
          </a:lstStyle>
          <a:p>
            <a:r>
              <a:t>MSNBC and NATURE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4" name="Shape 1694"/>
          <p:cNvSpPr>
            <a:spLocks noGrp="1" noRot="1" noChangeAspect="1"/>
          </p:cNvSpPr>
          <p:nvPr>
            <p:ph type="sldImg"/>
          </p:nvPr>
        </p:nvSpPr>
        <p:spPr>
          <a:prstGeom prst="rect">
            <a:avLst/>
          </a:prstGeom>
        </p:spPr>
        <p:txBody>
          <a:bodyPr/>
          <a:lstStyle/>
          <a:p>
            <a:endParaRPr/>
          </a:p>
        </p:txBody>
      </p:sp>
      <p:sp>
        <p:nvSpPr>
          <p:cNvPr id="1695" name="Shape 1695"/>
          <p:cNvSpPr>
            <a:spLocks noGrp="1"/>
          </p:cNvSpPr>
          <p:nvPr>
            <p:ph type="body" sz="quarter" idx="1"/>
          </p:nvPr>
        </p:nvSpPr>
        <p:spPr>
          <a:prstGeom prst="rect">
            <a:avLst/>
          </a:prstGeom>
        </p:spPr>
        <p:txBody>
          <a:bodyPr/>
          <a:lstStyle>
            <a:lvl1pPr marL="45155" marR="45155" defTabSz="1016000">
              <a:spcBef>
                <a:spcPts val="400"/>
              </a:spcBef>
              <a:defRPr sz="1000">
                <a:uFill>
                  <a:solidFill>
                    <a:srgbClr val="000000"/>
                  </a:solidFill>
                </a:uFill>
                <a:latin typeface="Times"/>
                <a:ea typeface="Times"/>
                <a:cs typeface="Times"/>
                <a:sym typeface="Times"/>
              </a:defRPr>
            </a:lvl1pPr>
          </a:lstStyle>
          <a:p>
            <a:r>
              <a:t>Photos come from uncertain web sources.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 name="Shape 1740"/>
          <p:cNvSpPr>
            <a:spLocks noGrp="1" noRot="1" noChangeAspect="1"/>
          </p:cNvSpPr>
          <p:nvPr>
            <p:ph type="sldImg"/>
          </p:nvPr>
        </p:nvSpPr>
        <p:spPr>
          <a:prstGeom prst="rect">
            <a:avLst/>
          </a:prstGeom>
        </p:spPr>
        <p:txBody>
          <a:bodyPr/>
          <a:lstStyle/>
          <a:p>
            <a:endParaRPr/>
          </a:p>
        </p:txBody>
      </p:sp>
      <p:sp>
        <p:nvSpPr>
          <p:cNvPr id="1741" name="Shape 1741"/>
          <p:cNvSpPr>
            <a:spLocks noGrp="1"/>
          </p:cNvSpPr>
          <p:nvPr>
            <p:ph type="body" sz="quarter" idx="1"/>
          </p:nvPr>
        </p:nvSpPr>
        <p:spPr>
          <a:prstGeom prst="rect">
            <a:avLst/>
          </a:prstGeom>
        </p:spPr>
        <p:txBody>
          <a:bodyPr/>
          <a:lstStyle>
            <a:lvl1pPr marL="45155" marR="45155" defTabSz="1016000">
              <a:spcBef>
                <a:spcPts val="400"/>
              </a:spcBef>
              <a:defRPr sz="1000">
                <a:uFill>
                  <a:solidFill>
                    <a:srgbClr val="000000"/>
                  </a:solidFill>
                </a:uFill>
                <a:latin typeface="Times"/>
                <a:ea typeface="Times"/>
                <a:cs typeface="Times"/>
                <a:sym typeface="Times"/>
              </a:defRPr>
            </a:lvl1pPr>
          </a:lstStyle>
          <a:p>
            <a:r>
              <a:t>My drawings.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7" name="Shape 1767"/>
          <p:cNvSpPr>
            <a:spLocks noGrp="1" noRot="1" noChangeAspect="1"/>
          </p:cNvSpPr>
          <p:nvPr>
            <p:ph type="sldImg"/>
          </p:nvPr>
        </p:nvSpPr>
        <p:spPr>
          <a:prstGeom prst="rect">
            <a:avLst/>
          </a:prstGeom>
        </p:spPr>
        <p:txBody>
          <a:bodyPr/>
          <a:lstStyle/>
          <a:p>
            <a:endParaRPr/>
          </a:p>
        </p:txBody>
      </p:sp>
      <p:sp>
        <p:nvSpPr>
          <p:cNvPr id="1768" name="Shape 1768"/>
          <p:cNvSpPr>
            <a:spLocks noGrp="1"/>
          </p:cNvSpPr>
          <p:nvPr>
            <p:ph type="body" sz="quarter" idx="1"/>
          </p:nvPr>
        </p:nvSpPr>
        <p:spPr>
          <a:prstGeom prst="rect">
            <a:avLst/>
          </a:prstGeom>
        </p:spPr>
        <p:txBody>
          <a:bodyPr/>
          <a:lstStyle>
            <a:lvl1pPr marL="45155" marR="45155" defTabSz="1016000">
              <a:spcBef>
                <a:spcPts val="400"/>
              </a:spcBef>
              <a:defRPr sz="900">
                <a:uFill>
                  <a:solidFill>
                    <a:srgbClr val="000000"/>
                  </a:solidFill>
                </a:uFill>
                <a:latin typeface="Times"/>
                <a:ea typeface="Times"/>
                <a:cs typeface="Times"/>
                <a:sym typeface="Times"/>
              </a:defRPr>
            </a:lvl1pPr>
          </a:lstStyle>
          <a:p>
            <a:r>
              <a:t>My drawings, and the NATURE article as cited.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 name="Shape 1812"/>
          <p:cNvSpPr>
            <a:spLocks noGrp="1" noRot="1" noChangeAspect="1"/>
          </p:cNvSpPr>
          <p:nvPr>
            <p:ph type="sldImg"/>
          </p:nvPr>
        </p:nvSpPr>
        <p:spPr>
          <a:prstGeom prst="rect">
            <a:avLst/>
          </a:prstGeom>
        </p:spPr>
        <p:txBody>
          <a:bodyPr/>
          <a:lstStyle/>
          <a:p>
            <a:endParaRPr/>
          </a:p>
        </p:txBody>
      </p:sp>
      <p:sp>
        <p:nvSpPr>
          <p:cNvPr id="1813" name="Shape 1813"/>
          <p:cNvSpPr>
            <a:spLocks noGrp="1"/>
          </p:cNvSpPr>
          <p:nvPr>
            <p:ph type="body" sz="quarter" idx="1"/>
          </p:nvPr>
        </p:nvSpPr>
        <p:spPr>
          <a:prstGeom prst="rect">
            <a:avLst/>
          </a:prstGeom>
        </p:spPr>
        <p:txBody>
          <a:bodyPr/>
          <a:lstStyle>
            <a:lvl1pPr defTabSz="647700">
              <a:defRPr sz="1400"/>
            </a:lvl1pPr>
          </a:lstStyle>
          <a:p>
            <a:r>
              <a:t>MSNBC and NATURE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6" name="Shape 1856"/>
          <p:cNvSpPr>
            <a:spLocks noGrp="1" noRot="1" noChangeAspect="1"/>
          </p:cNvSpPr>
          <p:nvPr>
            <p:ph type="sldImg"/>
          </p:nvPr>
        </p:nvSpPr>
        <p:spPr>
          <a:prstGeom prst="rect">
            <a:avLst/>
          </a:prstGeom>
        </p:spPr>
        <p:txBody>
          <a:bodyPr/>
          <a:lstStyle/>
          <a:p>
            <a:endParaRPr/>
          </a:p>
        </p:txBody>
      </p:sp>
      <p:sp>
        <p:nvSpPr>
          <p:cNvPr id="1857" name="Shape 1857"/>
          <p:cNvSpPr>
            <a:spLocks noGrp="1"/>
          </p:cNvSpPr>
          <p:nvPr>
            <p:ph type="body" sz="quarter" idx="1"/>
          </p:nvPr>
        </p:nvSpPr>
        <p:spPr>
          <a:prstGeom prst="rect">
            <a:avLst/>
          </a:prstGeom>
        </p:spPr>
        <p:txBody>
          <a:bodyPr/>
          <a:lstStyle>
            <a:lvl1pPr defTabSz="647700">
              <a:defRPr sz="1400"/>
            </a:lvl1pPr>
          </a:lstStyle>
          <a:p>
            <a:r>
              <a:t>MSNBC and NATURE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38.tif"/></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 Id="rId3" Type="http://schemas.openxmlformats.org/officeDocument/2006/relationships/image" Target="../media/image9.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 Id="rId3"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 Id="rId3"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 Id="rId3"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 Id="rId3"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 Id="rId3"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7.tif"/></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17.ti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7.tif"/><Relationship Id="rId4"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 Id="rId3"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 Id="rId3"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 Id="rId3"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24.tif"/></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e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e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e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e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e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e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e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e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e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e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e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e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eg"/><Relationship Id="rId3" Type="http://schemas.openxmlformats.org/officeDocument/2006/relationships/image" Target="../media/image31.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eg"/><Relationship Id="rId3" Type="http://schemas.openxmlformats.org/officeDocument/2006/relationships/image" Target="../media/image31.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eg"/><Relationship Id="rId3" Type="http://schemas.openxmlformats.org/officeDocument/2006/relationships/image" Target="../media/image31.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e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e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 Id="rId3" Type="http://schemas.openxmlformats.org/officeDocument/2006/relationships/image" Target="../media/image31.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eg"/><Relationship Id="rId3" Type="http://schemas.openxmlformats.org/officeDocument/2006/relationships/image" Target="../media/image31.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eg"/><Relationship Id="rId3" Type="http://schemas.openxmlformats.org/officeDocument/2006/relationships/image" Target="../media/image31.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990600" y="1155700"/>
            <a:ext cx="8178800" cy="2705100"/>
          </a:xfrm>
          <a:prstGeom prst="rect">
            <a:avLst/>
          </a:prstGeom>
        </p:spPr>
        <p:txBody>
          <a:bodyPr anchor="b"/>
          <a:lstStyle>
            <a:lvl1pPr algn="ctr"/>
          </a:lstStyle>
          <a:p>
            <a:r>
              <a:t>Title Text</a:t>
            </a:r>
          </a:p>
        </p:txBody>
      </p:sp>
      <p:sp>
        <p:nvSpPr>
          <p:cNvPr id="12" name="Body Level One…"/>
          <p:cNvSpPr txBox="1">
            <a:spLocks noGrp="1"/>
          </p:cNvSpPr>
          <p:nvPr>
            <p:ph type="body" sz="quarter" idx="1"/>
          </p:nvPr>
        </p:nvSpPr>
        <p:spPr>
          <a:xfrm>
            <a:off x="990600" y="3924300"/>
            <a:ext cx="8178800" cy="1155700"/>
          </a:xfrm>
          <a:prstGeom prst="rect">
            <a:avLst/>
          </a:prstGeom>
        </p:spPr>
        <p:txBody>
          <a:bodyPr anchor="t"/>
          <a:lstStyle>
            <a:lvl1pPr marL="0" indent="0" algn="ctr">
              <a:spcBef>
                <a:spcPts val="0"/>
              </a:spcBef>
              <a:buSzTx/>
              <a:buFontTx/>
              <a:buNone/>
              <a:defRPr sz="2800"/>
            </a:lvl1pPr>
            <a:lvl2pPr marL="0" indent="0" algn="ctr">
              <a:spcBef>
                <a:spcPts val="0"/>
              </a:spcBef>
              <a:buSzTx/>
              <a:buFontTx/>
              <a:buNone/>
              <a:defRPr sz="2800"/>
            </a:lvl2pPr>
            <a:lvl3pPr marL="0" indent="0" algn="ctr">
              <a:spcBef>
                <a:spcPts val="0"/>
              </a:spcBef>
              <a:buSzTx/>
              <a:buFontTx/>
              <a:buNone/>
              <a:defRPr sz="2800"/>
            </a:lvl3pPr>
            <a:lvl4pPr marL="0" indent="0" algn="ctr">
              <a:spcBef>
                <a:spcPts val="0"/>
              </a:spcBef>
              <a:buSzTx/>
              <a:buFontTx/>
              <a:buNone/>
              <a:defRPr sz="2800"/>
            </a:lvl4pPr>
            <a:lvl5pPr marL="0" indent="0" algn="ctr">
              <a:spcBef>
                <a:spcPts val="0"/>
              </a:spcBef>
              <a:buSzTx/>
              <a:buFontTx/>
              <a:buNone/>
              <a:defRPr sz="28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C6B69C"/>
        </a:solidFill>
        <a:effectLst/>
      </p:bgPr>
    </p:bg>
    <p:spTree>
      <p:nvGrpSpPr>
        <p:cNvPr id="1" name=""/>
        <p:cNvGrpSpPr/>
        <p:nvPr/>
      </p:nvGrpSpPr>
      <p:grpSpPr>
        <a:xfrm>
          <a:off x="0" y="0"/>
          <a:ext cx="0" cy="0"/>
          <a:chOff x="0" y="0"/>
          <a:chExt cx="0" cy="0"/>
        </a:xfrm>
      </p:grpSpPr>
      <p:pic>
        <p:nvPicPr>
          <p:cNvPr id="88" name="parchment_photo-bullets.pdf" descr="parchment_photo-bullets.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89" name="Title Text"/>
          <p:cNvSpPr txBox="1">
            <a:spLocks noGrp="1"/>
          </p:cNvSpPr>
          <p:nvPr>
            <p:ph type="title"/>
          </p:nvPr>
        </p:nvSpPr>
        <p:spPr>
          <a:prstGeom prst="rect">
            <a:avLst/>
          </a:prstGeom>
        </p:spPr>
        <p:txBody>
          <a:bodyPr/>
          <a:lstStyle>
            <a:lvl1pPr algn="ctr"/>
          </a:lstStyle>
          <a:p>
            <a:r>
              <a:t>Title Text</a:t>
            </a:r>
          </a:p>
        </p:txBody>
      </p:sp>
      <p:sp>
        <p:nvSpPr>
          <p:cNvPr id="90" name="Body Level One…"/>
          <p:cNvSpPr txBox="1">
            <a:spLocks noGrp="1"/>
          </p:cNvSpPr>
          <p:nvPr>
            <p:ph type="body" sz="half" idx="1"/>
          </p:nvPr>
        </p:nvSpPr>
        <p:spPr>
          <a:xfrm>
            <a:off x="990600" y="2197100"/>
            <a:ext cx="3873500" cy="4559300"/>
          </a:xfrm>
          <a:prstGeom prst="rect">
            <a:avLst/>
          </a:prstGeom>
        </p:spPr>
        <p:txBody>
          <a:bodyPr/>
          <a:lstStyle>
            <a:lvl1pPr marL="520700" indent="-304800">
              <a:spcBef>
                <a:spcPts val="2200"/>
              </a:spcBef>
              <a:buBlip>
                <a:blip r:embed="rId3"/>
              </a:buBlip>
              <a:defRPr sz="2400"/>
            </a:lvl1pPr>
            <a:lvl2pPr marL="927100" indent="-304800">
              <a:spcBef>
                <a:spcPts val="2200"/>
              </a:spcBef>
              <a:buBlip>
                <a:blip r:embed="rId3"/>
              </a:buBlip>
              <a:defRPr sz="2400"/>
            </a:lvl2pPr>
            <a:lvl3pPr marL="1282700" indent="-304800">
              <a:spcBef>
                <a:spcPts val="2200"/>
              </a:spcBef>
              <a:buBlip>
                <a:blip r:embed="rId3"/>
              </a:buBlip>
              <a:defRPr sz="2400"/>
            </a:lvl3pPr>
            <a:lvl4pPr marL="1689100" indent="-304800">
              <a:spcBef>
                <a:spcPts val="2200"/>
              </a:spcBef>
              <a:buBlip>
                <a:blip r:embed="rId3"/>
              </a:buBlip>
              <a:defRPr sz="2400"/>
            </a:lvl4pPr>
            <a:lvl5pPr marL="2095500" indent="-304800">
              <a:spcBef>
                <a:spcPts val="2200"/>
              </a:spcBef>
              <a:buBlip>
                <a:blip r:embed="rId3"/>
              </a:buBlip>
              <a:defRPr sz="2400"/>
            </a:lvl5pPr>
          </a:lstStyle>
          <a:p>
            <a:r>
              <a:t>Body Level One</a:t>
            </a:r>
          </a:p>
          <a:p>
            <a:pPr lvl="1"/>
            <a:r>
              <a:t>Body Level Two</a:t>
            </a:r>
          </a:p>
          <a:p>
            <a:pPr lvl="2"/>
            <a:r>
              <a:t>Body Level Three</a:t>
            </a:r>
          </a:p>
          <a:p>
            <a:pPr lvl="3"/>
            <a:r>
              <a:t>Body Level Four</a:t>
            </a:r>
          </a:p>
          <a:p>
            <a:pPr lvl="4"/>
            <a:r>
              <a:t>Body Level Five</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000000"/>
        </a:solidFill>
        <a:effectLst/>
      </p:bgPr>
    </p:bg>
    <p:spTree>
      <p:nvGrpSpPr>
        <p:cNvPr id="1" name=""/>
        <p:cNvGrpSpPr/>
        <p:nvPr/>
      </p:nvGrpSpPr>
      <p:grpSpPr>
        <a:xfrm>
          <a:off x="0" y="0"/>
          <a:ext cx="0" cy="0"/>
          <a:chOff x="0" y="0"/>
          <a:chExt cx="0" cy="0"/>
        </a:xfrm>
      </p:grpSpPr>
      <p:sp>
        <p:nvSpPr>
          <p:cNvPr id="897" name="Title Text"/>
          <p:cNvSpPr txBox="1">
            <a:spLocks noGrp="1"/>
          </p:cNvSpPr>
          <p:nvPr>
            <p:ph type="title"/>
          </p:nvPr>
        </p:nvSpPr>
        <p:spPr>
          <a:xfrm>
            <a:off x="990600" y="1282700"/>
            <a:ext cx="8178800" cy="2578100"/>
          </a:xfrm>
          <a:prstGeom prst="rect">
            <a:avLst/>
          </a:prstGeom>
        </p:spPr>
        <p:txBody>
          <a:bodyPr anchor="b"/>
          <a:lstStyle>
            <a:lvl1pPr algn="ctr">
              <a:defRPr sz="6400">
                <a:solidFill>
                  <a:srgbClr val="FFFFFF"/>
                </a:solidFill>
                <a:latin typeface="+mj-lt"/>
                <a:ea typeface="+mj-ea"/>
                <a:cs typeface="+mj-cs"/>
                <a:sym typeface="Gill Sans"/>
              </a:defRPr>
            </a:lvl1pPr>
          </a:lstStyle>
          <a:p>
            <a:r>
              <a:t>Title Text</a:t>
            </a:r>
          </a:p>
        </p:txBody>
      </p:sp>
      <p:sp>
        <p:nvSpPr>
          <p:cNvPr id="898" name="Body Level One…"/>
          <p:cNvSpPr txBox="1">
            <a:spLocks noGrp="1"/>
          </p:cNvSpPr>
          <p:nvPr>
            <p:ph type="body" sz="quarter" idx="1"/>
          </p:nvPr>
        </p:nvSpPr>
        <p:spPr>
          <a:xfrm>
            <a:off x="990600" y="3924300"/>
            <a:ext cx="8178800" cy="889000"/>
          </a:xfrm>
          <a:prstGeom prst="rect">
            <a:avLst/>
          </a:prstGeom>
        </p:spPr>
        <p:txBody>
          <a:bodyPr anchor="t"/>
          <a:lstStyle>
            <a:lvl1pPr marL="0" indent="0" algn="ctr">
              <a:spcBef>
                <a:spcPts val="0"/>
              </a:spcBef>
              <a:buSzTx/>
              <a:buFontTx/>
              <a:buNone/>
              <a:defRPr sz="2800">
                <a:solidFill>
                  <a:srgbClr val="FFFFFF"/>
                </a:solidFill>
                <a:latin typeface="+mj-lt"/>
                <a:ea typeface="+mj-ea"/>
                <a:cs typeface="+mj-cs"/>
                <a:sym typeface="Gill Sans"/>
              </a:defRPr>
            </a:lvl1pPr>
            <a:lvl2pPr marL="0" indent="0" algn="ctr">
              <a:spcBef>
                <a:spcPts val="0"/>
              </a:spcBef>
              <a:buSzTx/>
              <a:buFontTx/>
              <a:buNone/>
              <a:defRPr sz="2800">
                <a:solidFill>
                  <a:srgbClr val="FFFFFF"/>
                </a:solidFill>
                <a:latin typeface="+mj-lt"/>
                <a:ea typeface="+mj-ea"/>
                <a:cs typeface="+mj-cs"/>
                <a:sym typeface="Gill Sans"/>
              </a:defRPr>
            </a:lvl2pPr>
            <a:lvl3pPr marL="0" indent="0" algn="ctr">
              <a:spcBef>
                <a:spcPts val="0"/>
              </a:spcBef>
              <a:buSzTx/>
              <a:buFontTx/>
              <a:buNone/>
              <a:defRPr sz="2800">
                <a:solidFill>
                  <a:srgbClr val="FFFFFF"/>
                </a:solidFill>
                <a:latin typeface="+mj-lt"/>
                <a:ea typeface="+mj-ea"/>
                <a:cs typeface="+mj-cs"/>
                <a:sym typeface="Gill Sans"/>
              </a:defRPr>
            </a:lvl3pPr>
            <a:lvl4pPr marL="0" indent="0" algn="ctr">
              <a:spcBef>
                <a:spcPts val="0"/>
              </a:spcBef>
              <a:buSzTx/>
              <a:buFontTx/>
              <a:buNone/>
              <a:defRPr sz="2800">
                <a:solidFill>
                  <a:srgbClr val="FFFFFF"/>
                </a:solidFill>
                <a:latin typeface="+mj-lt"/>
                <a:ea typeface="+mj-ea"/>
                <a:cs typeface="+mj-cs"/>
                <a:sym typeface="Gill Sans"/>
              </a:defRPr>
            </a:lvl4pPr>
            <a:lvl5pPr marL="0" indent="0" algn="ctr">
              <a:spcBef>
                <a:spcPts val="0"/>
              </a:spcBef>
              <a:buSzTx/>
              <a:buFontTx/>
              <a:buNone/>
              <a:defRPr sz="2800">
                <a:solidFill>
                  <a:srgbClr val="FFFFFF"/>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899"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000000"/>
        </a:solidFill>
        <a:effectLst/>
      </p:bgPr>
    </p:bg>
    <p:spTree>
      <p:nvGrpSpPr>
        <p:cNvPr id="1" name=""/>
        <p:cNvGrpSpPr/>
        <p:nvPr/>
      </p:nvGrpSpPr>
      <p:grpSpPr>
        <a:xfrm>
          <a:off x="0" y="0"/>
          <a:ext cx="0" cy="0"/>
          <a:chOff x="0" y="0"/>
          <a:chExt cx="0" cy="0"/>
        </a:xfrm>
      </p:grpSpPr>
      <p:sp>
        <p:nvSpPr>
          <p:cNvPr id="906" name="Title Text"/>
          <p:cNvSpPr txBox="1">
            <a:spLocks noGrp="1"/>
          </p:cNvSpPr>
          <p:nvPr>
            <p:ph type="title"/>
          </p:nvPr>
        </p:nvSpPr>
        <p:spPr>
          <a:xfrm>
            <a:off x="990600" y="1282700"/>
            <a:ext cx="8178800" cy="2578100"/>
          </a:xfrm>
          <a:prstGeom prst="rect">
            <a:avLst/>
          </a:prstGeom>
        </p:spPr>
        <p:txBody>
          <a:bodyPr anchor="b"/>
          <a:lstStyle>
            <a:lvl1pPr algn="ctr">
              <a:defRPr sz="6200">
                <a:solidFill>
                  <a:srgbClr val="FFFFFF"/>
                </a:solidFill>
                <a:latin typeface="+mj-lt"/>
                <a:ea typeface="+mj-ea"/>
                <a:cs typeface="+mj-cs"/>
                <a:sym typeface="Gill Sans"/>
              </a:defRPr>
            </a:lvl1pPr>
          </a:lstStyle>
          <a:p>
            <a:r>
              <a:t>Title Text</a:t>
            </a:r>
          </a:p>
        </p:txBody>
      </p:sp>
      <p:sp>
        <p:nvSpPr>
          <p:cNvPr id="907" name="Body Level One…"/>
          <p:cNvSpPr txBox="1">
            <a:spLocks noGrp="1"/>
          </p:cNvSpPr>
          <p:nvPr>
            <p:ph type="body" sz="quarter" idx="1"/>
          </p:nvPr>
        </p:nvSpPr>
        <p:spPr>
          <a:xfrm>
            <a:off x="990600" y="3924300"/>
            <a:ext cx="8178800" cy="889000"/>
          </a:xfrm>
          <a:prstGeom prst="rect">
            <a:avLst/>
          </a:prstGeom>
        </p:spPr>
        <p:txBody>
          <a:bodyPr anchor="t"/>
          <a:lstStyle>
            <a:lvl1pPr marL="0" indent="0" algn="ctr">
              <a:spcBef>
                <a:spcPts val="0"/>
              </a:spcBef>
              <a:buSzTx/>
              <a:buFontTx/>
              <a:buNone/>
              <a:defRPr sz="2600">
                <a:solidFill>
                  <a:srgbClr val="FFFFFF"/>
                </a:solidFill>
                <a:latin typeface="+mj-lt"/>
                <a:ea typeface="+mj-ea"/>
                <a:cs typeface="+mj-cs"/>
                <a:sym typeface="Gill Sans"/>
              </a:defRPr>
            </a:lvl1pPr>
            <a:lvl2pPr marL="0" indent="0" algn="ctr">
              <a:spcBef>
                <a:spcPts val="0"/>
              </a:spcBef>
              <a:buSzTx/>
              <a:buFontTx/>
              <a:buNone/>
              <a:defRPr sz="2600">
                <a:solidFill>
                  <a:srgbClr val="FFFFFF"/>
                </a:solidFill>
                <a:latin typeface="+mj-lt"/>
                <a:ea typeface="+mj-ea"/>
                <a:cs typeface="+mj-cs"/>
                <a:sym typeface="Gill Sans"/>
              </a:defRPr>
            </a:lvl2pPr>
            <a:lvl3pPr marL="0" indent="0" algn="ctr">
              <a:spcBef>
                <a:spcPts val="0"/>
              </a:spcBef>
              <a:buSzTx/>
              <a:buFontTx/>
              <a:buNone/>
              <a:defRPr sz="2600">
                <a:solidFill>
                  <a:srgbClr val="FFFFFF"/>
                </a:solidFill>
                <a:latin typeface="+mj-lt"/>
                <a:ea typeface="+mj-ea"/>
                <a:cs typeface="+mj-cs"/>
                <a:sym typeface="Gill Sans"/>
              </a:defRPr>
            </a:lvl3pPr>
            <a:lvl4pPr marL="0" indent="0" algn="ctr">
              <a:spcBef>
                <a:spcPts val="0"/>
              </a:spcBef>
              <a:buSzTx/>
              <a:buFontTx/>
              <a:buNone/>
              <a:defRPr sz="2600">
                <a:solidFill>
                  <a:srgbClr val="FFFFFF"/>
                </a:solidFill>
                <a:latin typeface="+mj-lt"/>
                <a:ea typeface="+mj-ea"/>
                <a:cs typeface="+mj-cs"/>
                <a:sym typeface="Gill Sans"/>
              </a:defRPr>
            </a:lvl4pPr>
            <a:lvl5pPr marL="0" indent="0" algn="ctr">
              <a:spcBef>
                <a:spcPts val="0"/>
              </a:spcBef>
              <a:buSzTx/>
              <a:buFontTx/>
              <a:buNone/>
              <a:defRPr sz="2600">
                <a:solidFill>
                  <a:srgbClr val="FFFFFF"/>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908" name="Slide Number"/>
          <p:cNvSpPr txBox="1">
            <a:spLocks noGrp="1"/>
          </p:cNvSpPr>
          <p:nvPr>
            <p:ph type="sldNum" sz="quarter" idx="2"/>
          </p:nvPr>
        </p:nvSpPr>
        <p:spPr>
          <a:xfrm>
            <a:off x="4953000" y="7277100"/>
            <a:ext cx="241300" cy="254000"/>
          </a:xfrm>
          <a:prstGeom prst="rect">
            <a:avLst/>
          </a:prstGeom>
        </p:spPr>
        <p:txBody>
          <a:bodyPr/>
          <a:lstStyle>
            <a:lvl1pPr>
              <a:defRPr sz="1200">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Title &amp; Bullets cop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15" name="Title Text"/>
          <p:cNvSpPr txBox="1">
            <a:spLocks noGrp="1"/>
          </p:cNvSpPr>
          <p:nvPr>
            <p:ph type="title"/>
          </p:nvPr>
        </p:nvSpPr>
        <p:spPr>
          <a:xfrm>
            <a:off x="1104900" y="177800"/>
            <a:ext cx="9093200" cy="2197100"/>
          </a:xfrm>
          <a:prstGeom prst="rect">
            <a:avLst/>
          </a:prstGeom>
        </p:spPr>
        <p:txBody>
          <a:bodyPr lIns="0" tIns="0" rIns="0" bIns="0"/>
          <a:lstStyle>
            <a:lvl1pPr algn="ctr" defTabSz="508000">
              <a:lnSpc>
                <a:spcPts val="7200"/>
              </a:lnSpc>
              <a:spcBef>
                <a:spcPts val="200"/>
              </a:spcBef>
              <a:tabLst>
                <a:tab pos="1054100" algn="l"/>
              </a:tabLst>
              <a:defRPr sz="6000">
                <a:solidFill>
                  <a:srgbClr val="FFFFFF"/>
                </a:solidFill>
                <a:latin typeface="Chalkboard"/>
                <a:ea typeface="Chalkboard"/>
                <a:cs typeface="Chalkboard"/>
                <a:sym typeface="Chalkboard"/>
              </a:defRPr>
            </a:lvl1pPr>
          </a:lstStyle>
          <a:p>
            <a:r>
              <a:t>Title Text</a:t>
            </a:r>
          </a:p>
        </p:txBody>
      </p:sp>
      <p:sp>
        <p:nvSpPr>
          <p:cNvPr id="916" name="Body Level One…"/>
          <p:cNvSpPr txBox="1">
            <a:spLocks noGrp="1"/>
          </p:cNvSpPr>
          <p:nvPr>
            <p:ph type="body" idx="1"/>
          </p:nvPr>
        </p:nvSpPr>
        <p:spPr>
          <a:xfrm>
            <a:off x="1104900" y="2552700"/>
            <a:ext cx="9093200" cy="4978400"/>
          </a:xfrm>
          <a:prstGeom prst="rect">
            <a:avLst/>
          </a:prstGeom>
        </p:spPr>
        <p:txBody>
          <a:bodyPr lIns="50800" tIns="50800" rIns="50800" bIns="50800"/>
          <a:lstStyle>
            <a:lvl1pPr marL="560557" indent="-306557" defTabSz="508000">
              <a:lnSpc>
                <a:spcPts val="3100"/>
              </a:lnSpc>
              <a:spcBef>
                <a:spcPts val="2900"/>
              </a:spcBef>
              <a:buClr>
                <a:srgbClr val="000000"/>
              </a:buClr>
              <a:buSzPct val="43055"/>
              <a:buBlip>
                <a:blip r:embed="rId3"/>
              </a:buBlip>
              <a:tabLst>
                <a:tab pos="1104900" algn="l"/>
              </a:tabLst>
              <a:defRPr sz="2600">
                <a:solidFill>
                  <a:srgbClr val="FFFFFF"/>
                </a:solidFill>
                <a:latin typeface="Chalkboard"/>
                <a:ea typeface="Chalkboard"/>
                <a:cs typeface="Chalkboard"/>
                <a:sym typeface="Chalkboard"/>
              </a:defRPr>
            </a:lvl1pPr>
            <a:lvl2pPr marL="1005057" indent="-306557" defTabSz="508000">
              <a:lnSpc>
                <a:spcPts val="3100"/>
              </a:lnSpc>
              <a:spcBef>
                <a:spcPts val="2900"/>
              </a:spcBef>
              <a:buClr>
                <a:srgbClr val="000000"/>
              </a:buClr>
              <a:buSzPct val="43055"/>
              <a:buBlip>
                <a:blip r:embed="rId3"/>
              </a:buBlip>
              <a:tabLst>
                <a:tab pos="1600200" algn="l"/>
              </a:tabLst>
              <a:defRPr sz="2600">
                <a:solidFill>
                  <a:srgbClr val="FFFFFF"/>
                </a:solidFill>
                <a:latin typeface="Chalkboard"/>
                <a:ea typeface="Chalkboard"/>
                <a:cs typeface="Chalkboard"/>
                <a:sym typeface="Chalkboard"/>
              </a:defRPr>
            </a:lvl2pPr>
            <a:lvl3pPr marL="1449557" indent="-306557" defTabSz="508000">
              <a:lnSpc>
                <a:spcPts val="3100"/>
              </a:lnSpc>
              <a:spcBef>
                <a:spcPts val="2900"/>
              </a:spcBef>
              <a:buClr>
                <a:srgbClr val="000000"/>
              </a:buClr>
              <a:buSzPct val="43055"/>
              <a:buBlip>
                <a:blip r:embed="rId3"/>
              </a:buBlip>
              <a:tabLst>
                <a:tab pos="2095500" algn="l"/>
              </a:tabLst>
              <a:defRPr sz="2600">
                <a:solidFill>
                  <a:srgbClr val="FFFFFF"/>
                </a:solidFill>
                <a:latin typeface="Chalkboard"/>
                <a:ea typeface="Chalkboard"/>
                <a:cs typeface="Chalkboard"/>
                <a:sym typeface="Chalkboard"/>
              </a:defRPr>
            </a:lvl3pPr>
            <a:lvl4pPr marL="1894057" indent="-306557" defTabSz="508000">
              <a:lnSpc>
                <a:spcPts val="3100"/>
              </a:lnSpc>
              <a:spcBef>
                <a:spcPts val="2900"/>
              </a:spcBef>
              <a:buClr>
                <a:srgbClr val="000000"/>
              </a:buClr>
              <a:buSzPct val="43055"/>
              <a:buBlip>
                <a:blip r:embed="rId3"/>
              </a:buBlip>
              <a:tabLst>
                <a:tab pos="2590800" algn="l"/>
              </a:tabLst>
              <a:defRPr sz="2600">
                <a:solidFill>
                  <a:srgbClr val="FFFFFF"/>
                </a:solidFill>
                <a:latin typeface="Chalkboard"/>
                <a:ea typeface="Chalkboard"/>
                <a:cs typeface="Chalkboard"/>
                <a:sym typeface="Chalkboard"/>
              </a:defRPr>
            </a:lvl4pPr>
            <a:lvl5pPr marL="2338557" indent="-306557" defTabSz="508000">
              <a:lnSpc>
                <a:spcPts val="3100"/>
              </a:lnSpc>
              <a:spcBef>
                <a:spcPts val="2900"/>
              </a:spcBef>
              <a:buClr>
                <a:srgbClr val="000000"/>
              </a:buClr>
              <a:buSzPct val="43055"/>
              <a:buBlip>
                <a:blip r:embed="rId3"/>
              </a:buBlip>
              <a:tabLst>
                <a:tab pos="3086100" algn="l"/>
              </a:tabLst>
              <a:defRPr sz="2600">
                <a:solidFill>
                  <a:srgbClr val="FFFFFF"/>
                </a:solidFill>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917" name="Slide Number"/>
          <p:cNvSpPr txBox="1">
            <a:spLocks noGrp="1"/>
          </p:cNvSpPr>
          <p:nvPr>
            <p:ph type="sldNum" sz="quarter" idx="2"/>
          </p:nvPr>
        </p:nvSpPr>
        <p:spPr>
          <a:xfrm>
            <a:off x="5527256" y="8081433"/>
            <a:ext cx="220265" cy="252149"/>
          </a:xfrm>
          <a:prstGeom prst="rect">
            <a:avLst/>
          </a:prstGeom>
        </p:spPr>
        <p:txBody>
          <a:bodyPr/>
          <a:lstStyle>
            <a:lvl1pPr defTabSz="508000">
              <a:lnSpc>
                <a:spcPts val="1300"/>
              </a:lnSpc>
              <a:tabLst>
                <a:tab pos="927100" algn="l"/>
              </a:tabLst>
              <a:defRPr sz="1100">
                <a:solidFill>
                  <a:srgbClr val="FFFFFF"/>
                </a:solidFill>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000000"/>
        </a:solidFill>
        <a:effectLst/>
      </p:bgPr>
    </p:bg>
    <p:spTree>
      <p:nvGrpSpPr>
        <p:cNvPr id="1" name=""/>
        <p:cNvGrpSpPr/>
        <p:nvPr/>
      </p:nvGrpSpPr>
      <p:grpSpPr>
        <a:xfrm>
          <a:off x="0" y="0"/>
          <a:ext cx="0" cy="0"/>
          <a:chOff x="0" y="0"/>
          <a:chExt cx="0" cy="0"/>
        </a:xfrm>
      </p:grpSpPr>
      <p:sp>
        <p:nvSpPr>
          <p:cNvPr id="924" name="Title Text"/>
          <p:cNvSpPr txBox="1">
            <a:spLocks noGrp="1"/>
          </p:cNvSpPr>
          <p:nvPr>
            <p:ph type="title"/>
          </p:nvPr>
        </p:nvSpPr>
        <p:spPr>
          <a:xfrm>
            <a:off x="990600" y="0"/>
            <a:ext cx="8178800" cy="3860800"/>
          </a:xfrm>
          <a:prstGeom prst="rect">
            <a:avLst/>
          </a:prstGeom>
        </p:spPr>
        <p:txBody>
          <a:bodyPr anchor="b"/>
          <a:lstStyle>
            <a:lvl1pPr algn="ctr" defTabSz="914400">
              <a:defRPr sz="6400">
                <a:solidFill>
                  <a:srgbClr val="FFFFFF"/>
                </a:solidFill>
                <a:uFill>
                  <a:solidFill>
                    <a:srgbClr val="FFFFFF"/>
                  </a:solidFill>
                </a:uFill>
                <a:latin typeface="+mj-lt"/>
                <a:ea typeface="+mj-ea"/>
                <a:cs typeface="+mj-cs"/>
                <a:sym typeface="Gill Sans"/>
              </a:defRPr>
            </a:lvl1pPr>
          </a:lstStyle>
          <a:p>
            <a:r>
              <a:t>Title Text</a:t>
            </a:r>
          </a:p>
        </p:txBody>
      </p:sp>
      <p:sp>
        <p:nvSpPr>
          <p:cNvPr id="925" name="Body Level One…"/>
          <p:cNvSpPr txBox="1">
            <a:spLocks noGrp="1"/>
          </p:cNvSpPr>
          <p:nvPr>
            <p:ph type="body" sz="half" idx="1"/>
          </p:nvPr>
        </p:nvSpPr>
        <p:spPr>
          <a:xfrm>
            <a:off x="990600" y="3924300"/>
            <a:ext cx="8178800" cy="3695700"/>
          </a:xfrm>
          <a:prstGeom prst="rect">
            <a:avLst/>
          </a:prstGeom>
        </p:spPr>
        <p:txBody>
          <a:bodyPr anchor="t"/>
          <a:lstStyle>
            <a:lvl1pPr marL="0" indent="0" algn="ctr" defTabSz="914400">
              <a:spcBef>
                <a:spcPts val="0"/>
              </a:spcBef>
              <a:buSzTx/>
              <a:buFontTx/>
              <a:buNone/>
              <a:defRPr sz="2800">
                <a:solidFill>
                  <a:srgbClr val="FFFFFF"/>
                </a:solidFill>
                <a:uFill>
                  <a:solidFill>
                    <a:srgbClr val="FFFFFF"/>
                  </a:solidFill>
                </a:uFill>
                <a:latin typeface="+mj-lt"/>
                <a:ea typeface="+mj-ea"/>
                <a:cs typeface="+mj-cs"/>
                <a:sym typeface="Gill Sans"/>
              </a:defRPr>
            </a:lvl1pPr>
            <a:lvl2pPr marL="0" indent="0" algn="ctr" defTabSz="914400">
              <a:spcBef>
                <a:spcPts val="0"/>
              </a:spcBef>
              <a:buSzTx/>
              <a:buFontTx/>
              <a:buNone/>
              <a:defRPr sz="2800">
                <a:solidFill>
                  <a:srgbClr val="FFFFFF"/>
                </a:solidFill>
                <a:uFill>
                  <a:solidFill>
                    <a:srgbClr val="FFFFFF"/>
                  </a:solidFill>
                </a:uFill>
                <a:latin typeface="+mj-lt"/>
                <a:ea typeface="+mj-ea"/>
                <a:cs typeface="+mj-cs"/>
                <a:sym typeface="Gill Sans"/>
              </a:defRPr>
            </a:lvl2pPr>
            <a:lvl3pPr marL="0" indent="0" algn="ctr" defTabSz="914400">
              <a:spcBef>
                <a:spcPts val="0"/>
              </a:spcBef>
              <a:buSzTx/>
              <a:buFontTx/>
              <a:buNone/>
              <a:defRPr sz="2800">
                <a:solidFill>
                  <a:srgbClr val="FFFFFF"/>
                </a:solidFill>
                <a:uFill>
                  <a:solidFill>
                    <a:srgbClr val="FFFFFF"/>
                  </a:solidFill>
                </a:uFill>
                <a:latin typeface="+mj-lt"/>
                <a:ea typeface="+mj-ea"/>
                <a:cs typeface="+mj-cs"/>
                <a:sym typeface="Gill Sans"/>
              </a:defRPr>
            </a:lvl3pPr>
            <a:lvl4pPr marL="0" indent="0" algn="ctr" defTabSz="914400">
              <a:spcBef>
                <a:spcPts val="0"/>
              </a:spcBef>
              <a:buSzTx/>
              <a:buFontTx/>
              <a:buNone/>
              <a:defRPr sz="2800">
                <a:solidFill>
                  <a:srgbClr val="FFFFFF"/>
                </a:solidFill>
                <a:uFill>
                  <a:solidFill>
                    <a:srgbClr val="FFFFFF"/>
                  </a:solidFill>
                </a:uFill>
                <a:latin typeface="+mj-lt"/>
                <a:ea typeface="+mj-ea"/>
                <a:cs typeface="+mj-cs"/>
                <a:sym typeface="Gill Sans"/>
              </a:defRPr>
            </a:lvl4pPr>
            <a:lvl5pPr marL="0" indent="0" algn="ctr" defTabSz="914400">
              <a:spcBef>
                <a:spcPts val="0"/>
              </a:spcBef>
              <a:buSzTx/>
              <a:buFontTx/>
              <a:buNone/>
              <a:defRPr sz="2800">
                <a:solidFill>
                  <a:srgbClr val="FFFFFF"/>
                </a:solidFill>
                <a:uFill>
                  <a:solidFill>
                    <a:srgbClr val="FFFFFF"/>
                  </a:solidFill>
                </a:u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926" name="Slide Number"/>
          <p:cNvSpPr txBox="1">
            <a:spLocks noGrp="1"/>
          </p:cNvSpPr>
          <p:nvPr>
            <p:ph type="sldNum" sz="quarter" idx="2"/>
          </p:nvPr>
        </p:nvSpPr>
        <p:spPr>
          <a:xfrm>
            <a:off x="4953124" y="7239000"/>
            <a:ext cx="253752" cy="330200"/>
          </a:xfrm>
          <a:prstGeom prst="rect">
            <a:avLst/>
          </a:prstGeom>
        </p:spPr>
        <p:txBody>
          <a:bodyPr lIns="50800" tIns="50800" rIns="50800" bIns="50800"/>
          <a:lstStyle>
            <a:lvl1pPr>
              <a:defRPr sz="1200">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011993"/>
        </a:solidFill>
        <a:effectLst/>
      </p:bgPr>
    </p:bg>
    <p:spTree>
      <p:nvGrpSpPr>
        <p:cNvPr id="1" name=""/>
        <p:cNvGrpSpPr/>
        <p:nvPr/>
      </p:nvGrpSpPr>
      <p:grpSpPr>
        <a:xfrm>
          <a:off x="0" y="0"/>
          <a:ext cx="0" cy="0"/>
          <a:chOff x="0" y="0"/>
          <a:chExt cx="0" cy="0"/>
        </a:xfrm>
      </p:grpSpPr>
      <p:sp>
        <p:nvSpPr>
          <p:cNvPr id="933" name="Title Text"/>
          <p:cNvSpPr txBox="1">
            <a:spLocks noGrp="1"/>
          </p:cNvSpPr>
          <p:nvPr>
            <p:ph type="title"/>
          </p:nvPr>
        </p:nvSpPr>
        <p:spPr>
          <a:xfrm>
            <a:off x="762000" y="419100"/>
            <a:ext cx="8636000" cy="1778000"/>
          </a:xfrm>
          <a:prstGeom prst="rect">
            <a:avLst/>
          </a:prstGeom>
        </p:spPr>
        <p:txBody>
          <a:bodyPr lIns="0" tIns="0" rIns="0" bIns="0"/>
          <a:lstStyle>
            <a:lvl1pPr marR="45155" algn="ctr" defTabSz="1016000">
              <a:defRPr sz="4600">
                <a:solidFill>
                  <a:srgbClr val="000000"/>
                </a:solidFill>
                <a:uFill>
                  <a:solidFill>
                    <a:srgbClr val="000000"/>
                  </a:solidFill>
                </a:uFill>
                <a:latin typeface="Times"/>
                <a:ea typeface="Times"/>
                <a:cs typeface="Times"/>
                <a:sym typeface="Times"/>
              </a:defRPr>
            </a:lvl1pPr>
          </a:lstStyle>
          <a:p>
            <a:r>
              <a:t>Title Text</a:t>
            </a:r>
          </a:p>
        </p:txBody>
      </p:sp>
      <p:sp>
        <p:nvSpPr>
          <p:cNvPr id="934" name="Body Level One…"/>
          <p:cNvSpPr txBox="1">
            <a:spLocks noGrp="1"/>
          </p:cNvSpPr>
          <p:nvPr>
            <p:ph type="body" idx="1"/>
          </p:nvPr>
        </p:nvSpPr>
        <p:spPr>
          <a:xfrm>
            <a:off x="762000" y="2197100"/>
            <a:ext cx="8636000" cy="5422900"/>
          </a:xfrm>
          <a:prstGeom prst="rect">
            <a:avLst/>
          </a:prstGeom>
        </p:spPr>
        <p:txBody>
          <a:bodyPr lIns="50800" tIns="50800" rIns="50800" bIns="50800" anchor="t"/>
          <a:lstStyle>
            <a:lvl1pPr marL="383540" marR="101600" indent="-342900" defTabSz="1016000">
              <a:spcBef>
                <a:spcPts val="800"/>
              </a:spcBef>
              <a:buSzPct val="100000"/>
              <a:buFontTx/>
              <a:buChar char="•"/>
              <a:defRPr>
                <a:solidFill>
                  <a:srgbClr val="000000"/>
                </a:solidFill>
                <a:uFill>
                  <a:solidFill>
                    <a:srgbClr val="000000"/>
                  </a:solidFill>
                </a:uFill>
                <a:latin typeface="Times"/>
                <a:ea typeface="Times"/>
                <a:cs typeface="Times"/>
                <a:sym typeface="Times"/>
              </a:defRPr>
            </a:lvl1pPr>
            <a:lvl2pPr marL="783590" marR="101600" indent="-285750" defTabSz="1016000">
              <a:spcBef>
                <a:spcPts val="700"/>
              </a:spcBef>
              <a:buSzPct val="100000"/>
              <a:buFontTx/>
              <a:buChar char="–"/>
              <a:defRPr sz="2800">
                <a:solidFill>
                  <a:srgbClr val="000000"/>
                </a:solidFill>
                <a:uFill>
                  <a:solidFill>
                    <a:srgbClr val="000000"/>
                  </a:solidFill>
                </a:uFill>
                <a:latin typeface="Times"/>
                <a:ea typeface="Times"/>
                <a:cs typeface="Times"/>
                <a:sym typeface="Times"/>
              </a:defRPr>
            </a:lvl2pPr>
            <a:lvl3pPr marL="1183639" marR="101600" indent="-228600" defTabSz="1016000">
              <a:spcBef>
                <a:spcPts val="600"/>
              </a:spcBef>
              <a:buSzPct val="100000"/>
              <a:buFontTx/>
              <a:buChar char="•"/>
              <a:defRPr sz="2400">
                <a:solidFill>
                  <a:srgbClr val="000000"/>
                </a:solidFill>
                <a:uFill>
                  <a:solidFill>
                    <a:srgbClr val="000000"/>
                  </a:solidFill>
                </a:uFill>
                <a:latin typeface="Times"/>
                <a:ea typeface="Times"/>
                <a:cs typeface="Times"/>
                <a:sym typeface="Times"/>
              </a:defRPr>
            </a:lvl3pPr>
            <a:lvl4pPr marL="1640839" marR="101600" indent="-228600" defTabSz="1016000">
              <a:spcBef>
                <a:spcPts val="500"/>
              </a:spcBef>
              <a:buSzPct val="100000"/>
              <a:buFontTx/>
              <a:buChar char="–"/>
              <a:defRPr sz="2000">
                <a:solidFill>
                  <a:srgbClr val="000000"/>
                </a:solidFill>
                <a:uFill>
                  <a:solidFill>
                    <a:srgbClr val="000000"/>
                  </a:solidFill>
                </a:uFill>
                <a:latin typeface="Times"/>
                <a:ea typeface="Times"/>
                <a:cs typeface="Times"/>
                <a:sym typeface="Times"/>
              </a:defRPr>
            </a:lvl4pPr>
            <a:lvl5pPr marL="2098039" marR="101600" indent="-228600" defTabSz="1016000">
              <a:spcBef>
                <a:spcPts val="500"/>
              </a:spcBef>
              <a:buSzPct val="100000"/>
              <a:buFontTx/>
              <a:buChar char="»"/>
              <a:defRPr sz="2000">
                <a:solidFill>
                  <a:srgbClr val="000000"/>
                </a:solidFill>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935" name="Slide Number"/>
          <p:cNvSpPr txBox="1">
            <a:spLocks noGrp="1"/>
          </p:cNvSpPr>
          <p:nvPr>
            <p:ph type="sldNum" sz="quarter" idx="2"/>
          </p:nvPr>
        </p:nvSpPr>
        <p:spPr>
          <a:xfrm>
            <a:off x="8209932" y="6946900"/>
            <a:ext cx="266701" cy="279400"/>
          </a:xfrm>
          <a:prstGeom prst="rect">
            <a:avLst/>
          </a:prstGeom>
        </p:spPr>
        <p:txBody>
          <a:bodyPr lIns="50800" tIns="50800" rIns="50800" bIns="50800"/>
          <a:lstStyle>
            <a:lvl1pPr defTabSz="508000">
              <a:defRPr sz="1200">
                <a:solidFill>
                  <a:srgbClr val="000000"/>
                </a:solidFill>
                <a:uFill>
                  <a:solidFill>
                    <a:srgbClr val="000000"/>
                  </a:solidFill>
                </a:uFill>
                <a:latin typeface="Times"/>
                <a:ea typeface="Times"/>
                <a:cs typeface="Times"/>
                <a:sym typeface="Time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Title &amp; Bullets copy">
    <p:bg>
      <p:bgPr>
        <a:solidFill>
          <a:srgbClr val="011993"/>
        </a:solidFill>
        <a:effectLst/>
      </p:bgPr>
    </p:bg>
    <p:spTree>
      <p:nvGrpSpPr>
        <p:cNvPr id="1" name=""/>
        <p:cNvGrpSpPr/>
        <p:nvPr/>
      </p:nvGrpSpPr>
      <p:grpSpPr>
        <a:xfrm>
          <a:off x="0" y="0"/>
          <a:ext cx="0" cy="0"/>
          <a:chOff x="0" y="0"/>
          <a:chExt cx="0" cy="0"/>
        </a:xfrm>
      </p:grpSpPr>
      <p:sp>
        <p:nvSpPr>
          <p:cNvPr id="942" name="Title Text"/>
          <p:cNvSpPr txBox="1">
            <a:spLocks noGrp="1"/>
          </p:cNvSpPr>
          <p:nvPr>
            <p:ph type="title"/>
          </p:nvPr>
        </p:nvSpPr>
        <p:spPr>
          <a:xfrm>
            <a:off x="762000" y="419100"/>
            <a:ext cx="8636000" cy="1778000"/>
          </a:xfrm>
          <a:prstGeom prst="rect">
            <a:avLst/>
          </a:prstGeom>
        </p:spPr>
        <p:txBody>
          <a:bodyPr lIns="0" tIns="0" rIns="0" bIns="0"/>
          <a:lstStyle>
            <a:lvl1pPr marR="45155" algn="ctr" defTabSz="1016000">
              <a:defRPr sz="4600">
                <a:solidFill>
                  <a:srgbClr val="000000"/>
                </a:solidFill>
                <a:uFill>
                  <a:solidFill>
                    <a:srgbClr val="000000"/>
                  </a:solidFill>
                </a:uFill>
                <a:latin typeface="Times"/>
                <a:ea typeface="Times"/>
                <a:cs typeface="Times"/>
                <a:sym typeface="Times"/>
              </a:defRPr>
            </a:lvl1pPr>
          </a:lstStyle>
          <a:p>
            <a:r>
              <a:t>Title Text</a:t>
            </a:r>
          </a:p>
        </p:txBody>
      </p:sp>
      <p:sp>
        <p:nvSpPr>
          <p:cNvPr id="943" name="Body Level One…"/>
          <p:cNvSpPr txBox="1">
            <a:spLocks noGrp="1"/>
          </p:cNvSpPr>
          <p:nvPr>
            <p:ph type="body" idx="1"/>
          </p:nvPr>
        </p:nvSpPr>
        <p:spPr>
          <a:xfrm>
            <a:off x="762000" y="2197100"/>
            <a:ext cx="8636000" cy="5422900"/>
          </a:xfrm>
          <a:prstGeom prst="rect">
            <a:avLst/>
          </a:prstGeom>
        </p:spPr>
        <p:txBody>
          <a:bodyPr lIns="50800" tIns="50800" rIns="50800" bIns="50800" anchor="t"/>
          <a:lstStyle>
            <a:lvl1pPr marL="383540" marR="101600" indent="-342900" defTabSz="1016000">
              <a:spcBef>
                <a:spcPts val="800"/>
              </a:spcBef>
              <a:buSzPct val="100000"/>
              <a:buFontTx/>
              <a:buChar char="•"/>
              <a:defRPr>
                <a:solidFill>
                  <a:srgbClr val="000000"/>
                </a:solidFill>
                <a:uFill>
                  <a:solidFill>
                    <a:srgbClr val="000000"/>
                  </a:solidFill>
                </a:uFill>
                <a:latin typeface="Times"/>
                <a:ea typeface="Times"/>
                <a:cs typeface="Times"/>
                <a:sym typeface="Times"/>
              </a:defRPr>
            </a:lvl1pPr>
            <a:lvl2pPr marL="783590" marR="101600" indent="-285750" defTabSz="1016000">
              <a:spcBef>
                <a:spcPts val="700"/>
              </a:spcBef>
              <a:buSzPct val="100000"/>
              <a:buFontTx/>
              <a:buChar char="–"/>
              <a:defRPr sz="2800">
                <a:solidFill>
                  <a:srgbClr val="000000"/>
                </a:solidFill>
                <a:uFill>
                  <a:solidFill>
                    <a:srgbClr val="000000"/>
                  </a:solidFill>
                </a:uFill>
                <a:latin typeface="Times"/>
                <a:ea typeface="Times"/>
                <a:cs typeface="Times"/>
                <a:sym typeface="Times"/>
              </a:defRPr>
            </a:lvl2pPr>
            <a:lvl3pPr marL="1183639" marR="101600" indent="-228600" defTabSz="1016000">
              <a:spcBef>
                <a:spcPts val="600"/>
              </a:spcBef>
              <a:buSzPct val="100000"/>
              <a:buFontTx/>
              <a:buChar char="•"/>
              <a:defRPr sz="2400">
                <a:solidFill>
                  <a:srgbClr val="000000"/>
                </a:solidFill>
                <a:uFill>
                  <a:solidFill>
                    <a:srgbClr val="000000"/>
                  </a:solidFill>
                </a:uFill>
                <a:latin typeface="Times"/>
                <a:ea typeface="Times"/>
                <a:cs typeface="Times"/>
                <a:sym typeface="Times"/>
              </a:defRPr>
            </a:lvl3pPr>
            <a:lvl4pPr marL="1640839" marR="101600" indent="-228600" defTabSz="1016000">
              <a:spcBef>
                <a:spcPts val="500"/>
              </a:spcBef>
              <a:buSzPct val="100000"/>
              <a:buFontTx/>
              <a:buChar char="–"/>
              <a:defRPr sz="2000">
                <a:solidFill>
                  <a:srgbClr val="000000"/>
                </a:solidFill>
                <a:uFill>
                  <a:solidFill>
                    <a:srgbClr val="000000"/>
                  </a:solidFill>
                </a:uFill>
                <a:latin typeface="Times"/>
                <a:ea typeface="Times"/>
                <a:cs typeface="Times"/>
                <a:sym typeface="Times"/>
              </a:defRPr>
            </a:lvl4pPr>
            <a:lvl5pPr marL="2098039" marR="101600" indent="-228600" defTabSz="1016000">
              <a:spcBef>
                <a:spcPts val="500"/>
              </a:spcBef>
              <a:buSzPct val="100000"/>
              <a:buFontTx/>
              <a:buChar char="»"/>
              <a:defRPr sz="2000">
                <a:solidFill>
                  <a:srgbClr val="000000"/>
                </a:solidFill>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944" name="Slide Number"/>
          <p:cNvSpPr txBox="1">
            <a:spLocks noGrp="1"/>
          </p:cNvSpPr>
          <p:nvPr>
            <p:ph type="sldNum" sz="quarter" idx="2"/>
          </p:nvPr>
        </p:nvSpPr>
        <p:spPr>
          <a:xfrm>
            <a:off x="8209932" y="6946900"/>
            <a:ext cx="266701" cy="279400"/>
          </a:xfrm>
          <a:prstGeom prst="rect">
            <a:avLst/>
          </a:prstGeom>
        </p:spPr>
        <p:txBody>
          <a:bodyPr lIns="50800" tIns="50800" rIns="50800" bIns="50800"/>
          <a:lstStyle>
            <a:lvl1pPr defTabSz="508000">
              <a:defRPr sz="1200">
                <a:solidFill>
                  <a:srgbClr val="000000"/>
                </a:solidFill>
                <a:uFill>
                  <a:solidFill>
                    <a:srgbClr val="000000"/>
                  </a:solidFill>
                </a:uFill>
                <a:latin typeface="Times"/>
                <a:ea typeface="Times"/>
                <a:cs typeface="Times"/>
                <a:sym typeface="Time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000000"/>
        </a:solidFill>
        <a:effectLst/>
      </p:bgPr>
    </p:bg>
    <p:spTree>
      <p:nvGrpSpPr>
        <p:cNvPr id="1" name=""/>
        <p:cNvGrpSpPr/>
        <p:nvPr/>
      </p:nvGrpSpPr>
      <p:grpSpPr>
        <a:xfrm>
          <a:off x="0" y="0"/>
          <a:ext cx="0" cy="0"/>
          <a:chOff x="0" y="0"/>
          <a:chExt cx="0" cy="0"/>
        </a:xfrm>
      </p:grpSpPr>
      <p:sp>
        <p:nvSpPr>
          <p:cNvPr id="951" name="Title Text"/>
          <p:cNvSpPr txBox="1">
            <a:spLocks noGrp="1"/>
          </p:cNvSpPr>
          <p:nvPr>
            <p:ph type="title"/>
          </p:nvPr>
        </p:nvSpPr>
        <p:spPr>
          <a:xfrm>
            <a:off x="990600" y="203200"/>
            <a:ext cx="8178800" cy="1905000"/>
          </a:xfrm>
          <a:prstGeom prst="rect">
            <a:avLst/>
          </a:prstGeom>
        </p:spPr>
        <p:txBody>
          <a:bodyPr/>
          <a:lstStyle>
            <a:lvl1pPr algn="ctr">
              <a:defRPr sz="6200">
                <a:solidFill>
                  <a:srgbClr val="FFFFFF"/>
                </a:solidFill>
                <a:latin typeface="+mj-lt"/>
                <a:ea typeface="+mj-ea"/>
                <a:cs typeface="+mj-cs"/>
                <a:sym typeface="Gill Sans"/>
              </a:defRPr>
            </a:lvl1pPr>
          </a:lstStyle>
          <a:p>
            <a:r>
              <a:t>Title Text</a:t>
            </a:r>
          </a:p>
        </p:txBody>
      </p:sp>
      <p:sp>
        <p:nvSpPr>
          <p:cNvPr id="952" name="Body Level One…"/>
          <p:cNvSpPr txBox="1">
            <a:spLocks noGrp="1"/>
          </p:cNvSpPr>
          <p:nvPr>
            <p:ph type="body" idx="1"/>
          </p:nvPr>
        </p:nvSpPr>
        <p:spPr>
          <a:xfrm>
            <a:off x="990600" y="2159000"/>
            <a:ext cx="8178800" cy="4470400"/>
          </a:xfrm>
          <a:prstGeom prst="rect">
            <a:avLst/>
          </a:prstGeom>
        </p:spPr>
        <p:txBody>
          <a:bodyPr/>
          <a:lstStyle>
            <a:lvl1pPr marL="698500" indent="-444500">
              <a:spcBef>
                <a:spcPts val="1800"/>
              </a:spcBef>
              <a:buSzPct val="171000"/>
              <a:buFontTx/>
              <a:buChar char="•"/>
              <a:defRPr sz="3000">
                <a:solidFill>
                  <a:srgbClr val="FFFFFF"/>
                </a:solidFill>
                <a:latin typeface="+mj-lt"/>
                <a:ea typeface="+mj-ea"/>
                <a:cs typeface="+mj-cs"/>
                <a:sym typeface="Gill Sans"/>
              </a:defRPr>
            </a:lvl1pPr>
            <a:lvl2pPr marL="1041400" indent="-444500">
              <a:spcBef>
                <a:spcPts val="1800"/>
              </a:spcBef>
              <a:buSzPct val="171000"/>
              <a:buFontTx/>
              <a:buChar char="•"/>
              <a:defRPr sz="3000">
                <a:solidFill>
                  <a:srgbClr val="FFFFFF"/>
                </a:solidFill>
                <a:latin typeface="+mj-lt"/>
                <a:ea typeface="+mj-ea"/>
                <a:cs typeface="+mj-cs"/>
                <a:sym typeface="Gill Sans"/>
              </a:defRPr>
            </a:lvl2pPr>
            <a:lvl3pPr marL="1384300" indent="-444500">
              <a:spcBef>
                <a:spcPts val="1800"/>
              </a:spcBef>
              <a:buSzPct val="171000"/>
              <a:buFontTx/>
              <a:buChar char="•"/>
              <a:defRPr sz="3000">
                <a:solidFill>
                  <a:srgbClr val="FFFFFF"/>
                </a:solidFill>
                <a:latin typeface="+mj-lt"/>
                <a:ea typeface="+mj-ea"/>
                <a:cs typeface="+mj-cs"/>
                <a:sym typeface="Gill Sans"/>
              </a:defRPr>
            </a:lvl3pPr>
            <a:lvl4pPr marL="1739900" indent="-444500">
              <a:spcBef>
                <a:spcPts val="1800"/>
              </a:spcBef>
              <a:buSzPct val="171000"/>
              <a:buFontTx/>
              <a:buChar char="•"/>
              <a:defRPr sz="3000">
                <a:solidFill>
                  <a:srgbClr val="FFFFFF"/>
                </a:solidFill>
                <a:latin typeface="+mj-lt"/>
                <a:ea typeface="+mj-ea"/>
                <a:cs typeface="+mj-cs"/>
                <a:sym typeface="Gill Sans"/>
              </a:defRPr>
            </a:lvl4pPr>
            <a:lvl5pPr marL="2082800" indent="-444500">
              <a:spcBef>
                <a:spcPts val="1800"/>
              </a:spcBef>
              <a:buSzPct val="171000"/>
              <a:buFontTx/>
              <a:buChar char="•"/>
              <a:defRPr sz="3000">
                <a:solidFill>
                  <a:srgbClr val="FFFFFF"/>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953" name="Slide Number"/>
          <p:cNvSpPr txBox="1">
            <a:spLocks noGrp="1"/>
          </p:cNvSpPr>
          <p:nvPr>
            <p:ph type="sldNum" sz="quarter" idx="2"/>
          </p:nvPr>
        </p:nvSpPr>
        <p:spPr>
          <a:xfrm>
            <a:off x="4959350" y="7277100"/>
            <a:ext cx="241300" cy="254000"/>
          </a:xfrm>
          <a:prstGeom prst="rect">
            <a:avLst/>
          </a:prstGeom>
        </p:spPr>
        <p:txBody>
          <a:bodyPr/>
          <a:lstStyle>
            <a:lvl1pPr>
              <a:defRPr sz="1200">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000000"/>
        </a:solidFill>
        <a:effectLst/>
      </p:bgPr>
    </p:bg>
    <p:spTree>
      <p:nvGrpSpPr>
        <p:cNvPr id="1" name=""/>
        <p:cNvGrpSpPr/>
        <p:nvPr/>
      </p:nvGrpSpPr>
      <p:grpSpPr>
        <a:xfrm>
          <a:off x="0" y="0"/>
          <a:ext cx="0" cy="0"/>
          <a:chOff x="0" y="0"/>
          <a:chExt cx="0" cy="0"/>
        </a:xfrm>
      </p:grpSpPr>
      <p:sp>
        <p:nvSpPr>
          <p:cNvPr id="960" name="Title Text"/>
          <p:cNvSpPr txBox="1">
            <a:spLocks noGrp="1"/>
          </p:cNvSpPr>
          <p:nvPr>
            <p:ph type="title"/>
          </p:nvPr>
        </p:nvSpPr>
        <p:spPr>
          <a:xfrm>
            <a:off x="990600" y="203200"/>
            <a:ext cx="8178800" cy="1905000"/>
          </a:xfrm>
          <a:prstGeom prst="rect">
            <a:avLst/>
          </a:prstGeom>
        </p:spPr>
        <p:txBody>
          <a:bodyPr/>
          <a:lstStyle>
            <a:lvl1pPr algn="ctr">
              <a:defRPr sz="6400">
                <a:solidFill>
                  <a:srgbClr val="FFFFFF"/>
                </a:solidFill>
                <a:latin typeface="+mj-lt"/>
                <a:ea typeface="+mj-ea"/>
                <a:cs typeface="+mj-cs"/>
                <a:sym typeface="Gill Sans"/>
              </a:defRPr>
            </a:lvl1pPr>
          </a:lstStyle>
          <a:p>
            <a:r>
              <a:t>Title Text</a:t>
            </a:r>
          </a:p>
        </p:txBody>
      </p:sp>
      <p:sp>
        <p:nvSpPr>
          <p:cNvPr id="961" name="Body Level One…"/>
          <p:cNvSpPr txBox="1">
            <a:spLocks noGrp="1"/>
          </p:cNvSpPr>
          <p:nvPr>
            <p:ph type="body" idx="1"/>
          </p:nvPr>
        </p:nvSpPr>
        <p:spPr>
          <a:xfrm>
            <a:off x="990600" y="2159000"/>
            <a:ext cx="8178800" cy="4470400"/>
          </a:xfrm>
          <a:prstGeom prst="rect">
            <a:avLst/>
          </a:prstGeom>
        </p:spPr>
        <p:txBody>
          <a:bodyPr/>
          <a:lstStyle>
            <a:lvl1pPr marL="698500" indent="-444500">
              <a:spcBef>
                <a:spcPts val="1800"/>
              </a:spcBef>
              <a:buSzPct val="171000"/>
              <a:buFontTx/>
              <a:buChar char="•"/>
              <a:defRPr>
                <a:solidFill>
                  <a:srgbClr val="FFFFFF"/>
                </a:solidFill>
                <a:latin typeface="+mj-lt"/>
                <a:ea typeface="+mj-ea"/>
                <a:cs typeface="+mj-cs"/>
                <a:sym typeface="Gill Sans"/>
              </a:defRPr>
            </a:lvl1pPr>
            <a:lvl2pPr marL="1041400" indent="-444500">
              <a:spcBef>
                <a:spcPts val="1800"/>
              </a:spcBef>
              <a:buSzPct val="171000"/>
              <a:buFontTx/>
              <a:buChar char="•"/>
              <a:defRPr>
                <a:solidFill>
                  <a:srgbClr val="FFFFFF"/>
                </a:solidFill>
                <a:latin typeface="+mj-lt"/>
                <a:ea typeface="+mj-ea"/>
                <a:cs typeface="+mj-cs"/>
                <a:sym typeface="Gill Sans"/>
              </a:defRPr>
            </a:lvl2pPr>
            <a:lvl3pPr marL="1384300" indent="-444500">
              <a:spcBef>
                <a:spcPts val="1800"/>
              </a:spcBef>
              <a:buSzPct val="171000"/>
              <a:buFontTx/>
              <a:buChar char="•"/>
              <a:defRPr>
                <a:solidFill>
                  <a:srgbClr val="FFFFFF"/>
                </a:solidFill>
                <a:latin typeface="+mj-lt"/>
                <a:ea typeface="+mj-ea"/>
                <a:cs typeface="+mj-cs"/>
                <a:sym typeface="Gill Sans"/>
              </a:defRPr>
            </a:lvl3pPr>
            <a:lvl4pPr marL="1739900" indent="-444500">
              <a:spcBef>
                <a:spcPts val="1800"/>
              </a:spcBef>
              <a:buSzPct val="171000"/>
              <a:buFontTx/>
              <a:buChar char="•"/>
              <a:defRPr>
                <a:solidFill>
                  <a:srgbClr val="FFFFFF"/>
                </a:solidFill>
                <a:latin typeface="+mj-lt"/>
                <a:ea typeface="+mj-ea"/>
                <a:cs typeface="+mj-cs"/>
                <a:sym typeface="Gill Sans"/>
              </a:defRPr>
            </a:lvl4pPr>
            <a:lvl5pPr marL="2082800" indent="-444500">
              <a:spcBef>
                <a:spcPts val="1800"/>
              </a:spcBef>
              <a:buSzPct val="171000"/>
              <a:buFontTx/>
              <a:buChar char="•"/>
              <a:defRPr>
                <a:solidFill>
                  <a:srgbClr val="FFFFFF"/>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962"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Title &amp; Bullets copy 1">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69" name="Title Text"/>
          <p:cNvSpPr txBox="1">
            <a:spLocks noGrp="1"/>
          </p:cNvSpPr>
          <p:nvPr>
            <p:ph type="title"/>
          </p:nvPr>
        </p:nvSpPr>
        <p:spPr>
          <a:xfrm>
            <a:off x="990600" y="476784"/>
            <a:ext cx="8178800" cy="1688032"/>
          </a:xfrm>
          <a:prstGeom prst="rect">
            <a:avLst/>
          </a:prstGeom>
        </p:spPr>
        <p:txBody>
          <a:bodyPr lIns="50800" tIns="50800" rIns="50800" bIns="50800"/>
          <a:lstStyle>
            <a:lvl1pPr marL="328612" indent="-328612" defTabSz="914400">
              <a:defRPr sz="5000">
                <a:solidFill>
                  <a:srgbClr val="4B342B"/>
                </a:solidFill>
                <a:uFill>
                  <a:solidFill>
                    <a:srgbClr val="4B342B"/>
                  </a:solidFill>
                </a:uFill>
              </a:defRPr>
            </a:lvl1pPr>
          </a:lstStyle>
          <a:p>
            <a:r>
              <a:t>Title Text</a:t>
            </a:r>
          </a:p>
        </p:txBody>
      </p:sp>
      <p:sp>
        <p:nvSpPr>
          <p:cNvPr id="970" name="Body Level One…"/>
          <p:cNvSpPr txBox="1">
            <a:spLocks noGrp="1"/>
          </p:cNvSpPr>
          <p:nvPr>
            <p:ph type="body" idx="1"/>
          </p:nvPr>
        </p:nvSpPr>
        <p:spPr>
          <a:xfrm>
            <a:off x="990600" y="2164815"/>
            <a:ext cx="8178800" cy="4623870"/>
          </a:xfrm>
          <a:prstGeom prst="rect">
            <a:avLst/>
          </a:prstGeom>
        </p:spPr>
        <p:txBody>
          <a:bodyPr lIns="50800" tIns="50800" rIns="50800" bIns="50800"/>
          <a:lstStyle>
            <a:lvl1pPr marL="593725" indent="-403225" defTabSz="914400">
              <a:spcBef>
                <a:spcPts val="900"/>
              </a:spcBef>
              <a:buSzPct val="46000"/>
              <a:buFontTx/>
              <a:buChar char="•"/>
              <a:defRPr sz="2600">
                <a:solidFill>
                  <a:srgbClr val="4B342B"/>
                </a:solidFill>
                <a:uFill>
                  <a:solidFill>
                    <a:srgbClr val="4B342B"/>
                  </a:solidFill>
                </a:uFill>
              </a:defRPr>
            </a:lvl1pPr>
            <a:lvl2pPr marL="1139825" indent="-403225" defTabSz="914400">
              <a:spcBef>
                <a:spcPts val="900"/>
              </a:spcBef>
              <a:buSzPct val="46000"/>
              <a:buFontTx/>
              <a:buChar char="•"/>
              <a:defRPr sz="2600">
                <a:solidFill>
                  <a:srgbClr val="4B342B"/>
                </a:solidFill>
                <a:uFill>
                  <a:solidFill>
                    <a:srgbClr val="4B342B"/>
                  </a:solidFill>
                </a:uFill>
              </a:defRPr>
            </a:lvl2pPr>
            <a:lvl3pPr marL="1698625" indent="-403225" defTabSz="914400">
              <a:spcBef>
                <a:spcPts val="900"/>
              </a:spcBef>
              <a:buSzPct val="46000"/>
              <a:buFontTx/>
              <a:buChar char="•"/>
              <a:defRPr sz="2600">
                <a:solidFill>
                  <a:srgbClr val="4B342B"/>
                </a:solidFill>
                <a:uFill>
                  <a:solidFill>
                    <a:srgbClr val="4B342B"/>
                  </a:solidFill>
                </a:uFill>
              </a:defRPr>
            </a:lvl3pPr>
            <a:lvl4pPr marL="2244725" indent="-403225" defTabSz="914400">
              <a:spcBef>
                <a:spcPts val="900"/>
              </a:spcBef>
              <a:buSzPct val="46000"/>
              <a:buFontTx/>
              <a:buChar char="•"/>
              <a:defRPr sz="2600">
                <a:solidFill>
                  <a:srgbClr val="4B342B"/>
                </a:solidFill>
                <a:uFill>
                  <a:solidFill>
                    <a:srgbClr val="4B342B"/>
                  </a:solidFill>
                </a:uFill>
              </a:defRPr>
            </a:lvl4pPr>
            <a:lvl5pPr marL="2816225" indent="-403225" defTabSz="914400">
              <a:spcBef>
                <a:spcPts val="900"/>
              </a:spcBef>
              <a:buSzPct val="46000"/>
              <a:buFontTx/>
              <a:buChar char="•"/>
              <a:defRPr sz="2600">
                <a:solidFill>
                  <a:srgbClr val="4B342B"/>
                </a:solidFill>
                <a:uFill>
                  <a:solidFill>
                    <a:srgbClr val="4B342B"/>
                  </a:solidFill>
                </a:uFill>
              </a:defRPr>
            </a:lvl5pPr>
          </a:lstStyle>
          <a:p>
            <a:r>
              <a:t>Body Level One</a:t>
            </a:r>
          </a:p>
          <a:p>
            <a:pPr lvl="1"/>
            <a:r>
              <a:t>Body Level Two</a:t>
            </a:r>
          </a:p>
          <a:p>
            <a:pPr lvl="2"/>
            <a:r>
              <a:t>Body Level Three</a:t>
            </a:r>
          </a:p>
          <a:p>
            <a:pPr lvl="3"/>
            <a:r>
              <a:t>Body Level Four</a:t>
            </a:r>
          </a:p>
          <a:p>
            <a:pPr lvl="4"/>
            <a:r>
              <a:t>Body Level Five</a:t>
            </a:r>
          </a:p>
        </p:txBody>
      </p:sp>
      <p:sp>
        <p:nvSpPr>
          <p:cNvPr id="971" name="Slide Number"/>
          <p:cNvSpPr txBox="1">
            <a:spLocks noGrp="1"/>
          </p:cNvSpPr>
          <p:nvPr>
            <p:ph type="sldNum" sz="quarter" idx="2"/>
          </p:nvPr>
        </p:nvSpPr>
        <p:spPr>
          <a:xfrm>
            <a:off x="4962636" y="7239000"/>
            <a:ext cx="230511" cy="292100"/>
          </a:xfrm>
          <a:prstGeom prst="rect">
            <a:avLst/>
          </a:prstGeom>
        </p:spPr>
        <p:txBody>
          <a:bodyPr lIns="50800" tIns="50800" rIns="50800" bIns="50800"/>
          <a:lstStyle>
            <a:lvl1pPr>
              <a:defRPr sz="1000">
                <a:solidFill>
                  <a:srgbClr val="4B342B"/>
                </a:solidFill>
                <a:uFill>
                  <a:solidFill>
                    <a:srgbClr val="4B342B"/>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000000"/>
        </a:solidFill>
        <a:effectLst/>
      </p:bgPr>
    </p:bg>
    <p:spTree>
      <p:nvGrpSpPr>
        <p:cNvPr id="1" name=""/>
        <p:cNvGrpSpPr/>
        <p:nvPr/>
      </p:nvGrpSpPr>
      <p:grpSpPr>
        <a:xfrm>
          <a:off x="0" y="0"/>
          <a:ext cx="0" cy="0"/>
          <a:chOff x="0" y="0"/>
          <a:chExt cx="0" cy="0"/>
        </a:xfrm>
      </p:grpSpPr>
      <p:sp>
        <p:nvSpPr>
          <p:cNvPr id="978" name="Title Text"/>
          <p:cNvSpPr txBox="1">
            <a:spLocks noGrp="1"/>
          </p:cNvSpPr>
          <p:nvPr>
            <p:ph type="title"/>
          </p:nvPr>
        </p:nvSpPr>
        <p:spPr>
          <a:xfrm>
            <a:off x="990600" y="1282700"/>
            <a:ext cx="8178800" cy="2578100"/>
          </a:xfrm>
          <a:prstGeom prst="rect">
            <a:avLst/>
          </a:prstGeom>
        </p:spPr>
        <p:txBody>
          <a:bodyPr anchor="b"/>
          <a:lstStyle>
            <a:lvl1pPr algn="ctr">
              <a:defRPr sz="6400">
                <a:solidFill>
                  <a:srgbClr val="FFFFFF"/>
                </a:solidFill>
                <a:latin typeface="+mj-lt"/>
                <a:ea typeface="+mj-ea"/>
                <a:cs typeface="+mj-cs"/>
                <a:sym typeface="Gill Sans"/>
              </a:defRPr>
            </a:lvl1pPr>
          </a:lstStyle>
          <a:p>
            <a:r>
              <a:t>Title Text</a:t>
            </a:r>
          </a:p>
        </p:txBody>
      </p:sp>
      <p:sp>
        <p:nvSpPr>
          <p:cNvPr id="979" name="Body Level One…"/>
          <p:cNvSpPr txBox="1">
            <a:spLocks noGrp="1"/>
          </p:cNvSpPr>
          <p:nvPr>
            <p:ph type="body" sz="quarter" idx="1"/>
          </p:nvPr>
        </p:nvSpPr>
        <p:spPr>
          <a:xfrm>
            <a:off x="990600" y="3924300"/>
            <a:ext cx="8178800" cy="889000"/>
          </a:xfrm>
          <a:prstGeom prst="rect">
            <a:avLst/>
          </a:prstGeom>
        </p:spPr>
        <p:txBody>
          <a:bodyPr anchor="t"/>
          <a:lstStyle>
            <a:lvl1pPr marL="0" indent="0" algn="ctr">
              <a:spcBef>
                <a:spcPts val="0"/>
              </a:spcBef>
              <a:buSzTx/>
              <a:buFontTx/>
              <a:buNone/>
              <a:defRPr sz="2800">
                <a:solidFill>
                  <a:srgbClr val="FFFFFF"/>
                </a:solidFill>
                <a:latin typeface="+mj-lt"/>
                <a:ea typeface="+mj-ea"/>
                <a:cs typeface="+mj-cs"/>
                <a:sym typeface="Gill Sans"/>
              </a:defRPr>
            </a:lvl1pPr>
            <a:lvl2pPr marL="0" indent="0" algn="ctr">
              <a:spcBef>
                <a:spcPts val="0"/>
              </a:spcBef>
              <a:buSzTx/>
              <a:buFontTx/>
              <a:buNone/>
              <a:defRPr sz="2800">
                <a:solidFill>
                  <a:srgbClr val="FFFFFF"/>
                </a:solidFill>
                <a:latin typeface="+mj-lt"/>
                <a:ea typeface="+mj-ea"/>
                <a:cs typeface="+mj-cs"/>
                <a:sym typeface="Gill Sans"/>
              </a:defRPr>
            </a:lvl2pPr>
            <a:lvl3pPr marL="0" indent="0" algn="ctr">
              <a:spcBef>
                <a:spcPts val="0"/>
              </a:spcBef>
              <a:buSzTx/>
              <a:buFontTx/>
              <a:buNone/>
              <a:defRPr sz="2800">
                <a:solidFill>
                  <a:srgbClr val="FFFFFF"/>
                </a:solidFill>
                <a:latin typeface="+mj-lt"/>
                <a:ea typeface="+mj-ea"/>
                <a:cs typeface="+mj-cs"/>
                <a:sym typeface="Gill Sans"/>
              </a:defRPr>
            </a:lvl3pPr>
            <a:lvl4pPr marL="0" indent="0" algn="ctr">
              <a:spcBef>
                <a:spcPts val="0"/>
              </a:spcBef>
              <a:buSzTx/>
              <a:buFontTx/>
              <a:buNone/>
              <a:defRPr sz="2800">
                <a:solidFill>
                  <a:srgbClr val="FFFFFF"/>
                </a:solidFill>
                <a:latin typeface="+mj-lt"/>
                <a:ea typeface="+mj-ea"/>
                <a:cs typeface="+mj-cs"/>
                <a:sym typeface="Gill Sans"/>
              </a:defRPr>
            </a:lvl4pPr>
            <a:lvl5pPr marL="0" indent="0" algn="ctr">
              <a:spcBef>
                <a:spcPts val="0"/>
              </a:spcBef>
              <a:buSzTx/>
              <a:buFontTx/>
              <a:buNone/>
              <a:defRPr sz="2800">
                <a:solidFill>
                  <a:srgbClr val="FFFFFF"/>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980"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98" name="Title Text"/>
          <p:cNvSpPr txBox="1">
            <a:spLocks noGrp="1"/>
          </p:cNvSpPr>
          <p:nvPr>
            <p:ph type="title"/>
          </p:nvPr>
        </p:nvSpPr>
        <p:spPr>
          <a:prstGeom prst="rect">
            <a:avLst/>
          </a:prstGeom>
        </p:spPr>
        <p:txBody>
          <a:bodyPr/>
          <a:lstStyle>
            <a:lvl1pPr algn="ctr"/>
          </a:lstStyle>
          <a:p>
            <a:r>
              <a:t>Title Text</a:t>
            </a:r>
          </a:p>
        </p:txBody>
      </p:sp>
      <p:sp>
        <p:nvSpPr>
          <p:cNvPr id="99" name="Body Level One…"/>
          <p:cNvSpPr txBox="1">
            <a:spLocks noGrp="1"/>
          </p:cNvSpPr>
          <p:nvPr>
            <p:ph type="body" sz="half" idx="1"/>
          </p:nvPr>
        </p:nvSpPr>
        <p:spPr>
          <a:xfrm>
            <a:off x="990600" y="2197100"/>
            <a:ext cx="3873500" cy="4559300"/>
          </a:xfrm>
          <a:prstGeom prst="rect">
            <a:avLst/>
          </a:prstGeom>
        </p:spPr>
        <p:txBody>
          <a:bodyPr/>
          <a:lstStyle>
            <a:lvl1pPr marL="520700" indent="-304800">
              <a:spcBef>
                <a:spcPts val="2200"/>
              </a:spcBef>
              <a:buBlip>
                <a:blip r:embed="rId2"/>
              </a:buBlip>
              <a:defRPr sz="2400"/>
            </a:lvl1pPr>
            <a:lvl2pPr marL="927100" indent="-304800">
              <a:spcBef>
                <a:spcPts val="2200"/>
              </a:spcBef>
              <a:buBlip>
                <a:blip r:embed="rId2"/>
              </a:buBlip>
              <a:defRPr sz="2400"/>
            </a:lvl2pPr>
            <a:lvl3pPr marL="1282700" indent="-304800">
              <a:spcBef>
                <a:spcPts val="2200"/>
              </a:spcBef>
              <a:buBlip>
                <a:blip r:embed="rId2"/>
              </a:buBlip>
              <a:defRPr sz="2400"/>
            </a:lvl3pPr>
            <a:lvl4pPr marL="1689100" indent="-304800">
              <a:spcBef>
                <a:spcPts val="2200"/>
              </a:spcBef>
              <a:buBlip>
                <a:blip r:embed="rId2"/>
              </a:buBlip>
              <a:defRPr sz="2400"/>
            </a:lvl4pPr>
            <a:lvl5pPr marL="2095500" indent="-304800">
              <a:spcBef>
                <a:spcPts val="2200"/>
              </a:spcBef>
              <a:buBlip>
                <a:blip r:embed="rId2"/>
              </a:buBlip>
              <a:defRPr sz="2400"/>
            </a:lvl5pPr>
          </a:lstStyle>
          <a:p>
            <a:r>
              <a:t>Body Level One</a:t>
            </a:r>
          </a:p>
          <a:p>
            <a:pPr lvl="1"/>
            <a:r>
              <a:t>Body Level Two</a:t>
            </a:r>
          </a:p>
          <a:p>
            <a:pPr lvl="2"/>
            <a:r>
              <a:t>Body Level Three</a:t>
            </a:r>
          </a:p>
          <a:p>
            <a:pPr lvl="3"/>
            <a:r>
              <a:t>Body Level Four</a:t>
            </a:r>
          </a:p>
          <a:p>
            <a:pPr lvl="4"/>
            <a:r>
              <a:t>Body Level Five</a:t>
            </a: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Title &amp; Bullets - 2 Column">
    <p:bg>
      <p:bgPr>
        <a:solidFill>
          <a:srgbClr val="000000"/>
        </a:solidFill>
        <a:effectLst/>
      </p:bgPr>
    </p:bg>
    <p:spTree>
      <p:nvGrpSpPr>
        <p:cNvPr id="1" name=""/>
        <p:cNvGrpSpPr/>
        <p:nvPr/>
      </p:nvGrpSpPr>
      <p:grpSpPr>
        <a:xfrm>
          <a:off x="0" y="0"/>
          <a:ext cx="0" cy="0"/>
          <a:chOff x="0" y="0"/>
          <a:chExt cx="0" cy="0"/>
        </a:xfrm>
      </p:grpSpPr>
      <p:sp>
        <p:nvSpPr>
          <p:cNvPr id="987" name="Title Text"/>
          <p:cNvSpPr txBox="1">
            <a:spLocks noGrp="1"/>
          </p:cNvSpPr>
          <p:nvPr>
            <p:ph type="title"/>
          </p:nvPr>
        </p:nvSpPr>
        <p:spPr>
          <a:xfrm>
            <a:off x="990600" y="203200"/>
            <a:ext cx="8178800" cy="1905000"/>
          </a:xfrm>
          <a:prstGeom prst="rect">
            <a:avLst/>
          </a:prstGeom>
        </p:spPr>
        <p:txBody>
          <a:bodyPr/>
          <a:lstStyle>
            <a:lvl1pPr algn="ctr">
              <a:defRPr sz="6400">
                <a:solidFill>
                  <a:srgbClr val="FFFFFF"/>
                </a:solidFill>
                <a:latin typeface="+mj-lt"/>
                <a:ea typeface="+mj-ea"/>
                <a:cs typeface="+mj-cs"/>
                <a:sym typeface="Gill Sans"/>
              </a:defRPr>
            </a:lvl1pPr>
          </a:lstStyle>
          <a:p>
            <a:r>
              <a:t>Title Text</a:t>
            </a:r>
          </a:p>
        </p:txBody>
      </p:sp>
      <p:sp>
        <p:nvSpPr>
          <p:cNvPr id="988" name="Body Level One…"/>
          <p:cNvSpPr txBox="1">
            <a:spLocks noGrp="1"/>
          </p:cNvSpPr>
          <p:nvPr>
            <p:ph type="body" idx="1"/>
          </p:nvPr>
        </p:nvSpPr>
        <p:spPr>
          <a:xfrm>
            <a:off x="990600" y="2159000"/>
            <a:ext cx="8178800" cy="4470400"/>
          </a:xfrm>
          <a:prstGeom prst="rect">
            <a:avLst/>
          </a:prstGeom>
        </p:spPr>
        <p:txBody>
          <a:bodyPr numCol="2" spcCol="408940" anchor="t"/>
          <a:lstStyle>
            <a:lvl1pPr marL="640422" indent="-386422">
              <a:spcBef>
                <a:spcPts val="3000"/>
              </a:spcBef>
              <a:buSzPct val="171000"/>
              <a:buFontTx/>
              <a:buChar char="•"/>
              <a:defRPr sz="2400">
                <a:solidFill>
                  <a:srgbClr val="FFFFFF"/>
                </a:solidFill>
                <a:latin typeface="+mj-lt"/>
                <a:ea typeface="+mj-ea"/>
                <a:cs typeface="+mj-cs"/>
                <a:sym typeface="Gill Sans"/>
              </a:defRPr>
            </a:lvl1pPr>
            <a:lvl2pPr marL="983322" indent="-386422">
              <a:spcBef>
                <a:spcPts val="3000"/>
              </a:spcBef>
              <a:buSzPct val="171000"/>
              <a:buFontTx/>
              <a:buChar char="•"/>
              <a:defRPr sz="2400">
                <a:solidFill>
                  <a:srgbClr val="FFFFFF"/>
                </a:solidFill>
                <a:latin typeface="+mj-lt"/>
                <a:ea typeface="+mj-ea"/>
                <a:cs typeface="+mj-cs"/>
                <a:sym typeface="Gill Sans"/>
              </a:defRPr>
            </a:lvl2pPr>
            <a:lvl3pPr marL="1326222" indent="-386422">
              <a:spcBef>
                <a:spcPts val="3000"/>
              </a:spcBef>
              <a:buSzPct val="171000"/>
              <a:buFontTx/>
              <a:buChar char="•"/>
              <a:defRPr sz="2400">
                <a:solidFill>
                  <a:srgbClr val="FFFFFF"/>
                </a:solidFill>
                <a:latin typeface="+mj-lt"/>
                <a:ea typeface="+mj-ea"/>
                <a:cs typeface="+mj-cs"/>
                <a:sym typeface="Gill Sans"/>
              </a:defRPr>
            </a:lvl3pPr>
            <a:lvl4pPr marL="1681822" indent="-386422">
              <a:spcBef>
                <a:spcPts val="3000"/>
              </a:spcBef>
              <a:buSzPct val="171000"/>
              <a:buFontTx/>
              <a:buChar char="•"/>
              <a:defRPr sz="2400">
                <a:solidFill>
                  <a:srgbClr val="FFFFFF"/>
                </a:solidFill>
                <a:latin typeface="+mj-lt"/>
                <a:ea typeface="+mj-ea"/>
                <a:cs typeface="+mj-cs"/>
                <a:sym typeface="Gill Sans"/>
              </a:defRPr>
            </a:lvl4pPr>
            <a:lvl5pPr marL="2024722" indent="-386422">
              <a:spcBef>
                <a:spcPts val="3000"/>
              </a:spcBef>
              <a:buSzPct val="171000"/>
              <a:buFontTx/>
              <a:buChar char="•"/>
              <a:defRPr sz="2400">
                <a:solidFill>
                  <a:srgbClr val="FFFFFF"/>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989"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996"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Title - Top">
    <p:bg>
      <p:bgPr>
        <a:solidFill>
          <a:srgbClr val="000000"/>
        </a:solidFill>
        <a:effectLst/>
      </p:bgPr>
    </p:bg>
    <p:spTree>
      <p:nvGrpSpPr>
        <p:cNvPr id="1" name=""/>
        <p:cNvGrpSpPr/>
        <p:nvPr/>
      </p:nvGrpSpPr>
      <p:grpSpPr>
        <a:xfrm>
          <a:off x="0" y="0"/>
          <a:ext cx="0" cy="0"/>
          <a:chOff x="0" y="0"/>
          <a:chExt cx="0" cy="0"/>
        </a:xfrm>
      </p:grpSpPr>
      <p:sp>
        <p:nvSpPr>
          <p:cNvPr id="1003" name="Title Text"/>
          <p:cNvSpPr txBox="1">
            <a:spLocks noGrp="1"/>
          </p:cNvSpPr>
          <p:nvPr>
            <p:ph type="title"/>
          </p:nvPr>
        </p:nvSpPr>
        <p:spPr>
          <a:xfrm>
            <a:off x="990600" y="203200"/>
            <a:ext cx="8178800" cy="1905000"/>
          </a:xfrm>
          <a:prstGeom prst="rect">
            <a:avLst/>
          </a:prstGeom>
        </p:spPr>
        <p:txBody>
          <a:bodyPr/>
          <a:lstStyle>
            <a:lvl1pPr algn="ctr">
              <a:defRPr sz="6400">
                <a:solidFill>
                  <a:srgbClr val="FFFFFF"/>
                </a:solidFill>
                <a:latin typeface="+mj-lt"/>
                <a:ea typeface="+mj-ea"/>
                <a:cs typeface="+mj-cs"/>
                <a:sym typeface="Gill Sans"/>
              </a:defRPr>
            </a:lvl1pPr>
          </a:lstStyle>
          <a:p>
            <a:r>
              <a:t>Title Text</a:t>
            </a:r>
          </a:p>
        </p:txBody>
      </p:sp>
      <p:sp>
        <p:nvSpPr>
          <p:cNvPr id="1004"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Title - Center">
    <p:bg>
      <p:bgPr>
        <a:solidFill>
          <a:srgbClr val="000000"/>
        </a:solidFill>
        <a:effectLst/>
      </p:bgPr>
    </p:bg>
    <p:spTree>
      <p:nvGrpSpPr>
        <p:cNvPr id="1" name=""/>
        <p:cNvGrpSpPr/>
        <p:nvPr/>
      </p:nvGrpSpPr>
      <p:grpSpPr>
        <a:xfrm>
          <a:off x="0" y="0"/>
          <a:ext cx="0" cy="0"/>
          <a:chOff x="0" y="0"/>
          <a:chExt cx="0" cy="0"/>
        </a:xfrm>
      </p:grpSpPr>
      <p:sp>
        <p:nvSpPr>
          <p:cNvPr id="1011" name="Title Text"/>
          <p:cNvSpPr txBox="1">
            <a:spLocks noGrp="1"/>
          </p:cNvSpPr>
          <p:nvPr>
            <p:ph type="title"/>
          </p:nvPr>
        </p:nvSpPr>
        <p:spPr>
          <a:xfrm>
            <a:off x="990600" y="2324100"/>
            <a:ext cx="8178800" cy="2971800"/>
          </a:xfrm>
          <a:prstGeom prst="rect">
            <a:avLst/>
          </a:prstGeom>
        </p:spPr>
        <p:txBody>
          <a:bodyPr/>
          <a:lstStyle>
            <a:lvl1pPr algn="ctr">
              <a:defRPr sz="6400">
                <a:solidFill>
                  <a:srgbClr val="FFFFFF"/>
                </a:solidFill>
                <a:latin typeface="+mj-lt"/>
                <a:ea typeface="+mj-ea"/>
                <a:cs typeface="+mj-cs"/>
                <a:sym typeface="Gill Sans"/>
              </a:defRPr>
            </a:lvl1pPr>
          </a:lstStyle>
          <a:p>
            <a:r>
              <a:t>Title Text</a:t>
            </a:r>
          </a:p>
        </p:txBody>
      </p:sp>
      <p:sp>
        <p:nvSpPr>
          <p:cNvPr id="1012"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000000"/>
        </a:solidFill>
        <a:effectLst/>
      </p:bgPr>
    </p:bg>
    <p:spTree>
      <p:nvGrpSpPr>
        <p:cNvPr id="1" name=""/>
        <p:cNvGrpSpPr/>
        <p:nvPr/>
      </p:nvGrpSpPr>
      <p:grpSpPr>
        <a:xfrm>
          <a:off x="0" y="0"/>
          <a:ext cx="0" cy="0"/>
          <a:chOff x="0" y="0"/>
          <a:chExt cx="0" cy="0"/>
        </a:xfrm>
      </p:grpSpPr>
      <p:sp>
        <p:nvSpPr>
          <p:cNvPr id="1019" name="Image"/>
          <p:cNvSpPr>
            <a:spLocks noGrp="1"/>
          </p:cNvSpPr>
          <p:nvPr>
            <p:ph type="pic" sz="half" idx="13"/>
          </p:nvPr>
        </p:nvSpPr>
        <p:spPr>
          <a:xfrm>
            <a:off x="1917700" y="1079500"/>
            <a:ext cx="5826241" cy="3886200"/>
          </a:xfrm>
          <a:prstGeom prst="rect">
            <a:avLst/>
          </a:prstGeom>
        </p:spPr>
        <p:txBody>
          <a:bodyPr lIns="91439" tIns="45719" rIns="91439" bIns="45719" anchor="t"/>
          <a:lstStyle/>
          <a:p>
            <a:endParaRPr/>
          </a:p>
        </p:txBody>
      </p:sp>
      <p:sp>
        <p:nvSpPr>
          <p:cNvPr id="1020" name="Title Text"/>
          <p:cNvSpPr txBox="1">
            <a:spLocks noGrp="1"/>
          </p:cNvSpPr>
          <p:nvPr>
            <p:ph type="title"/>
          </p:nvPr>
        </p:nvSpPr>
        <p:spPr>
          <a:xfrm>
            <a:off x="990600" y="5753100"/>
            <a:ext cx="8178800" cy="1333500"/>
          </a:xfrm>
          <a:prstGeom prst="rect">
            <a:avLst/>
          </a:prstGeom>
        </p:spPr>
        <p:txBody>
          <a:bodyPr/>
          <a:lstStyle>
            <a:lvl1pPr algn="ctr">
              <a:defRPr sz="6400">
                <a:solidFill>
                  <a:srgbClr val="FFFFFF"/>
                </a:solidFill>
                <a:latin typeface="+mj-lt"/>
                <a:ea typeface="+mj-ea"/>
                <a:cs typeface="+mj-cs"/>
                <a:sym typeface="Gill Sans"/>
              </a:defRPr>
            </a:lvl1pPr>
          </a:lstStyle>
          <a:p>
            <a:r>
              <a:t>Title Text</a:t>
            </a:r>
          </a:p>
        </p:txBody>
      </p:sp>
      <p:sp>
        <p:nvSpPr>
          <p:cNvPr id="1021"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Photo - Horizontal Reflection">
    <p:bg>
      <p:bgPr>
        <a:solidFill>
          <a:srgbClr val="000000"/>
        </a:solidFill>
        <a:effectLst/>
      </p:bgPr>
    </p:bg>
    <p:spTree>
      <p:nvGrpSpPr>
        <p:cNvPr id="1" name=""/>
        <p:cNvGrpSpPr/>
        <p:nvPr/>
      </p:nvGrpSpPr>
      <p:grpSpPr>
        <a:xfrm>
          <a:off x="0" y="0"/>
          <a:ext cx="0" cy="0"/>
          <a:chOff x="0" y="0"/>
          <a:chExt cx="0" cy="0"/>
        </a:xfrm>
      </p:grpSpPr>
      <p:sp>
        <p:nvSpPr>
          <p:cNvPr id="1028" name="Image"/>
          <p:cNvSpPr>
            <a:spLocks noGrp="1"/>
          </p:cNvSpPr>
          <p:nvPr>
            <p:ph type="pic" sz="half" idx="13"/>
          </p:nvPr>
        </p:nvSpPr>
        <p:spPr>
          <a:xfrm>
            <a:off x="1917700" y="1079500"/>
            <a:ext cx="5826241" cy="3886200"/>
          </a:xfrm>
          <a:prstGeom prst="rect">
            <a:avLst/>
          </a:prstGeom>
          <a:effectLst>
            <a:reflection stA="50000" endPos="40000" dir="5400000" sy="-100000" algn="bl" rotWithShape="0"/>
          </a:effectLst>
        </p:spPr>
        <p:txBody>
          <a:bodyPr lIns="91439" tIns="45719" rIns="91439" bIns="45719" anchor="t"/>
          <a:lstStyle/>
          <a:p>
            <a:endParaRPr/>
          </a:p>
        </p:txBody>
      </p:sp>
      <p:sp>
        <p:nvSpPr>
          <p:cNvPr id="1029" name="Title Text"/>
          <p:cNvSpPr txBox="1">
            <a:spLocks noGrp="1"/>
          </p:cNvSpPr>
          <p:nvPr>
            <p:ph type="title"/>
          </p:nvPr>
        </p:nvSpPr>
        <p:spPr>
          <a:xfrm>
            <a:off x="990600" y="5753100"/>
            <a:ext cx="8178800" cy="1333500"/>
          </a:xfrm>
          <a:prstGeom prst="rect">
            <a:avLst/>
          </a:prstGeom>
        </p:spPr>
        <p:txBody>
          <a:bodyPr/>
          <a:lstStyle>
            <a:lvl1pPr algn="ctr">
              <a:defRPr sz="6400">
                <a:solidFill>
                  <a:srgbClr val="FFFFFF"/>
                </a:solidFill>
                <a:latin typeface="+mj-lt"/>
                <a:ea typeface="+mj-ea"/>
                <a:cs typeface="+mj-cs"/>
                <a:sym typeface="Gill Sans"/>
              </a:defRPr>
            </a:lvl1pPr>
          </a:lstStyle>
          <a:p>
            <a:r>
              <a:t>Title Text</a:t>
            </a:r>
          </a:p>
        </p:txBody>
      </p:sp>
      <p:sp>
        <p:nvSpPr>
          <p:cNvPr id="1030"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000000"/>
        </a:solidFill>
        <a:effectLst/>
      </p:bgPr>
    </p:bg>
    <p:spTree>
      <p:nvGrpSpPr>
        <p:cNvPr id="1" name=""/>
        <p:cNvGrpSpPr/>
        <p:nvPr/>
      </p:nvGrpSpPr>
      <p:grpSpPr>
        <a:xfrm>
          <a:off x="0" y="0"/>
          <a:ext cx="0" cy="0"/>
          <a:chOff x="0" y="0"/>
          <a:chExt cx="0" cy="0"/>
        </a:xfrm>
      </p:grpSpPr>
      <p:sp>
        <p:nvSpPr>
          <p:cNvPr id="1037" name="Image"/>
          <p:cNvSpPr>
            <a:spLocks noGrp="1"/>
          </p:cNvSpPr>
          <p:nvPr>
            <p:ph type="pic" sz="half" idx="13"/>
          </p:nvPr>
        </p:nvSpPr>
        <p:spPr>
          <a:xfrm>
            <a:off x="5257800" y="876300"/>
            <a:ext cx="3911600" cy="5863876"/>
          </a:xfrm>
          <a:prstGeom prst="rect">
            <a:avLst/>
          </a:prstGeom>
        </p:spPr>
        <p:txBody>
          <a:bodyPr lIns="91439" tIns="45719" rIns="91439" bIns="45719" anchor="t"/>
          <a:lstStyle/>
          <a:p>
            <a:endParaRPr/>
          </a:p>
        </p:txBody>
      </p:sp>
      <p:sp>
        <p:nvSpPr>
          <p:cNvPr id="1038" name="Title Text"/>
          <p:cNvSpPr txBox="1">
            <a:spLocks noGrp="1"/>
          </p:cNvSpPr>
          <p:nvPr>
            <p:ph type="title"/>
          </p:nvPr>
        </p:nvSpPr>
        <p:spPr>
          <a:xfrm>
            <a:off x="495300" y="1193800"/>
            <a:ext cx="4584700" cy="2578100"/>
          </a:xfrm>
          <a:prstGeom prst="rect">
            <a:avLst/>
          </a:prstGeom>
        </p:spPr>
        <p:txBody>
          <a:bodyPr anchor="b"/>
          <a:lstStyle>
            <a:lvl1pPr algn="ctr">
              <a:defRPr sz="5400">
                <a:solidFill>
                  <a:srgbClr val="FFFFFF"/>
                </a:solidFill>
                <a:latin typeface="+mj-lt"/>
                <a:ea typeface="+mj-ea"/>
                <a:cs typeface="+mj-cs"/>
                <a:sym typeface="Gill Sans"/>
              </a:defRPr>
            </a:lvl1pPr>
          </a:lstStyle>
          <a:p>
            <a:r>
              <a:t>Title Text</a:t>
            </a:r>
          </a:p>
        </p:txBody>
      </p:sp>
      <p:sp>
        <p:nvSpPr>
          <p:cNvPr id="1039" name="Body Level One…"/>
          <p:cNvSpPr txBox="1">
            <a:spLocks noGrp="1"/>
          </p:cNvSpPr>
          <p:nvPr>
            <p:ph type="body" sz="quarter" idx="1"/>
          </p:nvPr>
        </p:nvSpPr>
        <p:spPr>
          <a:xfrm>
            <a:off x="495300" y="3835400"/>
            <a:ext cx="4584700" cy="2578100"/>
          </a:xfrm>
          <a:prstGeom prst="rect">
            <a:avLst/>
          </a:prstGeom>
        </p:spPr>
        <p:txBody>
          <a:bodyPr anchor="t"/>
          <a:lstStyle>
            <a:lvl1pPr marL="0" indent="0" algn="ctr">
              <a:spcBef>
                <a:spcPts val="0"/>
              </a:spcBef>
              <a:buSzTx/>
              <a:buFontTx/>
              <a:buNone/>
              <a:defRPr sz="2600">
                <a:solidFill>
                  <a:srgbClr val="FFFFFF"/>
                </a:solidFill>
                <a:latin typeface="+mj-lt"/>
                <a:ea typeface="+mj-ea"/>
                <a:cs typeface="+mj-cs"/>
                <a:sym typeface="Gill Sans"/>
              </a:defRPr>
            </a:lvl1pPr>
            <a:lvl2pPr marL="0" indent="0" algn="ctr">
              <a:spcBef>
                <a:spcPts val="0"/>
              </a:spcBef>
              <a:buSzTx/>
              <a:buFontTx/>
              <a:buNone/>
              <a:defRPr sz="2600">
                <a:solidFill>
                  <a:srgbClr val="FFFFFF"/>
                </a:solidFill>
                <a:latin typeface="+mj-lt"/>
                <a:ea typeface="+mj-ea"/>
                <a:cs typeface="+mj-cs"/>
                <a:sym typeface="Gill Sans"/>
              </a:defRPr>
            </a:lvl2pPr>
            <a:lvl3pPr marL="0" indent="0" algn="ctr">
              <a:spcBef>
                <a:spcPts val="0"/>
              </a:spcBef>
              <a:buSzTx/>
              <a:buFontTx/>
              <a:buNone/>
              <a:defRPr sz="2600">
                <a:solidFill>
                  <a:srgbClr val="FFFFFF"/>
                </a:solidFill>
                <a:latin typeface="+mj-lt"/>
                <a:ea typeface="+mj-ea"/>
                <a:cs typeface="+mj-cs"/>
                <a:sym typeface="Gill Sans"/>
              </a:defRPr>
            </a:lvl3pPr>
            <a:lvl4pPr marL="0" indent="0" algn="ctr">
              <a:spcBef>
                <a:spcPts val="0"/>
              </a:spcBef>
              <a:buSzTx/>
              <a:buFontTx/>
              <a:buNone/>
              <a:defRPr sz="2600">
                <a:solidFill>
                  <a:srgbClr val="FFFFFF"/>
                </a:solidFill>
                <a:latin typeface="+mj-lt"/>
                <a:ea typeface="+mj-ea"/>
                <a:cs typeface="+mj-cs"/>
                <a:sym typeface="Gill Sans"/>
              </a:defRPr>
            </a:lvl4pPr>
            <a:lvl5pPr marL="0" indent="0" algn="ctr">
              <a:spcBef>
                <a:spcPts val="0"/>
              </a:spcBef>
              <a:buSzTx/>
              <a:buFontTx/>
              <a:buNone/>
              <a:defRPr sz="2600">
                <a:solidFill>
                  <a:srgbClr val="FFFFFF"/>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040"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Photo - Vertical Reflection">
    <p:bg>
      <p:bgPr>
        <a:solidFill>
          <a:srgbClr val="000000"/>
        </a:solidFill>
        <a:effectLst/>
      </p:bgPr>
    </p:bg>
    <p:spTree>
      <p:nvGrpSpPr>
        <p:cNvPr id="1" name=""/>
        <p:cNvGrpSpPr/>
        <p:nvPr/>
      </p:nvGrpSpPr>
      <p:grpSpPr>
        <a:xfrm>
          <a:off x="0" y="0"/>
          <a:ext cx="0" cy="0"/>
          <a:chOff x="0" y="0"/>
          <a:chExt cx="0" cy="0"/>
        </a:xfrm>
      </p:grpSpPr>
      <p:sp>
        <p:nvSpPr>
          <p:cNvPr id="1047" name="Image"/>
          <p:cNvSpPr>
            <a:spLocks noGrp="1"/>
          </p:cNvSpPr>
          <p:nvPr>
            <p:ph type="pic" sz="half" idx="13"/>
          </p:nvPr>
        </p:nvSpPr>
        <p:spPr>
          <a:xfrm>
            <a:off x="5473700" y="914400"/>
            <a:ext cx="3467100" cy="5197527"/>
          </a:xfrm>
          <a:prstGeom prst="rect">
            <a:avLst/>
          </a:prstGeom>
          <a:effectLst>
            <a:reflection stA="50000" endPos="40000" dir="5400000" sy="-100000" algn="bl" rotWithShape="0"/>
          </a:effectLst>
        </p:spPr>
        <p:txBody>
          <a:bodyPr lIns="91439" tIns="45719" rIns="91439" bIns="45719" anchor="t"/>
          <a:lstStyle/>
          <a:p>
            <a:endParaRPr/>
          </a:p>
        </p:txBody>
      </p:sp>
      <p:sp>
        <p:nvSpPr>
          <p:cNvPr id="1048" name="Title Text"/>
          <p:cNvSpPr txBox="1">
            <a:spLocks noGrp="1"/>
          </p:cNvSpPr>
          <p:nvPr>
            <p:ph type="title"/>
          </p:nvPr>
        </p:nvSpPr>
        <p:spPr>
          <a:xfrm>
            <a:off x="495300" y="1193800"/>
            <a:ext cx="4584700" cy="2578100"/>
          </a:xfrm>
          <a:prstGeom prst="rect">
            <a:avLst/>
          </a:prstGeom>
        </p:spPr>
        <p:txBody>
          <a:bodyPr anchor="b"/>
          <a:lstStyle>
            <a:lvl1pPr algn="ctr">
              <a:defRPr sz="5400">
                <a:solidFill>
                  <a:srgbClr val="FFFFFF"/>
                </a:solidFill>
                <a:latin typeface="+mj-lt"/>
                <a:ea typeface="+mj-ea"/>
                <a:cs typeface="+mj-cs"/>
                <a:sym typeface="Gill Sans"/>
              </a:defRPr>
            </a:lvl1pPr>
          </a:lstStyle>
          <a:p>
            <a:r>
              <a:t>Title Text</a:t>
            </a:r>
          </a:p>
        </p:txBody>
      </p:sp>
      <p:sp>
        <p:nvSpPr>
          <p:cNvPr id="1049" name="Body Level One…"/>
          <p:cNvSpPr txBox="1">
            <a:spLocks noGrp="1"/>
          </p:cNvSpPr>
          <p:nvPr>
            <p:ph type="body" sz="quarter" idx="1"/>
          </p:nvPr>
        </p:nvSpPr>
        <p:spPr>
          <a:xfrm>
            <a:off x="495300" y="3835400"/>
            <a:ext cx="4584700" cy="2578100"/>
          </a:xfrm>
          <a:prstGeom prst="rect">
            <a:avLst/>
          </a:prstGeom>
        </p:spPr>
        <p:txBody>
          <a:bodyPr anchor="t"/>
          <a:lstStyle>
            <a:lvl1pPr marL="0" indent="0" algn="ctr">
              <a:spcBef>
                <a:spcPts val="0"/>
              </a:spcBef>
              <a:buSzTx/>
              <a:buFontTx/>
              <a:buNone/>
              <a:defRPr sz="2600">
                <a:solidFill>
                  <a:srgbClr val="FFFFFF"/>
                </a:solidFill>
                <a:latin typeface="+mj-lt"/>
                <a:ea typeface="+mj-ea"/>
                <a:cs typeface="+mj-cs"/>
                <a:sym typeface="Gill Sans"/>
              </a:defRPr>
            </a:lvl1pPr>
            <a:lvl2pPr marL="0" indent="0" algn="ctr">
              <a:spcBef>
                <a:spcPts val="0"/>
              </a:spcBef>
              <a:buSzTx/>
              <a:buFontTx/>
              <a:buNone/>
              <a:defRPr sz="2600">
                <a:solidFill>
                  <a:srgbClr val="FFFFFF"/>
                </a:solidFill>
                <a:latin typeface="+mj-lt"/>
                <a:ea typeface="+mj-ea"/>
                <a:cs typeface="+mj-cs"/>
                <a:sym typeface="Gill Sans"/>
              </a:defRPr>
            </a:lvl2pPr>
            <a:lvl3pPr marL="0" indent="0" algn="ctr">
              <a:spcBef>
                <a:spcPts val="0"/>
              </a:spcBef>
              <a:buSzTx/>
              <a:buFontTx/>
              <a:buNone/>
              <a:defRPr sz="2600">
                <a:solidFill>
                  <a:srgbClr val="FFFFFF"/>
                </a:solidFill>
                <a:latin typeface="+mj-lt"/>
                <a:ea typeface="+mj-ea"/>
                <a:cs typeface="+mj-cs"/>
                <a:sym typeface="Gill Sans"/>
              </a:defRPr>
            </a:lvl3pPr>
            <a:lvl4pPr marL="0" indent="0" algn="ctr">
              <a:spcBef>
                <a:spcPts val="0"/>
              </a:spcBef>
              <a:buSzTx/>
              <a:buFontTx/>
              <a:buNone/>
              <a:defRPr sz="2600">
                <a:solidFill>
                  <a:srgbClr val="FFFFFF"/>
                </a:solidFill>
                <a:latin typeface="+mj-lt"/>
                <a:ea typeface="+mj-ea"/>
                <a:cs typeface="+mj-cs"/>
                <a:sym typeface="Gill Sans"/>
              </a:defRPr>
            </a:lvl4pPr>
            <a:lvl5pPr marL="0" indent="0" algn="ctr">
              <a:spcBef>
                <a:spcPts val="0"/>
              </a:spcBef>
              <a:buSzTx/>
              <a:buFontTx/>
              <a:buNone/>
              <a:defRPr sz="2600">
                <a:solidFill>
                  <a:srgbClr val="FFFFFF"/>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050"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000000"/>
        </a:solidFill>
        <a:effectLst/>
      </p:bgPr>
    </p:bg>
    <p:spTree>
      <p:nvGrpSpPr>
        <p:cNvPr id="1" name=""/>
        <p:cNvGrpSpPr/>
        <p:nvPr/>
      </p:nvGrpSpPr>
      <p:grpSpPr>
        <a:xfrm>
          <a:off x="0" y="0"/>
          <a:ext cx="0" cy="0"/>
          <a:chOff x="0" y="0"/>
          <a:chExt cx="0" cy="0"/>
        </a:xfrm>
      </p:grpSpPr>
      <p:sp>
        <p:nvSpPr>
          <p:cNvPr id="1057" name="Image"/>
          <p:cNvSpPr>
            <a:spLocks noGrp="1"/>
          </p:cNvSpPr>
          <p:nvPr>
            <p:ph type="pic" sz="half" idx="13"/>
          </p:nvPr>
        </p:nvSpPr>
        <p:spPr>
          <a:xfrm>
            <a:off x="5537200" y="1879600"/>
            <a:ext cx="3352801" cy="5026180"/>
          </a:xfrm>
          <a:prstGeom prst="rect">
            <a:avLst/>
          </a:prstGeom>
        </p:spPr>
        <p:txBody>
          <a:bodyPr lIns="91439" tIns="45719" rIns="91439" bIns="45719" anchor="t"/>
          <a:lstStyle/>
          <a:p>
            <a:endParaRPr/>
          </a:p>
        </p:txBody>
      </p:sp>
      <p:sp>
        <p:nvSpPr>
          <p:cNvPr id="1058" name="Title Text"/>
          <p:cNvSpPr txBox="1">
            <a:spLocks noGrp="1"/>
          </p:cNvSpPr>
          <p:nvPr>
            <p:ph type="title"/>
          </p:nvPr>
        </p:nvSpPr>
        <p:spPr>
          <a:xfrm>
            <a:off x="990600" y="203200"/>
            <a:ext cx="8178800" cy="1905000"/>
          </a:xfrm>
          <a:prstGeom prst="rect">
            <a:avLst/>
          </a:prstGeom>
        </p:spPr>
        <p:txBody>
          <a:bodyPr/>
          <a:lstStyle>
            <a:lvl1pPr algn="ctr">
              <a:defRPr sz="6400">
                <a:solidFill>
                  <a:srgbClr val="FFFFFF"/>
                </a:solidFill>
                <a:latin typeface="+mj-lt"/>
                <a:ea typeface="+mj-ea"/>
                <a:cs typeface="+mj-cs"/>
                <a:sym typeface="Gill Sans"/>
              </a:defRPr>
            </a:lvl1pPr>
          </a:lstStyle>
          <a:p>
            <a:r>
              <a:t>Title Text</a:t>
            </a:r>
          </a:p>
        </p:txBody>
      </p:sp>
      <p:sp>
        <p:nvSpPr>
          <p:cNvPr id="1059" name="Body Level One…"/>
          <p:cNvSpPr txBox="1">
            <a:spLocks noGrp="1"/>
          </p:cNvSpPr>
          <p:nvPr>
            <p:ph type="body" sz="half" idx="1"/>
          </p:nvPr>
        </p:nvSpPr>
        <p:spPr>
          <a:xfrm>
            <a:off x="990600" y="2159000"/>
            <a:ext cx="3937000" cy="4470400"/>
          </a:xfrm>
          <a:prstGeom prst="rect">
            <a:avLst/>
          </a:prstGeom>
        </p:spPr>
        <p:txBody>
          <a:bodyPr/>
          <a:lstStyle>
            <a:lvl1pPr marL="640422" indent="-386422">
              <a:spcBef>
                <a:spcPts val="3000"/>
              </a:spcBef>
              <a:buSzPct val="171000"/>
              <a:buFontTx/>
              <a:buChar char="•"/>
              <a:defRPr sz="2400">
                <a:solidFill>
                  <a:srgbClr val="FFFFFF"/>
                </a:solidFill>
                <a:latin typeface="+mj-lt"/>
                <a:ea typeface="+mj-ea"/>
                <a:cs typeface="+mj-cs"/>
                <a:sym typeface="Gill Sans"/>
              </a:defRPr>
            </a:lvl1pPr>
            <a:lvl2pPr marL="983322" indent="-386422">
              <a:spcBef>
                <a:spcPts val="3000"/>
              </a:spcBef>
              <a:buSzPct val="171000"/>
              <a:buFontTx/>
              <a:buChar char="•"/>
              <a:defRPr sz="2400">
                <a:solidFill>
                  <a:srgbClr val="FFFFFF"/>
                </a:solidFill>
                <a:latin typeface="+mj-lt"/>
                <a:ea typeface="+mj-ea"/>
                <a:cs typeface="+mj-cs"/>
                <a:sym typeface="Gill Sans"/>
              </a:defRPr>
            </a:lvl2pPr>
            <a:lvl3pPr marL="1326222" indent="-386422">
              <a:spcBef>
                <a:spcPts val="3000"/>
              </a:spcBef>
              <a:buSzPct val="171000"/>
              <a:buFontTx/>
              <a:buChar char="•"/>
              <a:defRPr sz="2400">
                <a:solidFill>
                  <a:srgbClr val="FFFFFF"/>
                </a:solidFill>
                <a:latin typeface="+mj-lt"/>
                <a:ea typeface="+mj-ea"/>
                <a:cs typeface="+mj-cs"/>
                <a:sym typeface="Gill Sans"/>
              </a:defRPr>
            </a:lvl3pPr>
            <a:lvl4pPr marL="1681822" indent="-386422">
              <a:spcBef>
                <a:spcPts val="3000"/>
              </a:spcBef>
              <a:buSzPct val="171000"/>
              <a:buFontTx/>
              <a:buChar char="•"/>
              <a:defRPr sz="2400">
                <a:solidFill>
                  <a:srgbClr val="FFFFFF"/>
                </a:solidFill>
                <a:latin typeface="+mj-lt"/>
                <a:ea typeface="+mj-ea"/>
                <a:cs typeface="+mj-cs"/>
                <a:sym typeface="Gill Sans"/>
              </a:defRPr>
            </a:lvl4pPr>
            <a:lvl5pPr marL="2024722" indent="-386422">
              <a:spcBef>
                <a:spcPts val="3000"/>
              </a:spcBef>
              <a:buSzPct val="171000"/>
              <a:buFontTx/>
              <a:buChar char="•"/>
              <a:defRPr sz="2400">
                <a:solidFill>
                  <a:srgbClr val="FFFFFF"/>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060"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Title &amp; Bullets - Left">
    <p:bg>
      <p:bgPr>
        <a:solidFill>
          <a:srgbClr val="000000"/>
        </a:solidFill>
        <a:effectLst/>
      </p:bgPr>
    </p:bg>
    <p:spTree>
      <p:nvGrpSpPr>
        <p:cNvPr id="1" name=""/>
        <p:cNvGrpSpPr/>
        <p:nvPr/>
      </p:nvGrpSpPr>
      <p:grpSpPr>
        <a:xfrm>
          <a:off x="0" y="0"/>
          <a:ext cx="0" cy="0"/>
          <a:chOff x="0" y="0"/>
          <a:chExt cx="0" cy="0"/>
        </a:xfrm>
      </p:grpSpPr>
      <p:sp>
        <p:nvSpPr>
          <p:cNvPr id="1067" name="Title Text"/>
          <p:cNvSpPr txBox="1">
            <a:spLocks noGrp="1"/>
          </p:cNvSpPr>
          <p:nvPr>
            <p:ph type="title"/>
          </p:nvPr>
        </p:nvSpPr>
        <p:spPr>
          <a:xfrm>
            <a:off x="990600" y="203200"/>
            <a:ext cx="8178800" cy="1905000"/>
          </a:xfrm>
          <a:prstGeom prst="rect">
            <a:avLst/>
          </a:prstGeom>
        </p:spPr>
        <p:txBody>
          <a:bodyPr/>
          <a:lstStyle>
            <a:lvl1pPr algn="ctr">
              <a:defRPr sz="6400">
                <a:solidFill>
                  <a:srgbClr val="FFFFFF"/>
                </a:solidFill>
                <a:latin typeface="+mj-lt"/>
                <a:ea typeface="+mj-ea"/>
                <a:cs typeface="+mj-cs"/>
                <a:sym typeface="Gill Sans"/>
              </a:defRPr>
            </a:lvl1pPr>
          </a:lstStyle>
          <a:p>
            <a:r>
              <a:t>Title Text</a:t>
            </a:r>
          </a:p>
        </p:txBody>
      </p:sp>
      <p:sp>
        <p:nvSpPr>
          <p:cNvPr id="1068" name="Body Level One…"/>
          <p:cNvSpPr txBox="1">
            <a:spLocks noGrp="1"/>
          </p:cNvSpPr>
          <p:nvPr>
            <p:ph type="body" sz="half" idx="1"/>
          </p:nvPr>
        </p:nvSpPr>
        <p:spPr>
          <a:xfrm>
            <a:off x="990600" y="2159000"/>
            <a:ext cx="3937000" cy="4470400"/>
          </a:xfrm>
          <a:prstGeom prst="rect">
            <a:avLst/>
          </a:prstGeom>
        </p:spPr>
        <p:txBody>
          <a:bodyPr/>
          <a:lstStyle>
            <a:lvl1pPr marL="640422" indent="-386422">
              <a:spcBef>
                <a:spcPts val="3000"/>
              </a:spcBef>
              <a:buSzPct val="171000"/>
              <a:buFontTx/>
              <a:buChar char="•"/>
              <a:defRPr sz="2400">
                <a:solidFill>
                  <a:srgbClr val="FFFFFF"/>
                </a:solidFill>
                <a:latin typeface="+mj-lt"/>
                <a:ea typeface="+mj-ea"/>
                <a:cs typeface="+mj-cs"/>
                <a:sym typeface="Gill Sans"/>
              </a:defRPr>
            </a:lvl1pPr>
            <a:lvl2pPr marL="983322" indent="-386422">
              <a:spcBef>
                <a:spcPts val="3000"/>
              </a:spcBef>
              <a:buSzPct val="171000"/>
              <a:buFontTx/>
              <a:buChar char="•"/>
              <a:defRPr sz="2400">
                <a:solidFill>
                  <a:srgbClr val="FFFFFF"/>
                </a:solidFill>
                <a:latin typeface="+mj-lt"/>
                <a:ea typeface="+mj-ea"/>
                <a:cs typeface="+mj-cs"/>
                <a:sym typeface="Gill Sans"/>
              </a:defRPr>
            </a:lvl2pPr>
            <a:lvl3pPr marL="1326222" indent="-386422">
              <a:spcBef>
                <a:spcPts val="3000"/>
              </a:spcBef>
              <a:buSzPct val="171000"/>
              <a:buFontTx/>
              <a:buChar char="•"/>
              <a:defRPr sz="2400">
                <a:solidFill>
                  <a:srgbClr val="FFFFFF"/>
                </a:solidFill>
                <a:latin typeface="+mj-lt"/>
                <a:ea typeface="+mj-ea"/>
                <a:cs typeface="+mj-cs"/>
                <a:sym typeface="Gill Sans"/>
              </a:defRPr>
            </a:lvl3pPr>
            <a:lvl4pPr marL="1681822" indent="-386422">
              <a:spcBef>
                <a:spcPts val="3000"/>
              </a:spcBef>
              <a:buSzPct val="171000"/>
              <a:buFontTx/>
              <a:buChar char="•"/>
              <a:defRPr sz="2400">
                <a:solidFill>
                  <a:srgbClr val="FFFFFF"/>
                </a:solidFill>
                <a:latin typeface="+mj-lt"/>
                <a:ea typeface="+mj-ea"/>
                <a:cs typeface="+mj-cs"/>
                <a:sym typeface="Gill Sans"/>
              </a:defRPr>
            </a:lvl4pPr>
            <a:lvl5pPr marL="2024722" indent="-386422">
              <a:spcBef>
                <a:spcPts val="3000"/>
              </a:spcBef>
              <a:buSzPct val="171000"/>
              <a:buFontTx/>
              <a:buChar char="•"/>
              <a:defRPr sz="2400">
                <a:solidFill>
                  <a:srgbClr val="FFFFFF"/>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069"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07" name="Title Text"/>
          <p:cNvSpPr txBox="1">
            <a:spLocks noGrp="1"/>
          </p:cNvSpPr>
          <p:nvPr>
            <p:ph type="title"/>
          </p:nvPr>
        </p:nvSpPr>
        <p:spPr>
          <a:prstGeom prst="rect">
            <a:avLst/>
          </a:prstGeom>
        </p:spPr>
        <p:txBody>
          <a:bodyPr/>
          <a:lstStyle>
            <a:lvl1pPr algn="ctr"/>
          </a:lstStyle>
          <a:p>
            <a:r>
              <a:t>Title Text</a:t>
            </a:r>
          </a:p>
        </p:txBody>
      </p:sp>
      <p:sp>
        <p:nvSpPr>
          <p:cNvPr id="108" name="Body Level One…"/>
          <p:cNvSpPr txBox="1">
            <a:spLocks noGrp="1"/>
          </p:cNvSpPr>
          <p:nvPr>
            <p:ph type="body" sz="half" idx="1"/>
          </p:nvPr>
        </p:nvSpPr>
        <p:spPr>
          <a:xfrm>
            <a:off x="5740400" y="2197100"/>
            <a:ext cx="3429000" cy="4559300"/>
          </a:xfrm>
          <a:prstGeom prst="rect">
            <a:avLst/>
          </a:prstGeom>
        </p:spPr>
        <p:txBody>
          <a:bodyPr/>
          <a:lstStyle>
            <a:lvl1pPr marL="520700" indent="-304800">
              <a:spcBef>
                <a:spcPts val="2200"/>
              </a:spcBef>
              <a:buBlip>
                <a:blip r:embed="rId2"/>
              </a:buBlip>
              <a:defRPr sz="2400"/>
            </a:lvl1pPr>
            <a:lvl2pPr marL="927100" indent="-304800">
              <a:spcBef>
                <a:spcPts val="2200"/>
              </a:spcBef>
              <a:buBlip>
                <a:blip r:embed="rId2"/>
              </a:buBlip>
              <a:defRPr sz="2400"/>
            </a:lvl2pPr>
            <a:lvl3pPr marL="1282700" indent="-304800">
              <a:spcBef>
                <a:spcPts val="2200"/>
              </a:spcBef>
              <a:buBlip>
                <a:blip r:embed="rId2"/>
              </a:buBlip>
              <a:defRPr sz="2400"/>
            </a:lvl3pPr>
            <a:lvl4pPr marL="1689100" indent="-304800">
              <a:spcBef>
                <a:spcPts val="2200"/>
              </a:spcBef>
              <a:buBlip>
                <a:blip r:embed="rId2"/>
              </a:buBlip>
              <a:defRPr sz="2400"/>
            </a:lvl4pPr>
            <a:lvl5pPr marL="2095500" indent="-304800">
              <a:spcBef>
                <a:spcPts val="2200"/>
              </a:spcBef>
              <a:buBlip>
                <a:blip r:embed="rId2"/>
              </a:buBlip>
              <a:defRPr sz="2400"/>
            </a:lvl5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Title &amp; Bullets - Right">
    <p:bg>
      <p:bgPr>
        <a:solidFill>
          <a:srgbClr val="000000"/>
        </a:solidFill>
        <a:effectLst/>
      </p:bgPr>
    </p:bg>
    <p:spTree>
      <p:nvGrpSpPr>
        <p:cNvPr id="1" name=""/>
        <p:cNvGrpSpPr/>
        <p:nvPr/>
      </p:nvGrpSpPr>
      <p:grpSpPr>
        <a:xfrm>
          <a:off x="0" y="0"/>
          <a:ext cx="0" cy="0"/>
          <a:chOff x="0" y="0"/>
          <a:chExt cx="0" cy="0"/>
        </a:xfrm>
      </p:grpSpPr>
      <p:sp>
        <p:nvSpPr>
          <p:cNvPr id="1076" name="Title Text"/>
          <p:cNvSpPr txBox="1">
            <a:spLocks noGrp="1"/>
          </p:cNvSpPr>
          <p:nvPr>
            <p:ph type="title"/>
          </p:nvPr>
        </p:nvSpPr>
        <p:spPr>
          <a:xfrm>
            <a:off x="990600" y="203200"/>
            <a:ext cx="8178800" cy="1905000"/>
          </a:xfrm>
          <a:prstGeom prst="rect">
            <a:avLst/>
          </a:prstGeom>
        </p:spPr>
        <p:txBody>
          <a:bodyPr/>
          <a:lstStyle>
            <a:lvl1pPr algn="ctr">
              <a:defRPr sz="6400">
                <a:solidFill>
                  <a:srgbClr val="FFFFFF"/>
                </a:solidFill>
                <a:latin typeface="+mj-lt"/>
                <a:ea typeface="+mj-ea"/>
                <a:cs typeface="+mj-cs"/>
                <a:sym typeface="Gill Sans"/>
              </a:defRPr>
            </a:lvl1pPr>
          </a:lstStyle>
          <a:p>
            <a:r>
              <a:t>Title Text</a:t>
            </a:r>
          </a:p>
        </p:txBody>
      </p:sp>
      <p:sp>
        <p:nvSpPr>
          <p:cNvPr id="1077" name="Body Level One…"/>
          <p:cNvSpPr txBox="1">
            <a:spLocks noGrp="1"/>
          </p:cNvSpPr>
          <p:nvPr>
            <p:ph type="body" sz="quarter" idx="1"/>
          </p:nvPr>
        </p:nvSpPr>
        <p:spPr>
          <a:xfrm>
            <a:off x="6070600" y="2159000"/>
            <a:ext cx="3098800" cy="4470400"/>
          </a:xfrm>
          <a:prstGeom prst="rect">
            <a:avLst/>
          </a:prstGeom>
        </p:spPr>
        <p:txBody>
          <a:bodyPr/>
          <a:lstStyle>
            <a:lvl1pPr marL="640422" indent="-386422">
              <a:spcBef>
                <a:spcPts val="3000"/>
              </a:spcBef>
              <a:buSzPct val="171000"/>
              <a:buFontTx/>
              <a:buChar char="•"/>
              <a:defRPr sz="2400">
                <a:solidFill>
                  <a:srgbClr val="FFFFFF"/>
                </a:solidFill>
                <a:latin typeface="+mj-lt"/>
                <a:ea typeface="+mj-ea"/>
                <a:cs typeface="+mj-cs"/>
                <a:sym typeface="Gill Sans"/>
              </a:defRPr>
            </a:lvl1pPr>
            <a:lvl2pPr marL="983322" indent="-386422">
              <a:spcBef>
                <a:spcPts val="3000"/>
              </a:spcBef>
              <a:buSzPct val="171000"/>
              <a:buFontTx/>
              <a:buChar char="•"/>
              <a:defRPr sz="2400">
                <a:solidFill>
                  <a:srgbClr val="FFFFFF"/>
                </a:solidFill>
                <a:latin typeface="+mj-lt"/>
                <a:ea typeface="+mj-ea"/>
                <a:cs typeface="+mj-cs"/>
                <a:sym typeface="Gill Sans"/>
              </a:defRPr>
            </a:lvl2pPr>
            <a:lvl3pPr marL="1326222" indent="-386422">
              <a:spcBef>
                <a:spcPts val="3000"/>
              </a:spcBef>
              <a:buSzPct val="171000"/>
              <a:buFontTx/>
              <a:buChar char="•"/>
              <a:defRPr sz="2400">
                <a:solidFill>
                  <a:srgbClr val="FFFFFF"/>
                </a:solidFill>
                <a:latin typeface="+mj-lt"/>
                <a:ea typeface="+mj-ea"/>
                <a:cs typeface="+mj-cs"/>
                <a:sym typeface="Gill Sans"/>
              </a:defRPr>
            </a:lvl3pPr>
            <a:lvl4pPr marL="1681822" indent="-386422">
              <a:spcBef>
                <a:spcPts val="3000"/>
              </a:spcBef>
              <a:buSzPct val="171000"/>
              <a:buFontTx/>
              <a:buChar char="•"/>
              <a:defRPr sz="2400">
                <a:solidFill>
                  <a:srgbClr val="FFFFFF"/>
                </a:solidFill>
                <a:latin typeface="+mj-lt"/>
                <a:ea typeface="+mj-ea"/>
                <a:cs typeface="+mj-cs"/>
                <a:sym typeface="Gill Sans"/>
              </a:defRPr>
            </a:lvl4pPr>
            <a:lvl5pPr marL="2024722" indent="-386422">
              <a:spcBef>
                <a:spcPts val="3000"/>
              </a:spcBef>
              <a:buSzPct val="171000"/>
              <a:buFontTx/>
              <a:buChar char="•"/>
              <a:defRPr sz="2400">
                <a:solidFill>
                  <a:srgbClr val="FFFFFF"/>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078"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Bullets">
    <p:bg>
      <p:bgPr>
        <a:solidFill>
          <a:srgbClr val="000000"/>
        </a:solidFill>
        <a:effectLst/>
      </p:bgPr>
    </p:bg>
    <p:spTree>
      <p:nvGrpSpPr>
        <p:cNvPr id="1" name=""/>
        <p:cNvGrpSpPr/>
        <p:nvPr/>
      </p:nvGrpSpPr>
      <p:grpSpPr>
        <a:xfrm>
          <a:off x="0" y="0"/>
          <a:ext cx="0" cy="0"/>
          <a:chOff x="0" y="0"/>
          <a:chExt cx="0" cy="0"/>
        </a:xfrm>
      </p:grpSpPr>
      <p:sp>
        <p:nvSpPr>
          <p:cNvPr id="1085" name="Body Level One…"/>
          <p:cNvSpPr txBox="1">
            <a:spLocks noGrp="1"/>
          </p:cNvSpPr>
          <p:nvPr>
            <p:ph type="body" idx="1"/>
          </p:nvPr>
        </p:nvSpPr>
        <p:spPr>
          <a:xfrm>
            <a:off x="990600" y="990600"/>
            <a:ext cx="8178800" cy="5638800"/>
          </a:xfrm>
          <a:prstGeom prst="rect">
            <a:avLst/>
          </a:prstGeom>
        </p:spPr>
        <p:txBody>
          <a:bodyPr/>
          <a:lstStyle>
            <a:lvl1pPr marL="698500" indent="-444500">
              <a:spcBef>
                <a:spcPts val="3700"/>
              </a:spcBef>
              <a:buSzPct val="171000"/>
              <a:buFontTx/>
              <a:buChar char="•"/>
              <a:defRPr>
                <a:solidFill>
                  <a:srgbClr val="FFFFFF"/>
                </a:solidFill>
                <a:latin typeface="+mj-lt"/>
                <a:ea typeface="+mj-ea"/>
                <a:cs typeface="+mj-cs"/>
                <a:sym typeface="Gill Sans"/>
              </a:defRPr>
            </a:lvl1pPr>
            <a:lvl2pPr marL="1041400" indent="-444500">
              <a:spcBef>
                <a:spcPts val="3700"/>
              </a:spcBef>
              <a:buSzPct val="171000"/>
              <a:buFontTx/>
              <a:buChar char="•"/>
              <a:defRPr>
                <a:solidFill>
                  <a:srgbClr val="FFFFFF"/>
                </a:solidFill>
                <a:latin typeface="+mj-lt"/>
                <a:ea typeface="+mj-ea"/>
                <a:cs typeface="+mj-cs"/>
                <a:sym typeface="Gill Sans"/>
              </a:defRPr>
            </a:lvl2pPr>
            <a:lvl3pPr marL="1384300" indent="-444500">
              <a:spcBef>
                <a:spcPts val="3700"/>
              </a:spcBef>
              <a:buSzPct val="171000"/>
              <a:buFontTx/>
              <a:buChar char="•"/>
              <a:defRPr>
                <a:solidFill>
                  <a:srgbClr val="FFFFFF"/>
                </a:solidFill>
                <a:latin typeface="+mj-lt"/>
                <a:ea typeface="+mj-ea"/>
                <a:cs typeface="+mj-cs"/>
                <a:sym typeface="Gill Sans"/>
              </a:defRPr>
            </a:lvl3pPr>
            <a:lvl4pPr marL="1739900" indent="-444500">
              <a:spcBef>
                <a:spcPts val="3700"/>
              </a:spcBef>
              <a:buSzPct val="171000"/>
              <a:buFontTx/>
              <a:buChar char="•"/>
              <a:defRPr>
                <a:solidFill>
                  <a:srgbClr val="FFFFFF"/>
                </a:solidFill>
                <a:latin typeface="+mj-lt"/>
                <a:ea typeface="+mj-ea"/>
                <a:cs typeface="+mj-cs"/>
                <a:sym typeface="Gill Sans"/>
              </a:defRPr>
            </a:lvl4pPr>
            <a:lvl5pPr marL="2082800" indent="-444500">
              <a:spcBef>
                <a:spcPts val="3700"/>
              </a:spcBef>
              <a:buSzPct val="171000"/>
              <a:buFontTx/>
              <a:buChar char="•"/>
              <a:defRPr>
                <a:solidFill>
                  <a:srgbClr val="FFFFFF"/>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086"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93" name="Title Text"/>
          <p:cNvSpPr txBox="1">
            <a:spLocks noGrp="1"/>
          </p:cNvSpPr>
          <p:nvPr>
            <p:ph type="title"/>
          </p:nvPr>
        </p:nvSpPr>
        <p:spPr>
          <a:xfrm>
            <a:off x="990600" y="165100"/>
            <a:ext cx="8178800" cy="1981200"/>
          </a:xfrm>
          <a:prstGeom prst="rect">
            <a:avLst/>
          </a:prstGeom>
        </p:spPr>
        <p:txBody>
          <a:bodyPr lIns="0" tIns="0" rIns="0" bIns="0"/>
          <a:lstStyle>
            <a:lvl1pPr algn="ctr">
              <a:lnSpc>
                <a:spcPts val="6400"/>
              </a:lnSpc>
              <a:spcBef>
                <a:spcPts val="200"/>
              </a:spcBef>
              <a:tabLst>
                <a:tab pos="952500" algn="l"/>
              </a:tabLst>
              <a:defRPr sz="5400">
                <a:solidFill>
                  <a:srgbClr val="FFFFFF"/>
                </a:solidFill>
                <a:latin typeface="Chalkboard"/>
                <a:ea typeface="Chalkboard"/>
                <a:cs typeface="Chalkboard"/>
                <a:sym typeface="Chalkboard"/>
              </a:defRPr>
            </a:lvl1pPr>
          </a:lstStyle>
          <a:p>
            <a:r>
              <a:t>Title Text</a:t>
            </a:r>
          </a:p>
        </p:txBody>
      </p:sp>
      <p:sp>
        <p:nvSpPr>
          <p:cNvPr id="1094" name="Body Level One…"/>
          <p:cNvSpPr txBox="1">
            <a:spLocks noGrp="1"/>
          </p:cNvSpPr>
          <p:nvPr>
            <p:ph type="body" idx="1"/>
          </p:nvPr>
        </p:nvSpPr>
        <p:spPr>
          <a:xfrm>
            <a:off x="990600" y="2298700"/>
            <a:ext cx="8178800" cy="4483100"/>
          </a:xfrm>
          <a:prstGeom prst="rect">
            <a:avLst/>
          </a:prstGeom>
        </p:spPr>
        <p:txBody>
          <a:bodyPr lIns="50800" tIns="50800" rIns="50800" bIns="50800"/>
          <a:lstStyle>
            <a:lvl1pPr marL="590483" indent="-336483">
              <a:lnSpc>
                <a:spcPts val="3100"/>
              </a:lnSpc>
              <a:spcBef>
                <a:spcPts val="2600"/>
              </a:spcBef>
              <a:buClr>
                <a:srgbClr val="000000"/>
              </a:buClr>
              <a:buSzPct val="43055"/>
              <a:buBlip>
                <a:blip r:embed="rId3"/>
              </a:buBlip>
              <a:tabLst>
                <a:tab pos="1028700" algn="l"/>
              </a:tabLst>
              <a:defRPr sz="2600">
                <a:solidFill>
                  <a:srgbClr val="FFFFFF"/>
                </a:solidFill>
                <a:latin typeface="Chalkboard"/>
                <a:ea typeface="Chalkboard"/>
                <a:cs typeface="Chalkboard"/>
                <a:sym typeface="Chalkboard"/>
              </a:defRPr>
            </a:lvl1pPr>
            <a:lvl2pPr marL="1034983" indent="-336483">
              <a:lnSpc>
                <a:spcPts val="3100"/>
              </a:lnSpc>
              <a:spcBef>
                <a:spcPts val="2600"/>
              </a:spcBef>
              <a:buClr>
                <a:srgbClr val="000000"/>
              </a:buClr>
              <a:buSzPct val="43055"/>
              <a:buBlip>
                <a:blip r:embed="rId3"/>
              </a:buBlip>
              <a:tabLst>
                <a:tab pos="1473200" algn="l"/>
              </a:tabLst>
              <a:defRPr sz="2600">
                <a:solidFill>
                  <a:srgbClr val="FFFFFF"/>
                </a:solidFill>
                <a:latin typeface="Chalkboard"/>
                <a:ea typeface="Chalkboard"/>
                <a:cs typeface="Chalkboard"/>
                <a:sym typeface="Chalkboard"/>
              </a:defRPr>
            </a:lvl2pPr>
            <a:lvl3pPr marL="1479483" indent="-336483">
              <a:lnSpc>
                <a:spcPts val="3100"/>
              </a:lnSpc>
              <a:spcBef>
                <a:spcPts val="2600"/>
              </a:spcBef>
              <a:buClr>
                <a:srgbClr val="000000"/>
              </a:buClr>
              <a:buSzPct val="43055"/>
              <a:buBlip>
                <a:blip r:embed="rId3"/>
              </a:buBlip>
              <a:tabLst>
                <a:tab pos="1917700" algn="l"/>
              </a:tabLst>
              <a:defRPr sz="2600">
                <a:solidFill>
                  <a:srgbClr val="FFFFFF"/>
                </a:solidFill>
                <a:latin typeface="Chalkboard"/>
                <a:ea typeface="Chalkboard"/>
                <a:cs typeface="Chalkboard"/>
                <a:sym typeface="Chalkboard"/>
              </a:defRPr>
            </a:lvl3pPr>
            <a:lvl4pPr marL="1923983" indent="-336483">
              <a:lnSpc>
                <a:spcPts val="3100"/>
              </a:lnSpc>
              <a:spcBef>
                <a:spcPts val="2600"/>
              </a:spcBef>
              <a:buClr>
                <a:srgbClr val="000000"/>
              </a:buClr>
              <a:buSzPct val="43055"/>
              <a:buBlip>
                <a:blip r:embed="rId3"/>
              </a:buBlip>
              <a:tabLst>
                <a:tab pos="2362200" algn="l"/>
              </a:tabLst>
              <a:defRPr sz="2600">
                <a:solidFill>
                  <a:srgbClr val="FFFFFF"/>
                </a:solidFill>
                <a:latin typeface="Chalkboard"/>
                <a:ea typeface="Chalkboard"/>
                <a:cs typeface="Chalkboard"/>
                <a:sym typeface="Chalkboard"/>
              </a:defRPr>
            </a:lvl4pPr>
            <a:lvl5pPr marL="2368483" indent="-336483">
              <a:lnSpc>
                <a:spcPts val="3100"/>
              </a:lnSpc>
              <a:spcBef>
                <a:spcPts val="2600"/>
              </a:spcBef>
              <a:buClr>
                <a:srgbClr val="000000"/>
              </a:buClr>
              <a:buSzPct val="43055"/>
              <a:buBlip>
                <a:blip r:embed="rId3"/>
              </a:buBlip>
              <a:tabLst>
                <a:tab pos="2806700" algn="l"/>
              </a:tabLst>
              <a:defRPr sz="2600">
                <a:solidFill>
                  <a:srgbClr val="FFFFFF"/>
                </a:solidFill>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1095" name="Slide Number"/>
          <p:cNvSpPr txBox="1">
            <a:spLocks noGrp="1"/>
          </p:cNvSpPr>
          <p:nvPr>
            <p:ph type="sldNum" sz="quarter" idx="2"/>
          </p:nvPr>
        </p:nvSpPr>
        <p:spPr>
          <a:xfrm>
            <a:off x="4957546" y="7252493"/>
            <a:ext cx="232207" cy="264680"/>
          </a:xfrm>
          <a:prstGeom prst="rect">
            <a:avLst/>
          </a:prstGeom>
        </p:spPr>
        <p:txBody>
          <a:bodyPr/>
          <a:lstStyle>
            <a:lvl1pPr>
              <a:lnSpc>
                <a:spcPts val="1400"/>
              </a:lnSpc>
              <a:tabLst>
                <a:tab pos="838200" algn="l"/>
              </a:tabLst>
              <a:defRPr sz="1200">
                <a:solidFill>
                  <a:srgbClr val="FFFFFF"/>
                </a:solidFill>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Title &amp; Subtitle copy 2">
    <p:bg>
      <p:bgPr>
        <a:solidFill>
          <a:srgbClr val="FFFFFF"/>
        </a:solidFill>
        <a:effectLst/>
      </p:bgPr>
    </p:bg>
    <p:spTree>
      <p:nvGrpSpPr>
        <p:cNvPr id="1" name=""/>
        <p:cNvGrpSpPr/>
        <p:nvPr/>
      </p:nvGrpSpPr>
      <p:grpSpPr>
        <a:xfrm>
          <a:off x="0" y="0"/>
          <a:ext cx="0" cy="0"/>
          <a:chOff x="0" y="0"/>
          <a:chExt cx="0" cy="0"/>
        </a:xfrm>
      </p:grpSpPr>
      <p:sp>
        <p:nvSpPr>
          <p:cNvPr id="1102" name="Title Text"/>
          <p:cNvSpPr txBox="1">
            <a:spLocks noGrp="1"/>
          </p:cNvSpPr>
          <p:nvPr>
            <p:ph type="title"/>
          </p:nvPr>
        </p:nvSpPr>
        <p:spPr>
          <a:xfrm>
            <a:off x="990600" y="1282700"/>
            <a:ext cx="8166100" cy="2578100"/>
          </a:xfrm>
          <a:prstGeom prst="rect">
            <a:avLst/>
          </a:prstGeom>
        </p:spPr>
        <p:txBody>
          <a:bodyPr lIns="50800" tIns="50800" rIns="50800" bIns="50800" anchor="b"/>
          <a:lstStyle>
            <a:lvl1pPr algn="ctr">
              <a:defRPr sz="6400">
                <a:solidFill>
                  <a:srgbClr val="000000"/>
                </a:solidFill>
                <a:latin typeface="+mj-lt"/>
                <a:ea typeface="+mj-ea"/>
                <a:cs typeface="+mj-cs"/>
                <a:sym typeface="Gill Sans"/>
              </a:defRPr>
            </a:lvl1pPr>
          </a:lstStyle>
          <a:p>
            <a:r>
              <a:t>Title Text</a:t>
            </a:r>
          </a:p>
        </p:txBody>
      </p:sp>
      <p:sp>
        <p:nvSpPr>
          <p:cNvPr id="1103" name="Body Level One…"/>
          <p:cNvSpPr txBox="1">
            <a:spLocks noGrp="1"/>
          </p:cNvSpPr>
          <p:nvPr>
            <p:ph type="body" sz="quarter" idx="1"/>
          </p:nvPr>
        </p:nvSpPr>
        <p:spPr>
          <a:xfrm>
            <a:off x="990600" y="3924300"/>
            <a:ext cx="8166100" cy="889000"/>
          </a:xfrm>
          <a:prstGeom prst="rect">
            <a:avLst/>
          </a:prstGeom>
        </p:spPr>
        <p:txBody>
          <a:bodyPr lIns="50800" tIns="50800" rIns="50800" bIns="50800" anchor="t"/>
          <a:lstStyle>
            <a:lvl1pPr marL="0" indent="0" algn="ctr">
              <a:spcBef>
                <a:spcPts val="0"/>
              </a:spcBef>
              <a:buSzTx/>
              <a:buFontTx/>
              <a:buNone/>
              <a:defRPr sz="2600">
                <a:solidFill>
                  <a:srgbClr val="000000"/>
                </a:solidFill>
                <a:latin typeface="+mj-lt"/>
                <a:ea typeface="+mj-ea"/>
                <a:cs typeface="+mj-cs"/>
                <a:sym typeface="Gill Sans"/>
              </a:defRPr>
            </a:lvl1pPr>
            <a:lvl2pPr marL="0" indent="0" algn="ctr">
              <a:spcBef>
                <a:spcPts val="0"/>
              </a:spcBef>
              <a:buSzTx/>
              <a:buFontTx/>
              <a:buNone/>
              <a:defRPr sz="2600">
                <a:solidFill>
                  <a:srgbClr val="000000"/>
                </a:solidFill>
                <a:latin typeface="+mj-lt"/>
                <a:ea typeface="+mj-ea"/>
                <a:cs typeface="+mj-cs"/>
                <a:sym typeface="Gill Sans"/>
              </a:defRPr>
            </a:lvl2pPr>
            <a:lvl3pPr marL="0" indent="0" algn="ctr">
              <a:spcBef>
                <a:spcPts val="0"/>
              </a:spcBef>
              <a:buSzTx/>
              <a:buFontTx/>
              <a:buNone/>
              <a:defRPr sz="2600">
                <a:solidFill>
                  <a:srgbClr val="000000"/>
                </a:solidFill>
                <a:latin typeface="+mj-lt"/>
                <a:ea typeface="+mj-ea"/>
                <a:cs typeface="+mj-cs"/>
                <a:sym typeface="Gill Sans"/>
              </a:defRPr>
            </a:lvl3pPr>
            <a:lvl4pPr marL="0" indent="0" algn="ctr">
              <a:spcBef>
                <a:spcPts val="0"/>
              </a:spcBef>
              <a:buSzTx/>
              <a:buFontTx/>
              <a:buNone/>
              <a:defRPr sz="2600">
                <a:solidFill>
                  <a:srgbClr val="000000"/>
                </a:solidFill>
                <a:latin typeface="+mj-lt"/>
                <a:ea typeface="+mj-ea"/>
                <a:cs typeface="+mj-cs"/>
                <a:sym typeface="Gill Sans"/>
              </a:defRPr>
            </a:lvl4pPr>
            <a:lvl5pPr marL="0" indent="0" algn="ctr">
              <a:spcBef>
                <a:spcPts val="0"/>
              </a:spcBef>
              <a:buSzTx/>
              <a:buFontTx/>
              <a:buNone/>
              <a:defRPr sz="2600">
                <a:solidFill>
                  <a:srgbClr val="000000"/>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104" name="Slide Number"/>
          <p:cNvSpPr txBox="1">
            <a:spLocks noGrp="1"/>
          </p:cNvSpPr>
          <p:nvPr>
            <p:ph type="sldNum" sz="quarter" idx="2"/>
          </p:nvPr>
        </p:nvSpPr>
        <p:spPr>
          <a:xfrm>
            <a:off x="4940300" y="7239000"/>
            <a:ext cx="266700" cy="279400"/>
          </a:xfrm>
          <a:prstGeom prst="rect">
            <a:avLst/>
          </a:prstGeom>
        </p:spPr>
        <p:txBody>
          <a:bodyPr lIns="50800" tIns="50800" rIns="50800" bIns="50800"/>
          <a:lstStyle>
            <a:lvl1pPr>
              <a:defRPr sz="1200">
                <a:solidFill>
                  <a:srgbClr val="000000"/>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Title &amp; Subtitle copy 3">
    <p:bg>
      <p:bgPr>
        <a:solidFill>
          <a:srgbClr val="FFFFFF"/>
        </a:solidFill>
        <a:effectLst/>
      </p:bgPr>
    </p:bg>
    <p:spTree>
      <p:nvGrpSpPr>
        <p:cNvPr id="1" name=""/>
        <p:cNvGrpSpPr/>
        <p:nvPr/>
      </p:nvGrpSpPr>
      <p:grpSpPr>
        <a:xfrm>
          <a:off x="0" y="0"/>
          <a:ext cx="0" cy="0"/>
          <a:chOff x="0" y="0"/>
          <a:chExt cx="0" cy="0"/>
        </a:xfrm>
      </p:grpSpPr>
      <p:sp>
        <p:nvSpPr>
          <p:cNvPr id="1111" name="Title Text"/>
          <p:cNvSpPr txBox="1">
            <a:spLocks noGrp="1"/>
          </p:cNvSpPr>
          <p:nvPr>
            <p:ph type="title"/>
          </p:nvPr>
        </p:nvSpPr>
        <p:spPr>
          <a:xfrm>
            <a:off x="990600" y="1282700"/>
            <a:ext cx="8166100" cy="2578100"/>
          </a:xfrm>
          <a:prstGeom prst="rect">
            <a:avLst/>
          </a:prstGeom>
        </p:spPr>
        <p:txBody>
          <a:bodyPr lIns="50800" tIns="50800" rIns="50800" bIns="50800" anchor="b"/>
          <a:lstStyle>
            <a:lvl1pPr algn="ctr">
              <a:defRPr sz="6400">
                <a:solidFill>
                  <a:srgbClr val="000000"/>
                </a:solidFill>
                <a:latin typeface="+mj-lt"/>
                <a:ea typeface="+mj-ea"/>
                <a:cs typeface="+mj-cs"/>
                <a:sym typeface="Gill Sans"/>
              </a:defRPr>
            </a:lvl1pPr>
          </a:lstStyle>
          <a:p>
            <a:r>
              <a:t>Title Text</a:t>
            </a:r>
          </a:p>
        </p:txBody>
      </p:sp>
      <p:sp>
        <p:nvSpPr>
          <p:cNvPr id="1112" name="Body Level One…"/>
          <p:cNvSpPr txBox="1">
            <a:spLocks noGrp="1"/>
          </p:cNvSpPr>
          <p:nvPr>
            <p:ph type="body" sz="quarter" idx="1"/>
          </p:nvPr>
        </p:nvSpPr>
        <p:spPr>
          <a:xfrm>
            <a:off x="990600" y="3924300"/>
            <a:ext cx="8166100" cy="889000"/>
          </a:xfrm>
          <a:prstGeom prst="rect">
            <a:avLst/>
          </a:prstGeom>
        </p:spPr>
        <p:txBody>
          <a:bodyPr lIns="50800" tIns="50800" rIns="50800" bIns="50800" anchor="t"/>
          <a:lstStyle>
            <a:lvl1pPr marL="0" indent="0" algn="ctr">
              <a:spcBef>
                <a:spcPts val="0"/>
              </a:spcBef>
              <a:buSzTx/>
              <a:buFontTx/>
              <a:buNone/>
              <a:defRPr sz="2600">
                <a:solidFill>
                  <a:srgbClr val="000000"/>
                </a:solidFill>
                <a:latin typeface="+mj-lt"/>
                <a:ea typeface="+mj-ea"/>
                <a:cs typeface="+mj-cs"/>
                <a:sym typeface="Gill Sans"/>
              </a:defRPr>
            </a:lvl1pPr>
            <a:lvl2pPr marL="0" indent="0" algn="ctr">
              <a:spcBef>
                <a:spcPts val="0"/>
              </a:spcBef>
              <a:buSzTx/>
              <a:buFontTx/>
              <a:buNone/>
              <a:defRPr sz="2600">
                <a:solidFill>
                  <a:srgbClr val="000000"/>
                </a:solidFill>
                <a:latin typeface="+mj-lt"/>
                <a:ea typeface="+mj-ea"/>
                <a:cs typeface="+mj-cs"/>
                <a:sym typeface="Gill Sans"/>
              </a:defRPr>
            </a:lvl2pPr>
            <a:lvl3pPr marL="0" indent="0" algn="ctr">
              <a:spcBef>
                <a:spcPts val="0"/>
              </a:spcBef>
              <a:buSzTx/>
              <a:buFontTx/>
              <a:buNone/>
              <a:defRPr sz="2600">
                <a:solidFill>
                  <a:srgbClr val="000000"/>
                </a:solidFill>
                <a:latin typeface="+mj-lt"/>
                <a:ea typeface="+mj-ea"/>
                <a:cs typeface="+mj-cs"/>
                <a:sym typeface="Gill Sans"/>
              </a:defRPr>
            </a:lvl3pPr>
            <a:lvl4pPr marL="0" indent="0" algn="ctr">
              <a:spcBef>
                <a:spcPts val="0"/>
              </a:spcBef>
              <a:buSzTx/>
              <a:buFontTx/>
              <a:buNone/>
              <a:defRPr sz="2600">
                <a:solidFill>
                  <a:srgbClr val="000000"/>
                </a:solidFill>
                <a:latin typeface="+mj-lt"/>
                <a:ea typeface="+mj-ea"/>
                <a:cs typeface="+mj-cs"/>
                <a:sym typeface="Gill Sans"/>
              </a:defRPr>
            </a:lvl4pPr>
            <a:lvl5pPr marL="0" indent="0" algn="ctr">
              <a:spcBef>
                <a:spcPts val="0"/>
              </a:spcBef>
              <a:buSzTx/>
              <a:buFontTx/>
              <a:buNone/>
              <a:defRPr sz="2600">
                <a:solidFill>
                  <a:srgbClr val="000000"/>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113" name="Slide Number"/>
          <p:cNvSpPr txBox="1">
            <a:spLocks noGrp="1"/>
          </p:cNvSpPr>
          <p:nvPr>
            <p:ph type="sldNum" sz="quarter" idx="2"/>
          </p:nvPr>
        </p:nvSpPr>
        <p:spPr>
          <a:xfrm>
            <a:off x="4940300" y="7239000"/>
            <a:ext cx="266700" cy="279400"/>
          </a:xfrm>
          <a:prstGeom prst="rect">
            <a:avLst/>
          </a:prstGeom>
        </p:spPr>
        <p:txBody>
          <a:bodyPr lIns="50800" tIns="50800" rIns="50800" bIns="50800"/>
          <a:lstStyle>
            <a:lvl1pPr>
              <a:defRPr sz="1200">
                <a:solidFill>
                  <a:srgbClr val="000000"/>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Title &amp; Bullets copy 4">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20" name="Title Text"/>
          <p:cNvSpPr txBox="1">
            <a:spLocks noGrp="1"/>
          </p:cNvSpPr>
          <p:nvPr>
            <p:ph type="title"/>
          </p:nvPr>
        </p:nvSpPr>
        <p:spPr>
          <a:xfrm>
            <a:off x="1104900" y="177800"/>
            <a:ext cx="9093200" cy="2197100"/>
          </a:xfrm>
          <a:prstGeom prst="rect">
            <a:avLst/>
          </a:prstGeom>
        </p:spPr>
        <p:txBody>
          <a:bodyPr lIns="0" tIns="0" rIns="0" bIns="0"/>
          <a:lstStyle>
            <a:lvl1pPr algn="ctr" defTabSz="508000">
              <a:lnSpc>
                <a:spcPts val="6900"/>
              </a:lnSpc>
              <a:spcBef>
                <a:spcPts val="200"/>
              </a:spcBef>
              <a:tabLst>
                <a:tab pos="1054100" algn="l"/>
              </a:tabLst>
              <a:defRPr sz="5800">
                <a:solidFill>
                  <a:srgbClr val="FFFFFF"/>
                </a:solidFill>
                <a:latin typeface="Chalkboard"/>
                <a:ea typeface="Chalkboard"/>
                <a:cs typeface="Chalkboard"/>
                <a:sym typeface="Chalkboard"/>
              </a:defRPr>
            </a:lvl1pPr>
          </a:lstStyle>
          <a:p>
            <a:r>
              <a:t>Title Text</a:t>
            </a:r>
          </a:p>
        </p:txBody>
      </p:sp>
      <p:sp>
        <p:nvSpPr>
          <p:cNvPr id="1121" name="Body Level One…"/>
          <p:cNvSpPr txBox="1">
            <a:spLocks noGrp="1"/>
          </p:cNvSpPr>
          <p:nvPr>
            <p:ph type="body" idx="1"/>
          </p:nvPr>
        </p:nvSpPr>
        <p:spPr>
          <a:xfrm>
            <a:off x="1104900" y="2552700"/>
            <a:ext cx="9093200" cy="4978400"/>
          </a:xfrm>
          <a:prstGeom prst="rect">
            <a:avLst/>
          </a:prstGeom>
        </p:spPr>
        <p:txBody>
          <a:bodyPr lIns="50800" tIns="50800" rIns="50800" bIns="50800"/>
          <a:lstStyle>
            <a:lvl1pPr marL="560557" indent="-306557" defTabSz="508000">
              <a:lnSpc>
                <a:spcPts val="2800"/>
              </a:lnSpc>
              <a:spcBef>
                <a:spcPts val="2900"/>
              </a:spcBef>
              <a:buClr>
                <a:srgbClr val="000000"/>
              </a:buClr>
              <a:buSzPct val="43055"/>
              <a:buBlip>
                <a:blip r:embed="rId3"/>
              </a:buBlip>
              <a:tabLst>
                <a:tab pos="1104900" algn="l"/>
              </a:tabLst>
              <a:defRPr sz="2400">
                <a:solidFill>
                  <a:srgbClr val="FFFFFF"/>
                </a:solidFill>
                <a:latin typeface="Chalkboard"/>
                <a:ea typeface="Chalkboard"/>
                <a:cs typeface="Chalkboard"/>
                <a:sym typeface="Chalkboard"/>
              </a:defRPr>
            </a:lvl1pPr>
            <a:lvl2pPr marL="1005057" indent="-306557" defTabSz="508000">
              <a:lnSpc>
                <a:spcPts val="2800"/>
              </a:lnSpc>
              <a:spcBef>
                <a:spcPts val="2900"/>
              </a:spcBef>
              <a:buClr>
                <a:srgbClr val="000000"/>
              </a:buClr>
              <a:buSzPct val="43055"/>
              <a:buBlip>
                <a:blip r:embed="rId3"/>
              </a:buBlip>
              <a:tabLst>
                <a:tab pos="1600200" algn="l"/>
              </a:tabLst>
              <a:defRPr sz="2400">
                <a:solidFill>
                  <a:srgbClr val="FFFFFF"/>
                </a:solidFill>
                <a:latin typeface="Chalkboard"/>
                <a:ea typeface="Chalkboard"/>
                <a:cs typeface="Chalkboard"/>
                <a:sym typeface="Chalkboard"/>
              </a:defRPr>
            </a:lvl2pPr>
            <a:lvl3pPr marL="1449557" indent="-306557" defTabSz="508000">
              <a:lnSpc>
                <a:spcPts val="2800"/>
              </a:lnSpc>
              <a:spcBef>
                <a:spcPts val="2900"/>
              </a:spcBef>
              <a:buClr>
                <a:srgbClr val="000000"/>
              </a:buClr>
              <a:buSzPct val="43055"/>
              <a:buBlip>
                <a:blip r:embed="rId3"/>
              </a:buBlip>
              <a:tabLst>
                <a:tab pos="2095500" algn="l"/>
              </a:tabLst>
              <a:defRPr sz="2400">
                <a:solidFill>
                  <a:srgbClr val="FFFFFF"/>
                </a:solidFill>
                <a:latin typeface="Chalkboard"/>
                <a:ea typeface="Chalkboard"/>
                <a:cs typeface="Chalkboard"/>
                <a:sym typeface="Chalkboard"/>
              </a:defRPr>
            </a:lvl3pPr>
            <a:lvl4pPr marL="1894057" indent="-306557" defTabSz="508000">
              <a:lnSpc>
                <a:spcPts val="2800"/>
              </a:lnSpc>
              <a:spcBef>
                <a:spcPts val="2900"/>
              </a:spcBef>
              <a:buClr>
                <a:srgbClr val="000000"/>
              </a:buClr>
              <a:buSzPct val="43055"/>
              <a:buBlip>
                <a:blip r:embed="rId3"/>
              </a:buBlip>
              <a:tabLst>
                <a:tab pos="2590800" algn="l"/>
              </a:tabLst>
              <a:defRPr sz="2400">
                <a:solidFill>
                  <a:srgbClr val="FFFFFF"/>
                </a:solidFill>
                <a:latin typeface="Chalkboard"/>
                <a:ea typeface="Chalkboard"/>
                <a:cs typeface="Chalkboard"/>
                <a:sym typeface="Chalkboard"/>
              </a:defRPr>
            </a:lvl4pPr>
            <a:lvl5pPr marL="2338557" indent="-306557" defTabSz="508000">
              <a:lnSpc>
                <a:spcPts val="2800"/>
              </a:lnSpc>
              <a:spcBef>
                <a:spcPts val="2900"/>
              </a:spcBef>
              <a:buClr>
                <a:srgbClr val="000000"/>
              </a:buClr>
              <a:buSzPct val="43055"/>
              <a:buBlip>
                <a:blip r:embed="rId3"/>
              </a:buBlip>
              <a:tabLst>
                <a:tab pos="3086100" algn="l"/>
              </a:tabLst>
              <a:defRPr sz="2400">
                <a:solidFill>
                  <a:srgbClr val="FFFFFF"/>
                </a:solidFill>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1122" name="Slide Number"/>
          <p:cNvSpPr txBox="1">
            <a:spLocks noGrp="1"/>
          </p:cNvSpPr>
          <p:nvPr>
            <p:ph type="sldNum" sz="quarter" idx="2"/>
          </p:nvPr>
        </p:nvSpPr>
        <p:spPr>
          <a:xfrm>
            <a:off x="5533227" y="8091355"/>
            <a:ext cx="208323" cy="239617"/>
          </a:xfrm>
          <a:prstGeom prst="rect">
            <a:avLst/>
          </a:prstGeom>
        </p:spPr>
        <p:txBody>
          <a:bodyPr/>
          <a:lstStyle>
            <a:lvl1pPr defTabSz="508000">
              <a:lnSpc>
                <a:spcPts val="1200"/>
              </a:lnSpc>
              <a:tabLst>
                <a:tab pos="927100" algn="l"/>
              </a:tabLst>
              <a:defRPr sz="1000">
                <a:solidFill>
                  <a:srgbClr val="FFFFFF"/>
                </a:solidFill>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011993"/>
        </a:solidFill>
        <a:effectLst/>
      </p:bgPr>
    </p:bg>
    <p:spTree>
      <p:nvGrpSpPr>
        <p:cNvPr id="1" name=""/>
        <p:cNvGrpSpPr/>
        <p:nvPr/>
      </p:nvGrpSpPr>
      <p:grpSpPr>
        <a:xfrm>
          <a:off x="0" y="0"/>
          <a:ext cx="0" cy="0"/>
          <a:chOff x="0" y="0"/>
          <a:chExt cx="0" cy="0"/>
        </a:xfrm>
      </p:grpSpPr>
      <p:sp>
        <p:nvSpPr>
          <p:cNvPr id="1129" name="Title Text"/>
          <p:cNvSpPr txBox="1">
            <a:spLocks noGrp="1"/>
          </p:cNvSpPr>
          <p:nvPr>
            <p:ph type="title"/>
          </p:nvPr>
        </p:nvSpPr>
        <p:spPr>
          <a:xfrm>
            <a:off x="762000" y="419100"/>
            <a:ext cx="8636000" cy="1778000"/>
          </a:xfrm>
          <a:prstGeom prst="rect">
            <a:avLst/>
          </a:prstGeom>
        </p:spPr>
        <p:txBody>
          <a:bodyPr lIns="0" tIns="0" rIns="0" bIns="0"/>
          <a:lstStyle>
            <a:lvl1pPr marR="45155" algn="ctr" defTabSz="1016000">
              <a:defRPr sz="4200">
                <a:solidFill>
                  <a:srgbClr val="000000"/>
                </a:solidFill>
                <a:uFill>
                  <a:solidFill>
                    <a:srgbClr val="000000"/>
                  </a:solidFill>
                </a:uFill>
                <a:latin typeface="Times"/>
                <a:ea typeface="Times"/>
                <a:cs typeface="Times"/>
                <a:sym typeface="Times"/>
              </a:defRPr>
            </a:lvl1pPr>
          </a:lstStyle>
          <a:p>
            <a:r>
              <a:t>Title Text</a:t>
            </a:r>
          </a:p>
        </p:txBody>
      </p:sp>
      <p:sp>
        <p:nvSpPr>
          <p:cNvPr id="1130" name="Body Level One…"/>
          <p:cNvSpPr txBox="1">
            <a:spLocks noGrp="1"/>
          </p:cNvSpPr>
          <p:nvPr>
            <p:ph type="body" idx="1"/>
          </p:nvPr>
        </p:nvSpPr>
        <p:spPr>
          <a:xfrm>
            <a:off x="762000" y="2197100"/>
            <a:ext cx="8636000" cy="5422900"/>
          </a:xfrm>
          <a:prstGeom prst="rect">
            <a:avLst/>
          </a:prstGeom>
        </p:spPr>
        <p:txBody>
          <a:bodyPr lIns="50800" tIns="50800" rIns="50800" bIns="50800" anchor="t"/>
          <a:lstStyle>
            <a:lvl1pPr marL="383540" marR="101600" indent="-342900" defTabSz="1016000">
              <a:spcBef>
                <a:spcPts val="800"/>
              </a:spcBef>
              <a:buSzPct val="100000"/>
              <a:buFontTx/>
              <a:buChar char="•"/>
              <a:defRPr sz="2800">
                <a:solidFill>
                  <a:srgbClr val="000000"/>
                </a:solidFill>
                <a:uFill>
                  <a:solidFill>
                    <a:srgbClr val="000000"/>
                  </a:solidFill>
                </a:uFill>
                <a:latin typeface="Times"/>
                <a:ea typeface="Times"/>
                <a:cs typeface="Times"/>
                <a:sym typeface="Times"/>
              </a:defRPr>
            </a:lvl1pPr>
            <a:lvl2pPr marL="783590" marR="101600" indent="-285750" defTabSz="1016000">
              <a:spcBef>
                <a:spcPts val="700"/>
              </a:spcBef>
              <a:buSzPct val="100000"/>
              <a:buFontTx/>
              <a:buChar char="–"/>
              <a:defRPr sz="2400">
                <a:solidFill>
                  <a:srgbClr val="000000"/>
                </a:solidFill>
                <a:uFill>
                  <a:solidFill>
                    <a:srgbClr val="000000"/>
                  </a:solidFill>
                </a:uFill>
                <a:latin typeface="Times"/>
                <a:ea typeface="Times"/>
                <a:cs typeface="Times"/>
                <a:sym typeface="Times"/>
              </a:defRPr>
            </a:lvl2pPr>
            <a:lvl3pPr marL="1183639" marR="101600" indent="-228600" defTabSz="1016000">
              <a:spcBef>
                <a:spcPts val="600"/>
              </a:spcBef>
              <a:buSzPct val="100000"/>
              <a:buFontTx/>
              <a:buChar char="•"/>
              <a:defRPr sz="2000">
                <a:solidFill>
                  <a:srgbClr val="000000"/>
                </a:solidFill>
                <a:uFill>
                  <a:solidFill>
                    <a:srgbClr val="000000"/>
                  </a:solidFill>
                </a:uFill>
                <a:latin typeface="Times"/>
                <a:ea typeface="Times"/>
                <a:cs typeface="Times"/>
                <a:sym typeface="Times"/>
              </a:defRPr>
            </a:lvl3pPr>
            <a:lvl4pPr marL="1640839" marR="101600" indent="-228600" defTabSz="1016000">
              <a:spcBef>
                <a:spcPts val="500"/>
              </a:spcBef>
              <a:buSzPct val="100000"/>
              <a:buFontTx/>
              <a:buChar char="–"/>
              <a:defRPr sz="1600">
                <a:solidFill>
                  <a:srgbClr val="000000"/>
                </a:solidFill>
                <a:uFill>
                  <a:solidFill>
                    <a:srgbClr val="000000"/>
                  </a:solidFill>
                </a:uFill>
                <a:latin typeface="Times"/>
                <a:ea typeface="Times"/>
                <a:cs typeface="Times"/>
                <a:sym typeface="Times"/>
              </a:defRPr>
            </a:lvl4pPr>
            <a:lvl5pPr marL="2098039" marR="101600" indent="-228600" defTabSz="1016000">
              <a:spcBef>
                <a:spcPts val="500"/>
              </a:spcBef>
              <a:buSzPct val="100000"/>
              <a:buFontTx/>
              <a:buChar char="»"/>
              <a:defRPr sz="1600">
                <a:solidFill>
                  <a:srgbClr val="000000"/>
                </a:solidFill>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1131" name="Slide Number"/>
          <p:cNvSpPr txBox="1">
            <a:spLocks noGrp="1"/>
          </p:cNvSpPr>
          <p:nvPr>
            <p:ph type="sldNum" sz="quarter" idx="2"/>
          </p:nvPr>
        </p:nvSpPr>
        <p:spPr>
          <a:xfrm>
            <a:off x="8225607" y="6946900"/>
            <a:ext cx="228601" cy="241300"/>
          </a:xfrm>
          <a:prstGeom prst="rect">
            <a:avLst/>
          </a:prstGeom>
        </p:spPr>
        <p:txBody>
          <a:bodyPr lIns="50800" tIns="50800" rIns="50800" bIns="50800"/>
          <a:lstStyle>
            <a:lvl1pPr defTabSz="508000">
              <a:defRPr sz="900">
                <a:solidFill>
                  <a:srgbClr val="000000"/>
                </a:solidFill>
                <a:uFill>
                  <a:solidFill>
                    <a:srgbClr val="000000"/>
                  </a:solidFill>
                </a:uFill>
                <a:latin typeface="Times"/>
                <a:ea typeface="Times"/>
                <a:cs typeface="Times"/>
                <a:sym typeface="Time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38" name="Title Text"/>
          <p:cNvSpPr txBox="1">
            <a:spLocks noGrp="1"/>
          </p:cNvSpPr>
          <p:nvPr>
            <p:ph type="title"/>
          </p:nvPr>
        </p:nvSpPr>
        <p:spPr>
          <a:xfrm>
            <a:off x="990600" y="165100"/>
            <a:ext cx="8178800" cy="1981200"/>
          </a:xfrm>
          <a:prstGeom prst="rect">
            <a:avLst/>
          </a:prstGeom>
        </p:spPr>
        <p:txBody>
          <a:bodyPr/>
          <a:lstStyle>
            <a:lvl1pPr algn="ctr" defTabSz="355600">
              <a:defRPr sz="5400">
                <a:solidFill>
                  <a:srgbClr val="FFFFFF"/>
                </a:solidFill>
                <a:latin typeface="Chalkboard"/>
                <a:ea typeface="Chalkboard"/>
                <a:cs typeface="Chalkboard"/>
                <a:sym typeface="Chalkboard"/>
              </a:defRPr>
            </a:lvl1pPr>
          </a:lstStyle>
          <a:p>
            <a:r>
              <a:t>Title Text</a:t>
            </a:r>
          </a:p>
        </p:txBody>
      </p:sp>
      <p:sp>
        <p:nvSpPr>
          <p:cNvPr id="1139" name="Body Level One…"/>
          <p:cNvSpPr txBox="1">
            <a:spLocks noGrp="1"/>
          </p:cNvSpPr>
          <p:nvPr>
            <p:ph type="body" idx="1"/>
          </p:nvPr>
        </p:nvSpPr>
        <p:spPr>
          <a:xfrm>
            <a:off x="990600" y="2298700"/>
            <a:ext cx="8178800" cy="4483100"/>
          </a:xfrm>
          <a:prstGeom prst="rect">
            <a:avLst/>
          </a:prstGeom>
        </p:spPr>
        <p:txBody>
          <a:bodyPr/>
          <a:lstStyle>
            <a:lvl1pPr marL="696613" indent="-341013" defTabSz="355600">
              <a:spcBef>
                <a:spcPts val="2300"/>
              </a:spcBef>
              <a:buSzPct val="43000"/>
              <a:buFontTx/>
              <a:buBlip>
                <a:blip r:embed="rId3"/>
              </a:buBlip>
              <a:defRPr sz="2600">
                <a:solidFill>
                  <a:srgbClr val="FFFFFF"/>
                </a:solidFill>
                <a:latin typeface="Chalkboard"/>
                <a:ea typeface="Chalkboard"/>
                <a:cs typeface="Chalkboard"/>
                <a:sym typeface="Chalkboard"/>
              </a:defRPr>
            </a:lvl1pPr>
            <a:lvl2pPr marL="1128413" indent="-341013" defTabSz="355600">
              <a:spcBef>
                <a:spcPts val="2300"/>
              </a:spcBef>
              <a:buSzPct val="43000"/>
              <a:buFontTx/>
              <a:buBlip>
                <a:blip r:embed="rId3"/>
              </a:buBlip>
              <a:defRPr sz="2600">
                <a:solidFill>
                  <a:srgbClr val="FFFFFF"/>
                </a:solidFill>
                <a:latin typeface="Chalkboard"/>
                <a:ea typeface="Chalkboard"/>
                <a:cs typeface="Chalkboard"/>
                <a:sym typeface="Chalkboard"/>
              </a:defRPr>
            </a:lvl2pPr>
            <a:lvl3pPr marL="1547513" indent="-341013" defTabSz="355600">
              <a:spcBef>
                <a:spcPts val="2300"/>
              </a:spcBef>
              <a:buSzPct val="43000"/>
              <a:buFontTx/>
              <a:buBlip>
                <a:blip r:embed="rId3"/>
              </a:buBlip>
              <a:defRPr sz="2600">
                <a:solidFill>
                  <a:srgbClr val="FFFFFF"/>
                </a:solidFill>
                <a:latin typeface="Chalkboard"/>
                <a:ea typeface="Chalkboard"/>
                <a:cs typeface="Chalkboard"/>
                <a:sym typeface="Chalkboard"/>
              </a:defRPr>
            </a:lvl3pPr>
            <a:lvl4pPr marL="1992013" indent="-341013" defTabSz="355600">
              <a:spcBef>
                <a:spcPts val="2300"/>
              </a:spcBef>
              <a:buSzPct val="43000"/>
              <a:buFontTx/>
              <a:buBlip>
                <a:blip r:embed="rId3"/>
              </a:buBlip>
              <a:defRPr sz="2600">
                <a:solidFill>
                  <a:srgbClr val="FFFFFF"/>
                </a:solidFill>
                <a:latin typeface="Chalkboard"/>
                <a:ea typeface="Chalkboard"/>
                <a:cs typeface="Chalkboard"/>
                <a:sym typeface="Chalkboard"/>
              </a:defRPr>
            </a:lvl4pPr>
            <a:lvl5pPr marL="2449213" indent="-341013" defTabSz="355600">
              <a:spcBef>
                <a:spcPts val="2300"/>
              </a:spcBef>
              <a:buSzPct val="43000"/>
              <a:buFontTx/>
              <a:buBlip>
                <a:blip r:embed="rId3"/>
              </a:buBlip>
              <a:defRPr sz="2600">
                <a:solidFill>
                  <a:srgbClr val="FFFFFF"/>
                </a:solidFill>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1140" name="Slide Number"/>
          <p:cNvSpPr txBox="1">
            <a:spLocks noGrp="1"/>
          </p:cNvSpPr>
          <p:nvPr>
            <p:ph type="sldNum" sz="quarter" idx="2"/>
          </p:nvPr>
        </p:nvSpPr>
        <p:spPr>
          <a:xfrm>
            <a:off x="4965514" y="7277100"/>
            <a:ext cx="232207" cy="264680"/>
          </a:xfrm>
          <a:prstGeom prst="rect">
            <a:avLst/>
          </a:prstGeom>
        </p:spPr>
        <p:txBody>
          <a:bodyPr/>
          <a:lstStyle>
            <a:lvl1pPr defTabSz="355600">
              <a:defRPr sz="1200">
                <a:solidFill>
                  <a:srgbClr val="FFFFFF"/>
                </a:solidFill>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Title &amp; Subtitle copy 1">
    <p:bg>
      <p:bgPr>
        <a:solidFill>
          <a:srgbClr val="FFFFFF"/>
        </a:solidFill>
        <a:effectLst/>
      </p:bgPr>
    </p:bg>
    <p:spTree>
      <p:nvGrpSpPr>
        <p:cNvPr id="1" name=""/>
        <p:cNvGrpSpPr/>
        <p:nvPr/>
      </p:nvGrpSpPr>
      <p:grpSpPr>
        <a:xfrm>
          <a:off x="0" y="0"/>
          <a:ext cx="0" cy="0"/>
          <a:chOff x="0" y="0"/>
          <a:chExt cx="0" cy="0"/>
        </a:xfrm>
      </p:grpSpPr>
      <p:sp>
        <p:nvSpPr>
          <p:cNvPr id="1147" name="Title Text"/>
          <p:cNvSpPr txBox="1">
            <a:spLocks noGrp="1"/>
          </p:cNvSpPr>
          <p:nvPr>
            <p:ph type="title"/>
          </p:nvPr>
        </p:nvSpPr>
        <p:spPr>
          <a:xfrm>
            <a:off x="990600" y="1282700"/>
            <a:ext cx="8166100" cy="2578100"/>
          </a:xfrm>
          <a:prstGeom prst="rect">
            <a:avLst/>
          </a:prstGeom>
        </p:spPr>
        <p:txBody>
          <a:bodyPr lIns="50800" tIns="50800" rIns="50800" bIns="50800" anchor="b"/>
          <a:lstStyle>
            <a:lvl1pPr algn="ctr">
              <a:defRPr sz="6400">
                <a:solidFill>
                  <a:srgbClr val="000000"/>
                </a:solidFill>
                <a:latin typeface="+mj-lt"/>
                <a:ea typeface="+mj-ea"/>
                <a:cs typeface="+mj-cs"/>
                <a:sym typeface="Gill Sans"/>
              </a:defRPr>
            </a:lvl1pPr>
          </a:lstStyle>
          <a:p>
            <a:r>
              <a:t>Title Text</a:t>
            </a:r>
          </a:p>
        </p:txBody>
      </p:sp>
      <p:sp>
        <p:nvSpPr>
          <p:cNvPr id="1148" name="Body Level One…"/>
          <p:cNvSpPr txBox="1">
            <a:spLocks noGrp="1"/>
          </p:cNvSpPr>
          <p:nvPr>
            <p:ph type="body" sz="quarter" idx="1"/>
          </p:nvPr>
        </p:nvSpPr>
        <p:spPr>
          <a:xfrm>
            <a:off x="990600" y="3924300"/>
            <a:ext cx="8166100" cy="889000"/>
          </a:xfrm>
          <a:prstGeom prst="rect">
            <a:avLst/>
          </a:prstGeom>
        </p:spPr>
        <p:txBody>
          <a:bodyPr lIns="50800" tIns="50800" rIns="50800" bIns="50800" anchor="t"/>
          <a:lstStyle>
            <a:lvl1pPr marL="0" indent="0" algn="ctr">
              <a:spcBef>
                <a:spcPts val="0"/>
              </a:spcBef>
              <a:buSzTx/>
              <a:buFontTx/>
              <a:buNone/>
              <a:defRPr sz="2600">
                <a:solidFill>
                  <a:srgbClr val="000000"/>
                </a:solidFill>
                <a:latin typeface="+mj-lt"/>
                <a:ea typeface="+mj-ea"/>
                <a:cs typeface="+mj-cs"/>
                <a:sym typeface="Gill Sans"/>
              </a:defRPr>
            </a:lvl1pPr>
            <a:lvl2pPr marL="0" indent="0" algn="ctr">
              <a:spcBef>
                <a:spcPts val="0"/>
              </a:spcBef>
              <a:buSzTx/>
              <a:buFontTx/>
              <a:buNone/>
              <a:defRPr sz="2600">
                <a:solidFill>
                  <a:srgbClr val="000000"/>
                </a:solidFill>
                <a:latin typeface="+mj-lt"/>
                <a:ea typeface="+mj-ea"/>
                <a:cs typeface="+mj-cs"/>
                <a:sym typeface="Gill Sans"/>
              </a:defRPr>
            </a:lvl2pPr>
            <a:lvl3pPr marL="0" indent="0" algn="ctr">
              <a:spcBef>
                <a:spcPts val="0"/>
              </a:spcBef>
              <a:buSzTx/>
              <a:buFontTx/>
              <a:buNone/>
              <a:defRPr sz="2600">
                <a:solidFill>
                  <a:srgbClr val="000000"/>
                </a:solidFill>
                <a:latin typeface="+mj-lt"/>
                <a:ea typeface="+mj-ea"/>
                <a:cs typeface="+mj-cs"/>
                <a:sym typeface="Gill Sans"/>
              </a:defRPr>
            </a:lvl3pPr>
            <a:lvl4pPr marL="0" indent="0" algn="ctr">
              <a:spcBef>
                <a:spcPts val="0"/>
              </a:spcBef>
              <a:buSzTx/>
              <a:buFontTx/>
              <a:buNone/>
              <a:defRPr sz="2600">
                <a:solidFill>
                  <a:srgbClr val="000000"/>
                </a:solidFill>
                <a:latin typeface="+mj-lt"/>
                <a:ea typeface="+mj-ea"/>
                <a:cs typeface="+mj-cs"/>
                <a:sym typeface="Gill Sans"/>
              </a:defRPr>
            </a:lvl4pPr>
            <a:lvl5pPr marL="0" indent="0" algn="ctr">
              <a:spcBef>
                <a:spcPts val="0"/>
              </a:spcBef>
              <a:buSzTx/>
              <a:buFontTx/>
              <a:buNone/>
              <a:defRPr sz="2600">
                <a:solidFill>
                  <a:srgbClr val="000000"/>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149" name="Slide Number"/>
          <p:cNvSpPr txBox="1">
            <a:spLocks noGrp="1"/>
          </p:cNvSpPr>
          <p:nvPr>
            <p:ph type="sldNum" sz="quarter" idx="2"/>
          </p:nvPr>
        </p:nvSpPr>
        <p:spPr>
          <a:xfrm>
            <a:off x="4940300" y="7239000"/>
            <a:ext cx="266700" cy="279400"/>
          </a:xfrm>
          <a:prstGeom prst="rect">
            <a:avLst/>
          </a:prstGeom>
        </p:spPr>
        <p:txBody>
          <a:bodyPr lIns="50800" tIns="50800" rIns="50800" bIns="50800"/>
          <a:lstStyle>
            <a:lvl1pPr>
              <a:defRPr sz="1200">
                <a:solidFill>
                  <a:srgbClr val="000000"/>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FFFFFF"/>
        </a:solidFill>
        <a:effectLst/>
      </p:bgPr>
    </p:bg>
    <p:spTree>
      <p:nvGrpSpPr>
        <p:cNvPr id="1" name=""/>
        <p:cNvGrpSpPr/>
        <p:nvPr/>
      </p:nvGrpSpPr>
      <p:grpSpPr>
        <a:xfrm>
          <a:off x="0" y="0"/>
          <a:ext cx="0" cy="0"/>
          <a:chOff x="0" y="0"/>
          <a:chExt cx="0" cy="0"/>
        </a:xfrm>
      </p:grpSpPr>
      <p:sp>
        <p:nvSpPr>
          <p:cNvPr id="1156" name="Title Text"/>
          <p:cNvSpPr txBox="1">
            <a:spLocks noGrp="1"/>
          </p:cNvSpPr>
          <p:nvPr>
            <p:ph type="title"/>
          </p:nvPr>
        </p:nvSpPr>
        <p:spPr>
          <a:xfrm>
            <a:off x="990600" y="1282700"/>
            <a:ext cx="8178800" cy="2578100"/>
          </a:xfrm>
          <a:prstGeom prst="rect">
            <a:avLst/>
          </a:prstGeom>
        </p:spPr>
        <p:txBody>
          <a:bodyPr lIns="50800" tIns="50800" rIns="50800" bIns="50800" anchor="b"/>
          <a:lstStyle>
            <a:lvl1pPr algn="ctr">
              <a:defRPr sz="6400">
                <a:solidFill>
                  <a:srgbClr val="000000"/>
                </a:solidFill>
                <a:latin typeface="+mj-lt"/>
                <a:ea typeface="+mj-ea"/>
                <a:cs typeface="+mj-cs"/>
                <a:sym typeface="Gill Sans"/>
              </a:defRPr>
            </a:lvl1pPr>
          </a:lstStyle>
          <a:p>
            <a:r>
              <a:t>Title Text</a:t>
            </a:r>
          </a:p>
        </p:txBody>
      </p:sp>
      <p:sp>
        <p:nvSpPr>
          <p:cNvPr id="1157" name="Body Level One…"/>
          <p:cNvSpPr txBox="1">
            <a:spLocks noGrp="1"/>
          </p:cNvSpPr>
          <p:nvPr>
            <p:ph type="body" sz="quarter" idx="1"/>
          </p:nvPr>
        </p:nvSpPr>
        <p:spPr>
          <a:xfrm>
            <a:off x="990600" y="3924300"/>
            <a:ext cx="8178800" cy="889000"/>
          </a:xfrm>
          <a:prstGeom prst="rect">
            <a:avLst/>
          </a:prstGeom>
        </p:spPr>
        <p:txBody>
          <a:bodyPr lIns="50800" tIns="50800" rIns="50800" bIns="50800" anchor="t"/>
          <a:lstStyle>
            <a:lvl1pPr marL="0" indent="0" algn="ctr">
              <a:spcBef>
                <a:spcPts val="0"/>
              </a:spcBef>
              <a:buSzTx/>
              <a:buFontTx/>
              <a:buNone/>
              <a:defRPr sz="2800">
                <a:solidFill>
                  <a:srgbClr val="000000"/>
                </a:solidFill>
                <a:latin typeface="+mj-lt"/>
                <a:ea typeface="+mj-ea"/>
                <a:cs typeface="+mj-cs"/>
                <a:sym typeface="Gill Sans"/>
              </a:defRPr>
            </a:lvl1pPr>
            <a:lvl2pPr marL="0" indent="0" algn="ctr">
              <a:spcBef>
                <a:spcPts val="0"/>
              </a:spcBef>
              <a:buSzTx/>
              <a:buFontTx/>
              <a:buNone/>
              <a:defRPr sz="2800">
                <a:solidFill>
                  <a:srgbClr val="000000"/>
                </a:solidFill>
                <a:latin typeface="+mj-lt"/>
                <a:ea typeface="+mj-ea"/>
                <a:cs typeface="+mj-cs"/>
                <a:sym typeface="Gill Sans"/>
              </a:defRPr>
            </a:lvl2pPr>
            <a:lvl3pPr marL="0" indent="0" algn="ctr">
              <a:spcBef>
                <a:spcPts val="0"/>
              </a:spcBef>
              <a:buSzTx/>
              <a:buFontTx/>
              <a:buNone/>
              <a:defRPr sz="2800">
                <a:solidFill>
                  <a:srgbClr val="000000"/>
                </a:solidFill>
                <a:latin typeface="+mj-lt"/>
                <a:ea typeface="+mj-ea"/>
                <a:cs typeface="+mj-cs"/>
                <a:sym typeface="Gill Sans"/>
              </a:defRPr>
            </a:lvl3pPr>
            <a:lvl4pPr marL="0" indent="0" algn="ctr">
              <a:spcBef>
                <a:spcPts val="0"/>
              </a:spcBef>
              <a:buSzTx/>
              <a:buFontTx/>
              <a:buNone/>
              <a:defRPr sz="2800">
                <a:solidFill>
                  <a:srgbClr val="000000"/>
                </a:solidFill>
                <a:latin typeface="+mj-lt"/>
                <a:ea typeface="+mj-ea"/>
                <a:cs typeface="+mj-cs"/>
                <a:sym typeface="Gill Sans"/>
              </a:defRPr>
            </a:lvl4pPr>
            <a:lvl5pPr marL="0" indent="0" algn="ctr">
              <a:spcBef>
                <a:spcPts val="0"/>
              </a:spcBef>
              <a:buSzTx/>
              <a:buFontTx/>
              <a:buNone/>
              <a:defRPr sz="2800">
                <a:solidFill>
                  <a:srgbClr val="000000"/>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158" name="Slide Number"/>
          <p:cNvSpPr txBox="1">
            <a:spLocks noGrp="1"/>
          </p:cNvSpPr>
          <p:nvPr>
            <p:ph type="sldNum" sz="quarter" idx="2"/>
          </p:nvPr>
        </p:nvSpPr>
        <p:spPr>
          <a:xfrm>
            <a:off x="4927600" y="7226300"/>
            <a:ext cx="292100" cy="304800"/>
          </a:xfrm>
          <a:prstGeom prst="rect">
            <a:avLst/>
          </a:prstGeom>
        </p:spPr>
        <p:txBody>
          <a:bodyPr lIns="50800" tIns="50800" rIns="50800" bIns="50800"/>
          <a:lstStyle>
            <a:lvl1pPr>
              <a:defRPr>
                <a:solidFill>
                  <a:srgbClr val="000000"/>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6" name="Title Text"/>
          <p:cNvSpPr txBox="1">
            <a:spLocks noGrp="1"/>
          </p:cNvSpPr>
          <p:nvPr>
            <p:ph type="title"/>
          </p:nvPr>
        </p:nvSpPr>
        <p:spPr>
          <a:xfrm>
            <a:off x="990600" y="1155700"/>
            <a:ext cx="8178800" cy="2705100"/>
          </a:xfrm>
          <a:prstGeom prst="rect">
            <a:avLst/>
          </a:prstGeom>
        </p:spPr>
        <p:txBody>
          <a:bodyPr lIns="50800" tIns="50800" rIns="50800" bIns="50800" anchor="b"/>
          <a:lstStyle>
            <a:lvl1pPr algn="ctr"/>
          </a:lstStyle>
          <a:p>
            <a:r>
              <a:t>Title Text</a:t>
            </a:r>
          </a:p>
        </p:txBody>
      </p:sp>
      <p:sp>
        <p:nvSpPr>
          <p:cNvPr id="117" name="Body Level One…"/>
          <p:cNvSpPr txBox="1">
            <a:spLocks noGrp="1"/>
          </p:cNvSpPr>
          <p:nvPr>
            <p:ph type="body" sz="quarter" idx="1"/>
          </p:nvPr>
        </p:nvSpPr>
        <p:spPr>
          <a:xfrm>
            <a:off x="990600" y="3924300"/>
            <a:ext cx="8178800" cy="1155700"/>
          </a:xfrm>
          <a:prstGeom prst="rect">
            <a:avLst/>
          </a:prstGeom>
        </p:spPr>
        <p:txBody>
          <a:bodyPr lIns="50800" tIns="50800" rIns="50800" bIns="50800" anchor="t"/>
          <a:lstStyle>
            <a:lvl1pPr marL="0" indent="0" algn="ctr">
              <a:spcBef>
                <a:spcPts val="0"/>
              </a:spcBef>
              <a:buSzTx/>
              <a:buFontTx/>
              <a:buNone/>
              <a:defRPr sz="2800"/>
            </a:lvl1pPr>
            <a:lvl2pPr marL="0" indent="0" algn="ctr">
              <a:spcBef>
                <a:spcPts val="0"/>
              </a:spcBef>
              <a:buSzTx/>
              <a:buFontTx/>
              <a:buNone/>
              <a:defRPr sz="2800"/>
            </a:lvl2pPr>
            <a:lvl3pPr marL="0" indent="0" algn="ctr">
              <a:spcBef>
                <a:spcPts val="0"/>
              </a:spcBef>
              <a:buSzTx/>
              <a:buFontTx/>
              <a:buNone/>
              <a:defRPr sz="2800"/>
            </a:lvl3pPr>
            <a:lvl4pPr marL="0" indent="0" algn="ctr">
              <a:spcBef>
                <a:spcPts val="0"/>
              </a:spcBef>
              <a:buSzTx/>
              <a:buFontTx/>
              <a:buNone/>
              <a:defRPr sz="2800"/>
            </a:lvl4pPr>
            <a:lvl5pPr marL="0" indent="0" algn="ctr">
              <a:spcBef>
                <a:spcPts val="0"/>
              </a:spcBef>
              <a:buSzTx/>
              <a:buFontTx/>
              <a:buNone/>
              <a:defRPr sz="2800"/>
            </a:lvl5pPr>
          </a:lstStyle>
          <a:p>
            <a:r>
              <a:t>Body Level One</a:t>
            </a:r>
          </a:p>
          <a:p>
            <a:pPr lvl="1"/>
            <a:r>
              <a:t>Body Level Two</a:t>
            </a:r>
          </a:p>
          <a:p>
            <a:pPr lvl="2"/>
            <a:r>
              <a:t>Body Level Three</a:t>
            </a:r>
          </a:p>
          <a:p>
            <a:pPr lvl="3"/>
            <a:r>
              <a:t>Body Level Four</a:t>
            </a:r>
          </a:p>
          <a:p>
            <a:pPr lvl="4"/>
            <a:r>
              <a:t>Body Level Five</a:t>
            </a:r>
          </a:p>
        </p:txBody>
      </p:sp>
      <p:sp>
        <p:nvSpPr>
          <p:cNvPr id="118" name="Slide Number"/>
          <p:cNvSpPr txBox="1">
            <a:spLocks noGrp="1"/>
          </p:cNvSpPr>
          <p:nvPr>
            <p:ph type="sldNum" sz="quarter" idx="2"/>
          </p:nvPr>
        </p:nvSpPr>
        <p:spPr>
          <a:xfrm>
            <a:off x="4953000" y="7264400"/>
            <a:ext cx="251594" cy="342900"/>
          </a:xfrm>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Title &amp; Subtitle copy">
    <p:bg>
      <p:bgPr>
        <a:solidFill>
          <a:srgbClr val="FFFFFF"/>
        </a:solidFill>
        <a:effectLst/>
      </p:bgPr>
    </p:bg>
    <p:spTree>
      <p:nvGrpSpPr>
        <p:cNvPr id="1" name=""/>
        <p:cNvGrpSpPr/>
        <p:nvPr/>
      </p:nvGrpSpPr>
      <p:grpSpPr>
        <a:xfrm>
          <a:off x="0" y="0"/>
          <a:ext cx="0" cy="0"/>
          <a:chOff x="0" y="0"/>
          <a:chExt cx="0" cy="0"/>
        </a:xfrm>
      </p:grpSpPr>
      <p:sp>
        <p:nvSpPr>
          <p:cNvPr id="1165" name="Title Text"/>
          <p:cNvSpPr txBox="1">
            <a:spLocks noGrp="1"/>
          </p:cNvSpPr>
          <p:nvPr>
            <p:ph type="title"/>
          </p:nvPr>
        </p:nvSpPr>
        <p:spPr>
          <a:xfrm>
            <a:off x="990600" y="1282700"/>
            <a:ext cx="8178800" cy="2578100"/>
          </a:xfrm>
          <a:prstGeom prst="rect">
            <a:avLst/>
          </a:prstGeom>
        </p:spPr>
        <p:txBody>
          <a:bodyPr lIns="50800" tIns="50800" rIns="50800" bIns="50800" anchor="b"/>
          <a:lstStyle>
            <a:lvl1pPr algn="ctr">
              <a:defRPr sz="6400">
                <a:solidFill>
                  <a:srgbClr val="000000"/>
                </a:solidFill>
                <a:latin typeface="+mj-lt"/>
                <a:ea typeface="+mj-ea"/>
                <a:cs typeface="+mj-cs"/>
                <a:sym typeface="Gill Sans"/>
              </a:defRPr>
            </a:lvl1pPr>
          </a:lstStyle>
          <a:p>
            <a:r>
              <a:t>Title Text</a:t>
            </a:r>
          </a:p>
        </p:txBody>
      </p:sp>
      <p:sp>
        <p:nvSpPr>
          <p:cNvPr id="1166" name="Body Level One…"/>
          <p:cNvSpPr txBox="1">
            <a:spLocks noGrp="1"/>
          </p:cNvSpPr>
          <p:nvPr>
            <p:ph type="body" sz="quarter" idx="1"/>
          </p:nvPr>
        </p:nvSpPr>
        <p:spPr>
          <a:xfrm>
            <a:off x="990600" y="3924300"/>
            <a:ext cx="8178800" cy="889000"/>
          </a:xfrm>
          <a:prstGeom prst="rect">
            <a:avLst/>
          </a:prstGeom>
        </p:spPr>
        <p:txBody>
          <a:bodyPr lIns="50800" tIns="50800" rIns="50800" bIns="50800" anchor="t"/>
          <a:lstStyle>
            <a:lvl1pPr marL="0" indent="0" algn="ctr">
              <a:spcBef>
                <a:spcPts val="0"/>
              </a:spcBef>
              <a:buSzTx/>
              <a:buFontTx/>
              <a:buNone/>
              <a:defRPr sz="2800">
                <a:solidFill>
                  <a:srgbClr val="000000"/>
                </a:solidFill>
                <a:latin typeface="+mj-lt"/>
                <a:ea typeface="+mj-ea"/>
                <a:cs typeface="+mj-cs"/>
                <a:sym typeface="Gill Sans"/>
              </a:defRPr>
            </a:lvl1pPr>
            <a:lvl2pPr marL="0" indent="0" algn="ctr">
              <a:spcBef>
                <a:spcPts val="0"/>
              </a:spcBef>
              <a:buSzTx/>
              <a:buFontTx/>
              <a:buNone/>
              <a:defRPr sz="2800">
                <a:solidFill>
                  <a:srgbClr val="000000"/>
                </a:solidFill>
                <a:latin typeface="+mj-lt"/>
                <a:ea typeface="+mj-ea"/>
                <a:cs typeface="+mj-cs"/>
                <a:sym typeface="Gill Sans"/>
              </a:defRPr>
            </a:lvl2pPr>
            <a:lvl3pPr marL="0" indent="0" algn="ctr">
              <a:spcBef>
                <a:spcPts val="0"/>
              </a:spcBef>
              <a:buSzTx/>
              <a:buFontTx/>
              <a:buNone/>
              <a:defRPr sz="2800">
                <a:solidFill>
                  <a:srgbClr val="000000"/>
                </a:solidFill>
                <a:latin typeface="+mj-lt"/>
                <a:ea typeface="+mj-ea"/>
                <a:cs typeface="+mj-cs"/>
                <a:sym typeface="Gill Sans"/>
              </a:defRPr>
            </a:lvl3pPr>
            <a:lvl4pPr marL="0" indent="0" algn="ctr">
              <a:spcBef>
                <a:spcPts val="0"/>
              </a:spcBef>
              <a:buSzTx/>
              <a:buFontTx/>
              <a:buNone/>
              <a:defRPr sz="2800">
                <a:solidFill>
                  <a:srgbClr val="000000"/>
                </a:solidFill>
                <a:latin typeface="+mj-lt"/>
                <a:ea typeface="+mj-ea"/>
                <a:cs typeface="+mj-cs"/>
                <a:sym typeface="Gill Sans"/>
              </a:defRPr>
            </a:lvl4pPr>
            <a:lvl5pPr marL="0" indent="0" algn="ctr">
              <a:spcBef>
                <a:spcPts val="0"/>
              </a:spcBef>
              <a:buSzTx/>
              <a:buFontTx/>
              <a:buNone/>
              <a:defRPr sz="2800">
                <a:solidFill>
                  <a:srgbClr val="000000"/>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167" name="Slide Number"/>
          <p:cNvSpPr txBox="1">
            <a:spLocks noGrp="1"/>
          </p:cNvSpPr>
          <p:nvPr>
            <p:ph type="sldNum" sz="quarter" idx="2"/>
          </p:nvPr>
        </p:nvSpPr>
        <p:spPr>
          <a:xfrm>
            <a:off x="4927600" y="7226300"/>
            <a:ext cx="292100" cy="304800"/>
          </a:xfrm>
          <a:prstGeom prst="rect">
            <a:avLst/>
          </a:prstGeom>
        </p:spPr>
        <p:txBody>
          <a:bodyPr lIns="50800" tIns="50800" rIns="50800" bIns="50800"/>
          <a:lstStyle>
            <a:lvl1pPr>
              <a:defRPr>
                <a:solidFill>
                  <a:srgbClr val="000000"/>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Title &amp; Bullets copy">
    <p:bg>
      <p:bgPr>
        <a:solidFill>
          <a:srgbClr val="000000"/>
        </a:solidFill>
        <a:effectLst/>
      </p:bgPr>
    </p:bg>
    <p:spTree>
      <p:nvGrpSpPr>
        <p:cNvPr id="1" name=""/>
        <p:cNvGrpSpPr/>
        <p:nvPr/>
      </p:nvGrpSpPr>
      <p:grpSpPr>
        <a:xfrm>
          <a:off x="0" y="0"/>
          <a:ext cx="0" cy="0"/>
          <a:chOff x="0" y="0"/>
          <a:chExt cx="0" cy="0"/>
        </a:xfrm>
      </p:grpSpPr>
      <p:sp>
        <p:nvSpPr>
          <p:cNvPr id="1174" name="Title Text"/>
          <p:cNvSpPr txBox="1">
            <a:spLocks noGrp="1"/>
          </p:cNvSpPr>
          <p:nvPr>
            <p:ph type="title"/>
          </p:nvPr>
        </p:nvSpPr>
        <p:spPr>
          <a:xfrm>
            <a:off x="990600" y="203200"/>
            <a:ext cx="8178800" cy="1905000"/>
          </a:xfrm>
          <a:prstGeom prst="rect">
            <a:avLst/>
          </a:prstGeom>
        </p:spPr>
        <p:txBody>
          <a:bodyPr/>
          <a:lstStyle>
            <a:lvl1pPr algn="ctr">
              <a:defRPr sz="6200">
                <a:solidFill>
                  <a:srgbClr val="FFFFFF"/>
                </a:solidFill>
                <a:latin typeface="+mj-lt"/>
                <a:ea typeface="+mj-ea"/>
                <a:cs typeface="+mj-cs"/>
                <a:sym typeface="Gill Sans"/>
              </a:defRPr>
            </a:lvl1pPr>
          </a:lstStyle>
          <a:p>
            <a:r>
              <a:t>Title Text</a:t>
            </a:r>
          </a:p>
        </p:txBody>
      </p:sp>
      <p:sp>
        <p:nvSpPr>
          <p:cNvPr id="1175" name="Body Level One…"/>
          <p:cNvSpPr txBox="1">
            <a:spLocks noGrp="1"/>
          </p:cNvSpPr>
          <p:nvPr>
            <p:ph type="body" idx="1"/>
          </p:nvPr>
        </p:nvSpPr>
        <p:spPr>
          <a:xfrm>
            <a:off x="990600" y="2159000"/>
            <a:ext cx="8178800" cy="4470400"/>
          </a:xfrm>
          <a:prstGeom prst="rect">
            <a:avLst/>
          </a:prstGeom>
        </p:spPr>
        <p:txBody>
          <a:bodyPr/>
          <a:lstStyle>
            <a:lvl1pPr marL="698500" indent="-444500">
              <a:spcBef>
                <a:spcPts val="1800"/>
              </a:spcBef>
              <a:buSzPct val="171000"/>
              <a:buFontTx/>
              <a:buChar char="•"/>
              <a:defRPr sz="3000">
                <a:solidFill>
                  <a:srgbClr val="FFFFFF"/>
                </a:solidFill>
                <a:latin typeface="+mj-lt"/>
                <a:ea typeface="+mj-ea"/>
                <a:cs typeface="+mj-cs"/>
                <a:sym typeface="Gill Sans"/>
              </a:defRPr>
            </a:lvl1pPr>
            <a:lvl2pPr marL="1041400" indent="-444500">
              <a:spcBef>
                <a:spcPts val="1800"/>
              </a:spcBef>
              <a:buSzPct val="171000"/>
              <a:buFontTx/>
              <a:buChar char="•"/>
              <a:defRPr sz="3000">
                <a:solidFill>
                  <a:srgbClr val="FFFFFF"/>
                </a:solidFill>
                <a:latin typeface="+mj-lt"/>
                <a:ea typeface="+mj-ea"/>
                <a:cs typeface="+mj-cs"/>
                <a:sym typeface="Gill Sans"/>
              </a:defRPr>
            </a:lvl2pPr>
            <a:lvl3pPr marL="1384300" indent="-444500">
              <a:spcBef>
                <a:spcPts val="1800"/>
              </a:spcBef>
              <a:buSzPct val="171000"/>
              <a:buFontTx/>
              <a:buChar char="•"/>
              <a:defRPr sz="3000">
                <a:solidFill>
                  <a:srgbClr val="FFFFFF"/>
                </a:solidFill>
                <a:latin typeface="+mj-lt"/>
                <a:ea typeface="+mj-ea"/>
                <a:cs typeface="+mj-cs"/>
                <a:sym typeface="Gill Sans"/>
              </a:defRPr>
            </a:lvl3pPr>
            <a:lvl4pPr marL="1739900" indent="-444500">
              <a:spcBef>
                <a:spcPts val="1800"/>
              </a:spcBef>
              <a:buSzPct val="171000"/>
              <a:buFontTx/>
              <a:buChar char="•"/>
              <a:defRPr sz="3000">
                <a:solidFill>
                  <a:srgbClr val="FFFFFF"/>
                </a:solidFill>
                <a:latin typeface="+mj-lt"/>
                <a:ea typeface="+mj-ea"/>
                <a:cs typeface="+mj-cs"/>
                <a:sym typeface="Gill Sans"/>
              </a:defRPr>
            </a:lvl4pPr>
            <a:lvl5pPr marL="2082800" indent="-444500">
              <a:spcBef>
                <a:spcPts val="1800"/>
              </a:spcBef>
              <a:buSzPct val="171000"/>
              <a:buFontTx/>
              <a:buChar char="•"/>
              <a:defRPr sz="3000">
                <a:solidFill>
                  <a:srgbClr val="FFFFFF"/>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176" name="Slide Number"/>
          <p:cNvSpPr txBox="1">
            <a:spLocks noGrp="1"/>
          </p:cNvSpPr>
          <p:nvPr>
            <p:ph type="sldNum" sz="quarter" idx="2"/>
          </p:nvPr>
        </p:nvSpPr>
        <p:spPr>
          <a:xfrm>
            <a:off x="4959350" y="7277100"/>
            <a:ext cx="241300" cy="254000"/>
          </a:xfrm>
          <a:prstGeom prst="rect">
            <a:avLst/>
          </a:prstGeom>
        </p:spPr>
        <p:txBody>
          <a:bodyPr/>
          <a:lstStyle>
            <a:lvl1pPr>
              <a:defRPr sz="1200">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Title &amp; Bullets copy 1">
    <p:bg>
      <p:bgPr>
        <a:solidFill>
          <a:srgbClr val="000000"/>
        </a:solidFill>
        <a:effectLst/>
      </p:bgPr>
    </p:bg>
    <p:spTree>
      <p:nvGrpSpPr>
        <p:cNvPr id="1" name=""/>
        <p:cNvGrpSpPr/>
        <p:nvPr/>
      </p:nvGrpSpPr>
      <p:grpSpPr>
        <a:xfrm>
          <a:off x="0" y="0"/>
          <a:ext cx="0" cy="0"/>
          <a:chOff x="0" y="0"/>
          <a:chExt cx="0" cy="0"/>
        </a:xfrm>
      </p:grpSpPr>
      <p:sp>
        <p:nvSpPr>
          <p:cNvPr id="1183" name="Title Text"/>
          <p:cNvSpPr txBox="1">
            <a:spLocks noGrp="1"/>
          </p:cNvSpPr>
          <p:nvPr>
            <p:ph type="title"/>
          </p:nvPr>
        </p:nvSpPr>
        <p:spPr>
          <a:xfrm>
            <a:off x="990600" y="203200"/>
            <a:ext cx="8178800" cy="1905000"/>
          </a:xfrm>
          <a:prstGeom prst="rect">
            <a:avLst/>
          </a:prstGeom>
        </p:spPr>
        <p:txBody>
          <a:bodyPr/>
          <a:lstStyle>
            <a:lvl1pPr algn="ctr">
              <a:defRPr sz="6200">
                <a:solidFill>
                  <a:srgbClr val="FFFFFF"/>
                </a:solidFill>
                <a:latin typeface="+mj-lt"/>
                <a:ea typeface="+mj-ea"/>
                <a:cs typeface="+mj-cs"/>
                <a:sym typeface="Gill Sans"/>
              </a:defRPr>
            </a:lvl1pPr>
          </a:lstStyle>
          <a:p>
            <a:r>
              <a:t>Title Text</a:t>
            </a:r>
          </a:p>
        </p:txBody>
      </p:sp>
      <p:sp>
        <p:nvSpPr>
          <p:cNvPr id="1184" name="Body Level One…"/>
          <p:cNvSpPr txBox="1">
            <a:spLocks noGrp="1"/>
          </p:cNvSpPr>
          <p:nvPr>
            <p:ph type="body" idx="1"/>
          </p:nvPr>
        </p:nvSpPr>
        <p:spPr>
          <a:xfrm>
            <a:off x="990600" y="2159000"/>
            <a:ext cx="8178800" cy="4470400"/>
          </a:xfrm>
          <a:prstGeom prst="rect">
            <a:avLst/>
          </a:prstGeom>
        </p:spPr>
        <p:txBody>
          <a:bodyPr/>
          <a:lstStyle>
            <a:lvl1pPr marL="698500" indent="-444500">
              <a:spcBef>
                <a:spcPts val="1800"/>
              </a:spcBef>
              <a:buSzPct val="171000"/>
              <a:buFontTx/>
              <a:buChar char="•"/>
              <a:defRPr sz="3000">
                <a:solidFill>
                  <a:srgbClr val="FFFFFF"/>
                </a:solidFill>
                <a:latin typeface="+mj-lt"/>
                <a:ea typeface="+mj-ea"/>
                <a:cs typeface="+mj-cs"/>
                <a:sym typeface="Gill Sans"/>
              </a:defRPr>
            </a:lvl1pPr>
            <a:lvl2pPr marL="1041400" indent="-444500">
              <a:spcBef>
                <a:spcPts val="1800"/>
              </a:spcBef>
              <a:buSzPct val="171000"/>
              <a:buFontTx/>
              <a:buChar char="•"/>
              <a:defRPr sz="3000">
                <a:solidFill>
                  <a:srgbClr val="FFFFFF"/>
                </a:solidFill>
                <a:latin typeface="+mj-lt"/>
                <a:ea typeface="+mj-ea"/>
                <a:cs typeface="+mj-cs"/>
                <a:sym typeface="Gill Sans"/>
              </a:defRPr>
            </a:lvl2pPr>
            <a:lvl3pPr marL="1384300" indent="-444500">
              <a:spcBef>
                <a:spcPts val="1800"/>
              </a:spcBef>
              <a:buSzPct val="171000"/>
              <a:buFontTx/>
              <a:buChar char="•"/>
              <a:defRPr sz="3000">
                <a:solidFill>
                  <a:srgbClr val="FFFFFF"/>
                </a:solidFill>
                <a:latin typeface="+mj-lt"/>
                <a:ea typeface="+mj-ea"/>
                <a:cs typeface="+mj-cs"/>
                <a:sym typeface="Gill Sans"/>
              </a:defRPr>
            </a:lvl3pPr>
            <a:lvl4pPr marL="1739900" indent="-444500">
              <a:spcBef>
                <a:spcPts val="1800"/>
              </a:spcBef>
              <a:buSzPct val="171000"/>
              <a:buFontTx/>
              <a:buChar char="•"/>
              <a:defRPr sz="3000">
                <a:solidFill>
                  <a:srgbClr val="FFFFFF"/>
                </a:solidFill>
                <a:latin typeface="+mj-lt"/>
                <a:ea typeface="+mj-ea"/>
                <a:cs typeface="+mj-cs"/>
                <a:sym typeface="Gill Sans"/>
              </a:defRPr>
            </a:lvl4pPr>
            <a:lvl5pPr marL="2082800" indent="-444500">
              <a:spcBef>
                <a:spcPts val="1800"/>
              </a:spcBef>
              <a:buSzPct val="171000"/>
              <a:buFontTx/>
              <a:buChar char="•"/>
              <a:defRPr sz="3000">
                <a:solidFill>
                  <a:srgbClr val="FFFFFF"/>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185" name="Slide Number"/>
          <p:cNvSpPr txBox="1">
            <a:spLocks noGrp="1"/>
          </p:cNvSpPr>
          <p:nvPr>
            <p:ph type="sldNum" sz="quarter" idx="2"/>
          </p:nvPr>
        </p:nvSpPr>
        <p:spPr>
          <a:xfrm>
            <a:off x="4959350" y="7277100"/>
            <a:ext cx="241300" cy="254000"/>
          </a:xfrm>
          <a:prstGeom prst="rect">
            <a:avLst/>
          </a:prstGeom>
        </p:spPr>
        <p:txBody>
          <a:bodyPr/>
          <a:lstStyle>
            <a:lvl1pPr>
              <a:defRPr sz="1200">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Title &amp; Subtitle copy 1">
    <p:bg>
      <p:bgPr>
        <a:solidFill>
          <a:srgbClr val="FFFFFF"/>
        </a:solidFill>
        <a:effectLst/>
      </p:bgPr>
    </p:bg>
    <p:spTree>
      <p:nvGrpSpPr>
        <p:cNvPr id="1" name=""/>
        <p:cNvGrpSpPr/>
        <p:nvPr/>
      </p:nvGrpSpPr>
      <p:grpSpPr>
        <a:xfrm>
          <a:off x="0" y="0"/>
          <a:ext cx="0" cy="0"/>
          <a:chOff x="0" y="0"/>
          <a:chExt cx="0" cy="0"/>
        </a:xfrm>
      </p:grpSpPr>
      <p:sp>
        <p:nvSpPr>
          <p:cNvPr id="1192" name="Title Text"/>
          <p:cNvSpPr txBox="1">
            <a:spLocks noGrp="1"/>
          </p:cNvSpPr>
          <p:nvPr>
            <p:ph type="title"/>
          </p:nvPr>
        </p:nvSpPr>
        <p:spPr>
          <a:xfrm>
            <a:off x="990600" y="1282700"/>
            <a:ext cx="8178800" cy="2578100"/>
          </a:xfrm>
          <a:prstGeom prst="rect">
            <a:avLst/>
          </a:prstGeom>
        </p:spPr>
        <p:txBody>
          <a:bodyPr lIns="50800" tIns="50800" rIns="50800" bIns="50800" anchor="b"/>
          <a:lstStyle>
            <a:lvl1pPr algn="ctr">
              <a:defRPr sz="6400">
                <a:solidFill>
                  <a:srgbClr val="000000"/>
                </a:solidFill>
                <a:latin typeface="+mj-lt"/>
                <a:ea typeface="+mj-ea"/>
                <a:cs typeface="+mj-cs"/>
                <a:sym typeface="Gill Sans"/>
              </a:defRPr>
            </a:lvl1pPr>
          </a:lstStyle>
          <a:p>
            <a:r>
              <a:t>Title Text</a:t>
            </a:r>
          </a:p>
        </p:txBody>
      </p:sp>
      <p:sp>
        <p:nvSpPr>
          <p:cNvPr id="1193" name="Body Level One…"/>
          <p:cNvSpPr txBox="1">
            <a:spLocks noGrp="1"/>
          </p:cNvSpPr>
          <p:nvPr>
            <p:ph type="body" sz="quarter" idx="1"/>
          </p:nvPr>
        </p:nvSpPr>
        <p:spPr>
          <a:xfrm>
            <a:off x="990600" y="3924300"/>
            <a:ext cx="8178800" cy="889000"/>
          </a:xfrm>
          <a:prstGeom prst="rect">
            <a:avLst/>
          </a:prstGeom>
        </p:spPr>
        <p:txBody>
          <a:bodyPr lIns="50800" tIns="50800" rIns="50800" bIns="50800" anchor="t"/>
          <a:lstStyle>
            <a:lvl1pPr marL="0" indent="0" algn="ctr">
              <a:spcBef>
                <a:spcPts val="0"/>
              </a:spcBef>
              <a:buSzTx/>
              <a:buFontTx/>
              <a:buNone/>
              <a:defRPr sz="2800">
                <a:solidFill>
                  <a:srgbClr val="000000"/>
                </a:solidFill>
                <a:latin typeface="+mj-lt"/>
                <a:ea typeface="+mj-ea"/>
                <a:cs typeface="+mj-cs"/>
                <a:sym typeface="Gill Sans"/>
              </a:defRPr>
            </a:lvl1pPr>
            <a:lvl2pPr marL="0" indent="0" algn="ctr">
              <a:spcBef>
                <a:spcPts val="0"/>
              </a:spcBef>
              <a:buSzTx/>
              <a:buFontTx/>
              <a:buNone/>
              <a:defRPr sz="2800">
                <a:solidFill>
                  <a:srgbClr val="000000"/>
                </a:solidFill>
                <a:latin typeface="+mj-lt"/>
                <a:ea typeface="+mj-ea"/>
                <a:cs typeface="+mj-cs"/>
                <a:sym typeface="Gill Sans"/>
              </a:defRPr>
            </a:lvl2pPr>
            <a:lvl3pPr marL="0" indent="0" algn="ctr">
              <a:spcBef>
                <a:spcPts val="0"/>
              </a:spcBef>
              <a:buSzTx/>
              <a:buFontTx/>
              <a:buNone/>
              <a:defRPr sz="2800">
                <a:solidFill>
                  <a:srgbClr val="000000"/>
                </a:solidFill>
                <a:latin typeface="+mj-lt"/>
                <a:ea typeface="+mj-ea"/>
                <a:cs typeface="+mj-cs"/>
                <a:sym typeface="Gill Sans"/>
              </a:defRPr>
            </a:lvl3pPr>
            <a:lvl4pPr marL="0" indent="0" algn="ctr">
              <a:spcBef>
                <a:spcPts val="0"/>
              </a:spcBef>
              <a:buSzTx/>
              <a:buFontTx/>
              <a:buNone/>
              <a:defRPr sz="2800">
                <a:solidFill>
                  <a:srgbClr val="000000"/>
                </a:solidFill>
                <a:latin typeface="+mj-lt"/>
                <a:ea typeface="+mj-ea"/>
                <a:cs typeface="+mj-cs"/>
                <a:sym typeface="Gill Sans"/>
              </a:defRPr>
            </a:lvl4pPr>
            <a:lvl5pPr marL="0" indent="0" algn="ctr">
              <a:spcBef>
                <a:spcPts val="0"/>
              </a:spcBef>
              <a:buSzTx/>
              <a:buFontTx/>
              <a:buNone/>
              <a:defRPr sz="2800">
                <a:solidFill>
                  <a:srgbClr val="000000"/>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194" name="Slide Number"/>
          <p:cNvSpPr txBox="1">
            <a:spLocks noGrp="1"/>
          </p:cNvSpPr>
          <p:nvPr>
            <p:ph type="sldNum" sz="quarter" idx="2"/>
          </p:nvPr>
        </p:nvSpPr>
        <p:spPr>
          <a:xfrm>
            <a:off x="4927600" y="7226300"/>
            <a:ext cx="292100" cy="304800"/>
          </a:xfrm>
          <a:prstGeom prst="rect">
            <a:avLst/>
          </a:prstGeom>
        </p:spPr>
        <p:txBody>
          <a:bodyPr lIns="50800" tIns="50800" rIns="50800" bIns="50800"/>
          <a:lstStyle>
            <a:lvl1pPr>
              <a:defRPr>
                <a:solidFill>
                  <a:srgbClr val="000000"/>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Bullets">
    <p:bg>
      <p:bgPr>
        <a:solidFill>
          <a:srgbClr val="000000"/>
        </a:solidFill>
        <a:effectLst/>
      </p:bgPr>
    </p:bg>
    <p:spTree>
      <p:nvGrpSpPr>
        <p:cNvPr id="1" name=""/>
        <p:cNvGrpSpPr/>
        <p:nvPr/>
      </p:nvGrpSpPr>
      <p:grpSpPr>
        <a:xfrm>
          <a:off x="0" y="0"/>
          <a:ext cx="0" cy="0"/>
          <a:chOff x="0" y="0"/>
          <a:chExt cx="0" cy="0"/>
        </a:xfrm>
      </p:grpSpPr>
      <p:sp>
        <p:nvSpPr>
          <p:cNvPr id="1201" name="Body Level One…"/>
          <p:cNvSpPr txBox="1">
            <a:spLocks noGrp="1"/>
          </p:cNvSpPr>
          <p:nvPr>
            <p:ph type="body" idx="1"/>
          </p:nvPr>
        </p:nvSpPr>
        <p:spPr>
          <a:xfrm>
            <a:off x="990600" y="990600"/>
            <a:ext cx="8178800" cy="5638800"/>
          </a:xfrm>
          <a:prstGeom prst="rect">
            <a:avLst/>
          </a:prstGeom>
        </p:spPr>
        <p:txBody>
          <a:bodyPr lIns="50800" tIns="50800" rIns="50800" bIns="50800"/>
          <a:lstStyle>
            <a:lvl1pPr marL="889000" indent="-571500">
              <a:spcBef>
                <a:spcPts val="3800"/>
              </a:spcBef>
              <a:buSzPct val="171000"/>
              <a:buFontTx/>
              <a:buChar char="•"/>
              <a:defRPr>
                <a:solidFill>
                  <a:srgbClr val="FFFFFF"/>
                </a:solidFill>
                <a:latin typeface="+mj-lt"/>
                <a:ea typeface="+mj-ea"/>
                <a:cs typeface="+mj-cs"/>
                <a:sym typeface="Gill Sans"/>
              </a:defRPr>
            </a:lvl1pPr>
            <a:lvl2pPr marL="1333500" indent="-571500">
              <a:spcBef>
                <a:spcPts val="3800"/>
              </a:spcBef>
              <a:buSzPct val="171000"/>
              <a:buFontTx/>
              <a:buChar char="•"/>
              <a:defRPr>
                <a:solidFill>
                  <a:srgbClr val="FFFFFF"/>
                </a:solidFill>
                <a:latin typeface="+mj-lt"/>
                <a:ea typeface="+mj-ea"/>
                <a:cs typeface="+mj-cs"/>
                <a:sym typeface="Gill Sans"/>
              </a:defRPr>
            </a:lvl2pPr>
            <a:lvl3pPr marL="1778000" indent="-571500">
              <a:spcBef>
                <a:spcPts val="3800"/>
              </a:spcBef>
              <a:buSzPct val="171000"/>
              <a:buFontTx/>
              <a:buChar char="•"/>
              <a:defRPr>
                <a:solidFill>
                  <a:srgbClr val="FFFFFF"/>
                </a:solidFill>
                <a:latin typeface="+mj-lt"/>
                <a:ea typeface="+mj-ea"/>
                <a:cs typeface="+mj-cs"/>
                <a:sym typeface="Gill Sans"/>
              </a:defRPr>
            </a:lvl3pPr>
            <a:lvl4pPr marL="2222500" indent="-571500">
              <a:spcBef>
                <a:spcPts val="3800"/>
              </a:spcBef>
              <a:buSzPct val="171000"/>
              <a:buFontTx/>
              <a:buChar char="•"/>
              <a:defRPr>
                <a:solidFill>
                  <a:srgbClr val="FFFFFF"/>
                </a:solidFill>
                <a:latin typeface="+mj-lt"/>
                <a:ea typeface="+mj-ea"/>
                <a:cs typeface="+mj-cs"/>
                <a:sym typeface="Gill Sans"/>
              </a:defRPr>
            </a:lvl4pPr>
            <a:lvl5pPr marL="2667000" indent="-571500">
              <a:spcBef>
                <a:spcPts val="3800"/>
              </a:spcBef>
              <a:buSzPct val="171000"/>
              <a:buFontTx/>
              <a:buChar char="•"/>
              <a:defRPr>
                <a:solidFill>
                  <a:srgbClr val="FFFFFF"/>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202" name="Slide Number"/>
          <p:cNvSpPr txBox="1">
            <a:spLocks noGrp="1"/>
          </p:cNvSpPr>
          <p:nvPr>
            <p:ph type="sldNum" sz="quarter" idx="2"/>
          </p:nvPr>
        </p:nvSpPr>
        <p:spPr>
          <a:xfrm>
            <a:off x="4927600" y="7226300"/>
            <a:ext cx="292100" cy="304800"/>
          </a:xfrm>
          <a:prstGeom prst="rect">
            <a:avLst/>
          </a:prstGeom>
        </p:spPr>
        <p:txBody>
          <a:bodyPr lIns="50800" tIns="50800" rIns="50800" bIns="50800"/>
          <a:lstStyle>
            <a:lvl1pPr>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Title &amp; Bullets copy">
    <p:bg>
      <p:bgPr>
        <a:solidFill>
          <a:srgbClr val="011279"/>
        </a:solidFill>
        <a:effectLst/>
      </p:bgPr>
    </p:bg>
    <p:spTree>
      <p:nvGrpSpPr>
        <p:cNvPr id="1" name=""/>
        <p:cNvGrpSpPr/>
        <p:nvPr/>
      </p:nvGrpSpPr>
      <p:grpSpPr>
        <a:xfrm>
          <a:off x="0" y="0"/>
          <a:ext cx="0" cy="0"/>
          <a:chOff x="0" y="0"/>
          <a:chExt cx="0" cy="0"/>
        </a:xfrm>
      </p:grpSpPr>
      <p:sp>
        <p:nvSpPr>
          <p:cNvPr id="1209" name="Text"/>
          <p:cNvSpPr txBox="1"/>
          <p:nvPr/>
        </p:nvSpPr>
        <p:spPr>
          <a:xfrm>
            <a:off x="800100" y="6946900"/>
            <a:ext cx="20193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508000">
              <a:lnSpc>
                <a:spcPts val="1300"/>
              </a:lnSpc>
              <a:tabLst>
                <a:tab pos="1016000" algn="l"/>
                <a:tab pos="2032000" algn="l"/>
                <a:tab pos="2032000" algn="l"/>
              </a:tabLst>
              <a:defRPr sz="1200">
                <a:solidFill>
                  <a:srgbClr val="000000"/>
                </a:solidFill>
                <a:latin typeface="Times"/>
                <a:ea typeface="Times"/>
                <a:cs typeface="Times"/>
                <a:sym typeface="Times"/>
              </a:defRPr>
            </a:lvl1pPr>
          </a:lstStyle>
          <a:p>
            <a:r>
              <a:t> </a:t>
            </a:r>
          </a:p>
        </p:txBody>
      </p:sp>
      <p:sp>
        <p:nvSpPr>
          <p:cNvPr id="1210" name="Text"/>
          <p:cNvSpPr txBox="1"/>
          <p:nvPr/>
        </p:nvSpPr>
        <p:spPr>
          <a:xfrm>
            <a:off x="3510844" y="6946900"/>
            <a:ext cx="3124201"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08000">
              <a:lnSpc>
                <a:spcPts val="1300"/>
              </a:lnSpc>
              <a:tabLst>
                <a:tab pos="1016000" algn="l"/>
                <a:tab pos="2032000" algn="l"/>
                <a:tab pos="3048000" algn="l"/>
                <a:tab pos="3136900" algn="l"/>
              </a:tabLst>
              <a:defRPr sz="1200">
                <a:solidFill>
                  <a:srgbClr val="000000"/>
                </a:solidFill>
                <a:latin typeface="Times"/>
                <a:ea typeface="Times"/>
                <a:cs typeface="Times"/>
                <a:sym typeface="Times"/>
              </a:defRPr>
            </a:lvl1pPr>
          </a:lstStyle>
          <a:p>
            <a:r>
              <a:t> </a:t>
            </a:r>
          </a:p>
        </p:txBody>
      </p:sp>
      <p:sp>
        <p:nvSpPr>
          <p:cNvPr id="1211" name="Title Text"/>
          <p:cNvSpPr txBox="1">
            <a:spLocks noGrp="1"/>
          </p:cNvSpPr>
          <p:nvPr>
            <p:ph type="title"/>
          </p:nvPr>
        </p:nvSpPr>
        <p:spPr>
          <a:xfrm>
            <a:off x="660400" y="0"/>
            <a:ext cx="8834967" cy="2628900"/>
          </a:xfrm>
          <a:prstGeom prst="rect">
            <a:avLst/>
          </a:prstGeom>
        </p:spPr>
        <p:txBody>
          <a:bodyPr lIns="0" tIns="0" rIns="0" bIns="0"/>
          <a:lstStyle>
            <a:lvl1pPr algn="ctr" defTabSz="508000">
              <a:lnSpc>
                <a:spcPts val="5400"/>
              </a:lnSpc>
              <a:spcBef>
                <a:spcPts val="200"/>
              </a:spcBef>
              <a:tabLst>
                <a:tab pos="1016000" algn="l"/>
                <a:tab pos="2032000" algn="l"/>
                <a:tab pos="3048000" algn="l"/>
                <a:tab pos="4064000" algn="l"/>
                <a:tab pos="5080000" algn="l"/>
                <a:tab pos="6096000" algn="l"/>
                <a:tab pos="7112000" algn="l"/>
                <a:tab pos="8128000" algn="l"/>
              </a:tabLst>
              <a:defRPr sz="4600">
                <a:solidFill>
                  <a:srgbClr val="000000"/>
                </a:solidFill>
                <a:latin typeface="Times"/>
                <a:ea typeface="Times"/>
                <a:cs typeface="Times"/>
                <a:sym typeface="Times"/>
              </a:defRPr>
            </a:lvl1pPr>
          </a:lstStyle>
          <a:p>
            <a:r>
              <a:t>Title Text</a:t>
            </a:r>
          </a:p>
        </p:txBody>
      </p:sp>
      <p:sp>
        <p:nvSpPr>
          <p:cNvPr id="1212" name="Body Level One…"/>
          <p:cNvSpPr txBox="1">
            <a:spLocks noGrp="1"/>
          </p:cNvSpPr>
          <p:nvPr>
            <p:ph type="body" idx="1"/>
          </p:nvPr>
        </p:nvSpPr>
        <p:spPr>
          <a:xfrm>
            <a:off x="787400" y="2247900"/>
            <a:ext cx="8559800" cy="5381978"/>
          </a:xfrm>
          <a:prstGeom prst="rect">
            <a:avLst/>
          </a:prstGeom>
        </p:spPr>
        <p:txBody>
          <a:bodyPr lIns="50800" tIns="50800" rIns="50800" bIns="50800" anchor="t"/>
          <a:lstStyle>
            <a:lvl1pPr marL="393700" indent="-393700" defTabSz="508000">
              <a:lnSpc>
                <a:spcPts val="3800"/>
              </a:lnSpc>
              <a:spcBef>
                <a:spcPts val="800"/>
              </a:spcBef>
              <a:buSzPct val="100000"/>
              <a:buFontTx/>
              <a:buChar char="•"/>
              <a:tabLst>
                <a:tab pos="330200" algn="l"/>
                <a:tab pos="965200" algn="l"/>
                <a:tab pos="1981200" algn="l"/>
                <a:tab pos="2997200" algn="l"/>
                <a:tab pos="4013200" algn="l"/>
                <a:tab pos="5029200" algn="l"/>
                <a:tab pos="6045200" algn="l"/>
                <a:tab pos="7061200" algn="l"/>
                <a:tab pos="8077200" algn="l"/>
              </a:tabLst>
              <a:defRPr>
                <a:solidFill>
                  <a:srgbClr val="000000"/>
                </a:solidFill>
                <a:latin typeface="Times"/>
                <a:ea typeface="Times"/>
                <a:cs typeface="Times"/>
                <a:sym typeface="Times"/>
              </a:defRPr>
            </a:lvl1pPr>
            <a:lvl2pPr marL="863600" indent="-355600" defTabSz="508000">
              <a:lnSpc>
                <a:spcPts val="3300"/>
              </a:lnSpc>
              <a:spcBef>
                <a:spcPts val="700"/>
              </a:spcBef>
              <a:buSzPct val="100000"/>
              <a:buFontTx/>
              <a:buChar char="–"/>
              <a:tabLst>
                <a:tab pos="1333500" algn="l"/>
                <a:tab pos="1524000" algn="l"/>
                <a:tab pos="2540000" algn="l"/>
                <a:tab pos="3556000" algn="l"/>
                <a:tab pos="4572000" algn="l"/>
                <a:tab pos="5588000" algn="l"/>
                <a:tab pos="6604000" algn="l"/>
                <a:tab pos="7620000" algn="l"/>
                <a:tab pos="8636000" algn="l"/>
              </a:tabLst>
              <a:defRPr sz="2800">
                <a:solidFill>
                  <a:srgbClr val="000000"/>
                </a:solidFill>
                <a:latin typeface="Times"/>
                <a:ea typeface="Times"/>
                <a:cs typeface="Times"/>
                <a:sym typeface="Times"/>
              </a:defRPr>
            </a:lvl2pPr>
            <a:lvl3pPr marL="1289788" indent="-273788" defTabSz="508000">
              <a:lnSpc>
                <a:spcPts val="2800"/>
              </a:lnSpc>
              <a:spcBef>
                <a:spcPts val="600"/>
              </a:spcBef>
              <a:buSzPct val="100000"/>
              <a:buFontTx/>
              <a:buChar char="•"/>
              <a:tabLst>
                <a:tab pos="1943100" algn="l"/>
                <a:tab pos="2197100" algn="l"/>
                <a:tab pos="2959100" algn="l"/>
                <a:tab pos="3975100" algn="l"/>
                <a:tab pos="4991100" algn="l"/>
                <a:tab pos="6007100" algn="l"/>
                <a:tab pos="7023100" algn="l"/>
                <a:tab pos="8039100" algn="l"/>
                <a:tab pos="9055100" algn="l"/>
              </a:tabLst>
              <a:defRPr sz="2400">
                <a:solidFill>
                  <a:srgbClr val="000000"/>
                </a:solidFill>
                <a:latin typeface="Times"/>
                <a:ea typeface="Times"/>
                <a:cs typeface="Times"/>
                <a:sym typeface="Times"/>
              </a:defRPr>
            </a:lvl3pPr>
            <a:lvl4pPr marL="1816100" indent="-292100" defTabSz="508000">
              <a:lnSpc>
                <a:spcPts val="2400"/>
              </a:lnSpc>
              <a:spcBef>
                <a:spcPts val="500"/>
              </a:spcBef>
              <a:buSzPct val="100000"/>
              <a:buFontTx/>
              <a:buChar char="–"/>
              <a:tabLst>
                <a:tab pos="2489200" algn="l"/>
                <a:tab pos="3251200" algn="l"/>
                <a:tab pos="3505200" algn="l"/>
                <a:tab pos="4521200" algn="l"/>
                <a:tab pos="5537200" algn="l"/>
                <a:tab pos="6553200" algn="l"/>
                <a:tab pos="7569200" algn="l"/>
                <a:tab pos="8585200" algn="l"/>
                <a:tab pos="9601200" algn="l"/>
              </a:tabLst>
              <a:defRPr sz="2000">
                <a:solidFill>
                  <a:srgbClr val="000000"/>
                </a:solidFill>
                <a:latin typeface="Times"/>
                <a:ea typeface="Times"/>
                <a:cs typeface="Times"/>
                <a:sym typeface="Times"/>
              </a:defRPr>
            </a:lvl4pPr>
            <a:lvl5pPr marL="2324100" indent="-292100" defTabSz="508000">
              <a:lnSpc>
                <a:spcPts val="2400"/>
              </a:lnSpc>
              <a:spcBef>
                <a:spcPts val="0"/>
              </a:spcBef>
              <a:buSzPct val="100000"/>
              <a:buFontTx/>
              <a:buChar char="»"/>
              <a:tabLst>
                <a:tab pos="2997200" algn="l"/>
                <a:tab pos="4013200" algn="l"/>
                <a:tab pos="4267200" algn="l"/>
                <a:tab pos="5029200" algn="l"/>
                <a:tab pos="6045200" algn="l"/>
                <a:tab pos="7061200" algn="l"/>
                <a:tab pos="8077200" algn="l"/>
                <a:tab pos="9093200" algn="l"/>
                <a:tab pos="10109200" algn="l"/>
              </a:tabLst>
              <a:defRPr sz="2000">
                <a:solidFill>
                  <a:srgbClr val="000000"/>
                </a:solid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1213" name="Slide Number"/>
          <p:cNvSpPr txBox="1">
            <a:spLocks noGrp="1"/>
          </p:cNvSpPr>
          <p:nvPr>
            <p:ph type="sldNum" sz="quarter" idx="2"/>
          </p:nvPr>
        </p:nvSpPr>
        <p:spPr>
          <a:xfrm>
            <a:off x="9106075" y="7384609"/>
            <a:ext cx="241301" cy="254001"/>
          </a:xfrm>
          <a:prstGeom prst="rect">
            <a:avLst/>
          </a:prstGeom>
        </p:spPr>
        <p:txBody>
          <a:bodyPr/>
          <a:lstStyle>
            <a:lvl1pPr algn="r" defTabSz="508000">
              <a:lnSpc>
                <a:spcPts val="1300"/>
              </a:lnSpc>
              <a:tabLst>
                <a:tab pos="1016000" algn="l"/>
                <a:tab pos="2032000" algn="l"/>
              </a:tabLst>
              <a:defRPr sz="1200">
                <a:solidFill>
                  <a:srgbClr val="000000"/>
                </a:solidFill>
                <a:latin typeface="Times"/>
                <a:ea typeface="Times"/>
                <a:cs typeface="Times"/>
                <a:sym typeface="Time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4122B6"/>
        </a:solidFill>
        <a:effectLst/>
      </p:bgPr>
    </p:bg>
    <p:spTree>
      <p:nvGrpSpPr>
        <p:cNvPr id="1" name=""/>
        <p:cNvGrpSpPr/>
        <p:nvPr/>
      </p:nvGrpSpPr>
      <p:grpSpPr>
        <a:xfrm>
          <a:off x="0" y="0"/>
          <a:ext cx="0" cy="0"/>
          <a:chOff x="0" y="0"/>
          <a:chExt cx="0" cy="0"/>
        </a:xfrm>
      </p:grpSpPr>
      <p:sp>
        <p:nvSpPr>
          <p:cNvPr id="1220" name="Title Text"/>
          <p:cNvSpPr txBox="1">
            <a:spLocks noGrp="1"/>
          </p:cNvSpPr>
          <p:nvPr>
            <p:ph type="title"/>
          </p:nvPr>
        </p:nvSpPr>
        <p:spPr>
          <a:xfrm>
            <a:off x="762000" y="419100"/>
            <a:ext cx="8636000" cy="1778000"/>
          </a:xfrm>
          <a:prstGeom prst="rect">
            <a:avLst/>
          </a:prstGeom>
        </p:spPr>
        <p:txBody>
          <a:bodyPr lIns="0" tIns="0" rIns="0" bIns="0"/>
          <a:lstStyle>
            <a:lvl1pPr marR="45154" algn="ctr" defTabSz="1016000">
              <a:defRPr sz="4600">
                <a:solidFill>
                  <a:srgbClr val="000000"/>
                </a:solidFill>
                <a:uFill>
                  <a:solidFill>
                    <a:srgbClr val="000000"/>
                  </a:solidFill>
                </a:uFill>
                <a:latin typeface="Times"/>
                <a:ea typeface="Times"/>
                <a:cs typeface="Times"/>
                <a:sym typeface="Times"/>
              </a:defRPr>
            </a:lvl1pPr>
          </a:lstStyle>
          <a:p>
            <a:r>
              <a:t>Title Text</a:t>
            </a:r>
          </a:p>
        </p:txBody>
      </p:sp>
      <p:sp>
        <p:nvSpPr>
          <p:cNvPr id="1221" name="Body Level One…"/>
          <p:cNvSpPr txBox="1">
            <a:spLocks noGrp="1"/>
          </p:cNvSpPr>
          <p:nvPr>
            <p:ph type="body" idx="1"/>
          </p:nvPr>
        </p:nvSpPr>
        <p:spPr>
          <a:xfrm>
            <a:off x="762000" y="2197100"/>
            <a:ext cx="8636000" cy="5422900"/>
          </a:xfrm>
          <a:prstGeom prst="rect">
            <a:avLst/>
          </a:prstGeom>
        </p:spPr>
        <p:txBody>
          <a:bodyPr lIns="50800" tIns="50800" rIns="50800" bIns="50800" anchor="t"/>
          <a:lstStyle>
            <a:lvl1pPr marL="382587" marR="101600" indent="-342900" defTabSz="1016000">
              <a:spcBef>
                <a:spcPts val="900"/>
              </a:spcBef>
              <a:buClr>
                <a:srgbClr val="000000"/>
              </a:buClr>
              <a:buSzPct val="100000"/>
              <a:buFont typeface="Lucida Grande"/>
              <a:buChar char="•"/>
              <a:defRPr>
                <a:solidFill>
                  <a:srgbClr val="000000"/>
                </a:solidFill>
                <a:uFill>
                  <a:solidFill>
                    <a:srgbClr val="000000"/>
                  </a:solidFill>
                </a:uFill>
                <a:latin typeface="Times"/>
                <a:ea typeface="Times"/>
                <a:cs typeface="Times"/>
                <a:sym typeface="Times"/>
              </a:defRPr>
            </a:lvl1pPr>
            <a:lvl2pPr marL="681037" marR="101600" indent="-285750" defTabSz="1016000">
              <a:spcBef>
                <a:spcPts val="800"/>
              </a:spcBef>
              <a:buClr>
                <a:srgbClr val="000000"/>
              </a:buClr>
              <a:buSzPct val="100000"/>
              <a:buFont typeface="Lucida Grande"/>
              <a:buChar char="–"/>
              <a:defRPr sz="2800">
                <a:solidFill>
                  <a:srgbClr val="000000"/>
                </a:solidFill>
                <a:uFill>
                  <a:solidFill>
                    <a:srgbClr val="000000"/>
                  </a:solidFill>
                </a:uFill>
                <a:latin typeface="Times"/>
                <a:ea typeface="Times"/>
                <a:cs typeface="Times"/>
                <a:sym typeface="Times"/>
              </a:defRPr>
            </a:lvl2pPr>
            <a:lvl3pPr marL="1081087" marR="101600" indent="-228600" defTabSz="1016000">
              <a:spcBef>
                <a:spcPts val="700"/>
              </a:spcBef>
              <a:buClr>
                <a:srgbClr val="000000"/>
              </a:buClr>
              <a:buSzPct val="100000"/>
              <a:buFont typeface="Lucida Grande"/>
              <a:buChar char="•"/>
              <a:defRPr sz="2400">
                <a:solidFill>
                  <a:srgbClr val="000000"/>
                </a:solidFill>
                <a:uFill>
                  <a:solidFill>
                    <a:srgbClr val="000000"/>
                  </a:solidFill>
                </a:uFill>
                <a:latin typeface="Times"/>
                <a:ea typeface="Times"/>
                <a:cs typeface="Times"/>
                <a:sym typeface="Times"/>
              </a:defRPr>
            </a:lvl3pPr>
            <a:lvl4pPr marL="1538287" marR="101600" indent="-228600" defTabSz="1016000">
              <a:spcBef>
                <a:spcPts val="600"/>
              </a:spcBef>
              <a:buClr>
                <a:srgbClr val="000000"/>
              </a:buClr>
              <a:buSzPct val="100000"/>
              <a:buFont typeface="Lucida Grande"/>
              <a:buChar char="–"/>
              <a:defRPr sz="2000">
                <a:solidFill>
                  <a:srgbClr val="000000"/>
                </a:solidFill>
                <a:uFill>
                  <a:solidFill>
                    <a:srgbClr val="000000"/>
                  </a:solidFill>
                </a:uFill>
                <a:latin typeface="Times"/>
                <a:ea typeface="Times"/>
                <a:cs typeface="Times"/>
                <a:sym typeface="Times"/>
              </a:defRPr>
            </a:lvl4pPr>
            <a:lvl5pPr marL="1995487" marR="101600" indent="-228600" defTabSz="1016000">
              <a:spcBef>
                <a:spcPts val="600"/>
              </a:spcBef>
              <a:buClr>
                <a:srgbClr val="000000"/>
              </a:buClr>
              <a:buSzPct val="100000"/>
              <a:buFont typeface="Lucida Grande"/>
              <a:buChar char="»"/>
              <a:defRPr sz="2000">
                <a:solidFill>
                  <a:srgbClr val="000000"/>
                </a:solidFill>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1222" name="Slide Number"/>
          <p:cNvSpPr txBox="1">
            <a:spLocks noGrp="1"/>
          </p:cNvSpPr>
          <p:nvPr>
            <p:ph type="sldNum" sz="quarter" idx="2"/>
          </p:nvPr>
        </p:nvSpPr>
        <p:spPr>
          <a:xfrm>
            <a:off x="8209932" y="6946900"/>
            <a:ext cx="266701" cy="279400"/>
          </a:xfrm>
          <a:prstGeom prst="rect">
            <a:avLst/>
          </a:prstGeom>
        </p:spPr>
        <p:txBody>
          <a:bodyPr lIns="50800" tIns="50800" rIns="50800" bIns="50800"/>
          <a:lstStyle>
            <a:lvl1pPr defTabSz="508000">
              <a:defRPr sz="1200">
                <a:solidFill>
                  <a:srgbClr val="000000"/>
                </a:solidFill>
                <a:uFill>
                  <a:solidFill>
                    <a:srgbClr val="000000"/>
                  </a:solidFill>
                </a:uFill>
                <a:latin typeface="Times"/>
                <a:ea typeface="Times"/>
                <a:cs typeface="Times"/>
                <a:sym typeface="Time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Bullets">
    <p:bg>
      <p:bgPr>
        <a:solidFill>
          <a:srgbClr val="000000"/>
        </a:solidFill>
        <a:effectLst/>
      </p:bgPr>
    </p:bg>
    <p:spTree>
      <p:nvGrpSpPr>
        <p:cNvPr id="1" name=""/>
        <p:cNvGrpSpPr/>
        <p:nvPr/>
      </p:nvGrpSpPr>
      <p:grpSpPr>
        <a:xfrm>
          <a:off x="0" y="0"/>
          <a:ext cx="0" cy="0"/>
          <a:chOff x="0" y="0"/>
          <a:chExt cx="0" cy="0"/>
        </a:xfrm>
      </p:grpSpPr>
      <p:sp>
        <p:nvSpPr>
          <p:cNvPr id="1229" name="Body Level One…"/>
          <p:cNvSpPr txBox="1">
            <a:spLocks noGrp="1"/>
          </p:cNvSpPr>
          <p:nvPr>
            <p:ph type="body" idx="1"/>
          </p:nvPr>
        </p:nvSpPr>
        <p:spPr>
          <a:xfrm>
            <a:off x="990600" y="990600"/>
            <a:ext cx="8178800" cy="5638800"/>
          </a:xfrm>
          <a:prstGeom prst="rect">
            <a:avLst/>
          </a:prstGeom>
        </p:spPr>
        <p:txBody>
          <a:bodyPr/>
          <a:lstStyle>
            <a:lvl1pPr marL="698500" indent="-444500">
              <a:spcBef>
                <a:spcPts val="3700"/>
              </a:spcBef>
              <a:buSzPct val="171000"/>
              <a:buFontTx/>
              <a:buChar char="•"/>
              <a:defRPr sz="3000">
                <a:solidFill>
                  <a:srgbClr val="FFFFFF"/>
                </a:solidFill>
                <a:latin typeface="+mj-lt"/>
                <a:ea typeface="+mj-ea"/>
                <a:cs typeface="+mj-cs"/>
                <a:sym typeface="Gill Sans"/>
              </a:defRPr>
            </a:lvl1pPr>
            <a:lvl2pPr marL="1041400" indent="-444500">
              <a:spcBef>
                <a:spcPts val="3700"/>
              </a:spcBef>
              <a:buSzPct val="171000"/>
              <a:buFontTx/>
              <a:buChar char="•"/>
              <a:defRPr sz="3000">
                <a:solidFill>
                  <a:srgbClr val="FFFFFF"/>
                </a:solidFill>
                <a:latin typeface="+mj-lt"/>
                <a:ea typeface="+mj-ea"/>
                <a:cs typeface="+mj-cs"/>
                <a:sym typeface="Gill Sans"/>
              </a:defRPr>
            </a:lvl2pPr>
            <a:lvl3pPr marL="1384300" indent="-444500">
              <a:spcBef>
                <a:spcPts val="3700"/>
              </a:spcBef>
              <a:buSzPct val="171000"/>
              <a:buFontTx/>
              <a:buChar char="•"/>
              <a:defRPr sz="3000">
                <a:solidFill>
                  <a:srgbClr val="FFFFFF"/>
                </a:solidFill>
                <a:latin typeface="+mj-lt"/>
                <a:ea typeface="+mj-ea"/>
                <a:cs typeface="+mj-cs"/>
                <a:sym typeface="Gill Sans"/>
              </a:defRPr>
            </a:lvl3pPr>
            <a:lvl4pPr marL="1739900" indent="-444500">
              <a:spcBef>
                <a:spcPts val="3700"/>
              </a:spcBef>
              <a:buSzPct val="171000"/>
              <a:buFontTx/>
              <a:buChar char="•"/>
              <a:defRPr sz="3000">
                <a:solidFill>
                  <a:srgbClr val="FFFFFF"/>
                </a:solidFill>
                <a:latin typeface="+mj-lt"/>
                <a:ea typeface="+mj-ea"/>
                <a:cs typeface="+mj-cs"/>
                <a:sym typeface="Gill Sans"/>
              </a:defRPr>
            </a:lvl4pPr>
            <a:lvl5pPr marL="2082800" indent="-444500">
              <a:spcBef>
                <a:spcPts val="3700"/>
              </a:spcBef>
              <a:buSzPct val="171000"/>
              <a:buFontTx/>
              <a:buChar char="•"/>
              <a:defRPr sz="3000">
                <a:solidFill>
                  <a:srgbClr val="FFFFFF"/>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230" name="Slide Number"/>
          <p:cNvSpPr txBox="1">
            <a:spLocks noGrp="1"/>
          </p:cNvSpPr>
          <p:nvPr>
            <p:ph type="sldNum" sz="quarter" idx="2"/>
          </p:nvPr>
        </p:nvSpPr>
        <p:spPr>
          <a:xfrm>
            <a:off x="4959350" y="7277100"/>
            <a:ext cx="241300" cy="254000"/>
          </a:xfrm>
          <a:prstGeom prst="rect">
            <a:avLst/>
          </a:prstGeom>
        </p:spPr>
        <p:txBody>
          <a:bodyPr/>
          <a:lstStyle>
            <a:lvl1pPr>
              <a:defRPr sz="1200">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021EAA"/>
        </a:solidFill>
        <a:effectLst/>
      </p:bgPr>
    </p:bg>
    <p:spTree>
      <p:nvGrpSpPr>
        <p:cNvPr id="1" name=""/>
        <p:cNvGrpSpPr/>
        <p:nvPr/>
      </p:nvGrpSpPr>
      <p:grpSpPr>
        <a:xfrm>
          <a:off x="0" y="0"/>
          <a:ext cx="0" cy="0"/>
          <a:chOff x="0" y="0"/>
          <a:chExt cx="0" cy="0"/>
        </a:xfrm>
      </p:grpSpPr>
      <p:sp>
        <p:nvSpPr>
          <p:cNvPr id="1237" name="Title Text"/>
          <p:cNvSpPr txBox="1">
            <a:spLocks noGrp="1"/>
          </p:cNvSpPr>
          <p:nvPr>
            <p:ph type="title"/>
          </p:nvPr>
        </p:nvSpPr>
        <p:spPr>
          <a:xfrm>
            <a:off x="762000" y="419100"/>
            <a:ext cx="8636000" cy="1778000"/>
          </a:xfrm>
          <a:prstGeom prst="rect">
            <a:avLst/>
          </a:prstGeom>
        </p:spPr>
        <p:txBody>
          <a:bodyPr lIns="0" tIns="0" rIns="0" bIns="0"/>
          <a:lstStyle>
            <a:lvl1pPr marR="45155" algn="ctr" defTabSz="1016000">
              <a:defRPr sz="4400">
                <a:solidFill>
                  <a:srgbClr val="000000"/>
                </a:solidFill>
                <a:uFill>
                  <a:solidFill>
                    <a:srgbClr val="000000"/>
                  </a:solidFill>
                </a:uFill>
                <a:latin typeface="Times"/>
                <a:ea typeface="Times"/>
                <a:cs typeface="Times"/>
                <a:sym typeface="Times"/>
              </a:defRPr>
            </a:lvl1pPr>
          </a:lstStyle>
          <a:p>
            <a:r>
              <a:t>Title Text</a:t>
            </a:r>
          </a:p>
        </p:txBody>
      </p:sp>
      <p:sp>
        <p:nvSpPr>
          <p:cNvPr id="1238" name="Body Level One…"/>
          <p:cNvSpPr txBox="1">
            <a:spLocks noGrp="1"/>
          </p:cNvSpPr>
          <p:nvPr>
            <p:ph type="body" idx="1"/>
          </p:nvPr>
        </p:nvSpPr>
        <p:spPr>
          <a:xfrm>
            <a:off x="762000" y="2197100"/>
            <a:ext cx="8636000" cy="5422900"/>
          </a:xfrm>
          <a:prstGeom prst="rect">
            <a:avLst/>
          </a:prstGeom>
        </p:spPr>
        <p:txBody>
          <a:bodyPr lIns="50800" tIns="50800" rIns="50800" bIns="50800" anchor="t"/>
          <a:lstStyle>
            <a:lvl1pPr marL="406394" marR="101600" indent="-361238" defTabSz="1016000">
              <a:spcBef>
                <a:spcPts val="800"/>
              </a:spcBef>
              <a:buSzPct val="100000"/>
              <a:buFontTx/>
              <a:buChar char="•"/>
              <a:defRPr sz="3000">
                <a:solidFill>
                  <a:srgbClr val="000000"/>
                </a:solidFill>
                <a:uFill>
                  <a:solidFill>
                    <a:srgbClr val="000000"/>
                  </a:solidFill>
                </a:uFill>
                <a:latin typeface="Times"/>
                <a:ea typeface="Times"/>
                <a:cs typeface="Times"/>
                <a:sym typeface="Times"/>
              </a:defRPr>
            </a:lvl1pPr>
            <a:lvl2pPr marL="842433" marR="101600" indent="-289277" defTabSz="1016000">
              <a:spcBef>
                <a:spcPts val="700"/>
              </a:spcBef>
              <a:buSzPct val="100000"/>
              <a:buFontTx/>
              <a:buChar char="–"/>
              <a:defRPr sz="2600">
                <a:solidFill>
                  <a:srgbClr val="000000"/>
                </a:solidFill>
                <a:uFill>
                  <a:solidFill>
                    <a:srgbClr val="000000"/>
                  </a:solidFill>
                </a:uFill>
                <a:latin typeface="Times"/>
                <a:ea typeface="Times"/>
                <a:cs typeface="Times"/>
                <a:sym typeface="Times"/>
              </a:defRPr>
            </a:lvl2pPr>
            <a:lvl3pPr marL="1295394" marR="101600" indent="-234238" defTabSz="1016000">
              <a:spcBef>
                <a:spcPts val="600"/>
              </a:spcBef>
              <a:buSzPct val="100000"/>
              <a:buFontTx/>
              <a:buChar char="•"/>
              <a:defRPr sz="2200">
                <a:solidFill>
                  <a:srgbClr val="000000"/>
                </a:solidFill>
                <a:uFill>
                  <a:solidFill>
                    <a:srgbClr val="000000"/>
                  </a:solidFill>
                </a:uFill>
                <a:latin typeface="Times"/>
                <a:ea typeface="Times"/>
                <a:cs typeface="Times"/>
                <a:sym typeface="Times"/>
              </a:defRPr>
            </a:lvl3pPr>
            <a:lvl4pPr marL="1810453" marR="101600" indent="-241299" defTabSz="1016000">
              <a:spcBef>
                <a:spcPts val="500"/>
              </a:spcBef>
              <a:buSzPct val="100000"/>
              <a:buFontTx/>
              <a:buChar char="–"/>
              <a:defRPr sz="2000">
                <a:solidFill>
                  <a:srgbClr val="000000"/>
                </a:solidFill>
                <a:uFill>
                  <a:solidFill>
                    <a:srgbClr val="000000"/>
                  </a:solidFill>
                </a:uFill>
                <a:latin typeface="Times"/>
                <a:ea typeface="Times"/>
                <a:cs typeface="Times"/>
                <a:sym typeface="Times"/>
              </a:defRPr>
            </a:lvl4pPr>
            <a:lvl5pPr marL="2318456" marR="101600" indent="-241300" defTabSz="1016000">
              <a:spcBef>
                <a:spcPts val="500"/>
              </a:spcBef>
              <a:buSzPct val="100000"/>
              <a:buFontTx/>
              <a:buChar char="»"/>
              <a:defRPr sz="2000">
                <a:solidFill>
                  <a:srgbClr val="000000"/>
                </a:solidFill>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1239" name="Slide Number"/>
          <p:cNvSpPr txBox="1">
            <a:spLocks noGrp="1"/>
          </p:cNvSpPr>
          <p:nvPr>
            <p:ph type="sldNum" sz="quarter" idx="2"/>
          </p:nvPr>
        </p:nvSpPr>
        <p:spPr>
          <a:xfrm>
            <a:off x="8215489" y="6946900"/>
            <a:ext cx="254001" cy="266700"/>
          </a:xfrm>
          <a:prstGeom prst="rect">
            <a:avLst/>
          </a:prstGeom>
        </p:spPr>
        <p:txBody>
          <a:bodyPr lIns="50800" tIns="50800" rIns="50800" bIns="50800"/>
          <a:lstStyle>
            <a:lvl1pPr defTabSz="508000">
              <a:defRPr sz="1100">
                <a:solidFill>
                  <a:srgbClr val="000000"/>
                </a:solidFill>
                <a:uFill>
                  <a:solidFill>
                    <a:srgbClr val="000000"/>
                  </a:solidFill>
                </a:uFill>
                <a:latin typeface="Times"/>
                <a:ea typeface="Times"/>
                <a:cs typeface="Times"/>
                <a:sym typeface="Time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46" name="Title Text"/>
          <p:cNvSpPr txBox="1">
            <a:spLocks noGrp="1"/>
          </p:cNvSpPr>
          <p:nvPr>
            <p:ph type="title"/>
          </p:nvPr>
        </p:nvSpPr>
        <p:spPr>
          <a:xfrm>
            <a:off x="990600" y="2006600"/>
            <a:ext cx="8178800" cy="1981200"/>
          </a:xfrm>
          <a:prstGeom prst="rect">
            <a:avLst/>
          </a:prstGeom>
        </p:spPr>
        <p:txBody>
          <a:bodyPr lIns="50800" tIns="50800" rIns="50800" bIns="50800" anchor="b"/>
          <a:lstStyle>
            <a:lvl1pPr algn="ctr" defTabSz="355600">
              <a:defRPr>
                <a:solidFill>
                  <a:srgbClr val="FFFFFF"/>
                </a:solidFill>
                <a:latin typeface="Chalkboard"/>
                <a:ea typeface="Chalkboard"/>
                <a:cs typeface="Chalkboard"/>
                <a:sym typeface="Chalkboard"/>
              </a:defRPr>
            </a:lvl1pPr>
          </a:lstStyle>
          <a:p>
            <a:r>
              <a:t>Title Text</a:t>
            </a:r>
          </a:p>
        </p:txBody>
      </p:sp>
      <p:sp>
        <p:nvSpPr>
          <p:cNvPr id="1247" name="Body Level One…"/>
          <p:cNvSpPr txBox="1">
            <a:spLocks noGrp="1"/>
          </p:cNvSpPr>
          <p:nvPr>
            <p:ph type="body" sz="quarter" idx="1"/>
          </p:nvPr>
        </p:nvSpPr>
        <p:spPr>
          <a:xfrm>
            <a:off x="990600" y="4064000"/>
            <a:ext cx="8178800" cy="1143000"/>
          </a:xfrm>
          <a:prstGeom prst="rect">
            <a:avLst/>
          </a:prstGeom>
        </p:spPr>
        <p:txBody>
          <a:bodyPr lIns="50800" tIns="50800" rIns="50800" bIns="50800" anchor="t"/>
          <a:lstStyle>
            <a:lvl1pPr marL="0" indent="0" algn="ctr" defTabSz="355600">
              <a:spcBef>
                <a:spcPts val="0"/>
              </a:spcBef>
              <a:buSzTx/>
              <a:buFontTx/>
              <a:buNone/>
              <a:defRPr sz="2800">
                <a:solidFill>
                  <a:srgbClr val="FFFFFF"/>
                </a:solidFill>
                <a:latin typeface="Chalkboard"/>
                <a:ea typeface="Chalkboard"/>
                <a:cs typeface="Chalkboard"/>
                <a:sym typeface="Chalkboard"/>
              </a:defRPr>
            </a:lvl1pPr>
            <a:lvl2pPr marL="0" indent="0" algn="ctr" defTabSz="355600">
              <a:spcBef>
                <a:spcPts val="0"/>
              </a:spcBef>
              <a:buSzTx/>
              <a:buFontTx/>
              <a:buNone/>
              <a:defRPr sz="2800">
                <a:solidFill>
                  <a:srgbClr val="FFFFFF"/>
                </a:solidFill>
                <a:latin typeface="Chalkboard"/>
                <a:ea typeface="Chalkboard"/>
                <a:cs typeface="Chalkboard"/>
                <a:sym typeface="Chalkboard"/>
              </a:defRPr>
            </a:lvl2pPr>
            <a:lvl3pPr marL="0" indent="0" algn="ctr" defTabSz="355600">
              <a:spcBef>
                <a:spcPts val="0"/>
              </a:spcBef>
              <a:buSzTx/>
              <a:buFontTx/>
              <a:buNone/>
              <a:defRPr sz="2800">
                <a:solidFill>
                  <a:srgbClr val="FFFFFF"/>
                </a:solidFill>
                <a:latin typeface="Chalkboard"/>
                <a:ea typeface="Chalkboard"/>
                <a:cs typeface="Chalkboard"/>
                <a:sym typeface="Chalkboard"/>
              </a:defRPr>
            </a:lvl3pPr>
            <a:lvl4pPr marL="0" indent="0" algn="ctr" defTabSz="355600">
              <a:spcBef>
                <a:spcPts val="0"/>
              </a:spcBef>
              <a:buSzTx/>
              <a:buFontTx/>
              <a:buNone/>
              <a:defRPr sz="2800">
                <a:solidFill>
                  <a:srgbClr val="FFFFFF"/>
                </a:solidFill>
                <a:latin typeface="Chalkboard"/>
                <a:ea typeface="Chalkboard"/>
                <a:cs typeface="Chalkboard"/>
                <a:sym typeface="Chalkboard"/>
              </a:defRPr>
            </a:lvl4pPr>
            <a:lvl5pPr marL="0" indent="0" algn="ctr" defTabSz="355600">
              <a:spcBef>
                <a:spcPts val="0"/>
              </a:spcBef>
              <a:buSzTx/>
              <a:buFontTx/>
              <a:buNone/>
              <a:defRPr sz="2800">
                <a:solidFill>
                  <a:srgbClr val="FFFFFF"/>
                </a:solidFill>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1248" name="Slide Number"/>
          <p:cNvSpPr txBox="1">
            <a:spLocks noGrp="1"/>
          </p:cNvSpPr>
          <p:nvPr>
            <p:ph type="sldNum" sz="quarter" idx="2"/>
          </p:nvPr>
        </p:nvSpPr>
        <p:spPr>
          <a:xfrm>
            <a:off x="4940872" y="7213600"/>
            <a:ext cx="281492" cy="327843"/>
          </a:xfrm>
          <a:prstGeom prst="rect">
            <a:avLst/>
          </a:prstGeom>
        </p:spPr>
        <p:txBody>
          <a:bodyPr lIns="50800" tIns="50800" rIns="50800" bIns="50800"/>
          <a:lstStyle>
            <a:lvl1pPr defTabSz="355600">
              <a:defRPr>
                <a:solidFill>
                  <a:srgbClr val="FFFFFF"/>
                </a:solidFill>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cop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5" name="Title Text"/>
          <p:cNvSpPr txBox="1">
            <a:spLocks noGrp="1"/>
          </p:cNvSpPr>
          <p:nvPr>
            <p:ph type="title"/>
          </p:nvPr>
        </p:nvSpPr>
        <p:spPr>
          <a:xfrm>
            <a:off x="990600" y="194268"/>
            <a:ext cx="8178800" cy="1922864"/>
          </a:xfrm>
          <a:prstGeom prst="rect">
            <a:avLst/>
          </a:prstGeom>
        </p:spPr>
        <p:txBody>
          <a:bodyPr lIns="0" tIns="0" rIns="0" bIns="0"/>
          <a:lstStyle>
            <a:lvl1pPr algn="ctr" defTabSz="914400">
              <a:defRPr sz="6000">
                <a:solidFill>
                  <a:srgbClr val="1CA5E0"/>
                </a:solidFill>
                <a:uFill>
                  <a:solidFill>
                    <a:srgbClr val="1CA5E0"/>
                  </a:solidFill>
                </a:uFill>
                <a:latin typeface="Marker Felt"/>
                <a:ea typeface="Marker Felt"/>
                <a:cs typeface="Marker Felt"/>
                <a:sym typeface="Marker Felt"/>
              </a:defRPr>
            </a:lvl1pPr>
          </a:lstStyle>
          <a:p>
            <a:r>
              <a:t>Title Text</a:t>
            </a:r>
          </a:p>
        </p:txBody>
      </p:sp>
      <p:sp>
        <p:nvSpPr>
          <p:cNvPr id="126" name="Body Level One…"/>
          <p:cNvSpPr txBox="1">
            <a:spLocks noGrp="1"/>
          </p:cNvSpPr>
          <p:nvPr>
            <p:ph type="body" idx="1"/>
          </p:nvPr>
        </p:nvSpPr>
        <p:spPr>
          <a:xfrm>
            <a:off x="990600" y="2117131"/>
            <a:ext cx="8178800" cy="4554137"/>
          </a:xfrm>
          <a:prstGeom prst="rect">
            <a:avLst/>
          </a:prstGeom>
        </p:spPr>
        <p:txBody>
          <a:bodyPr lIns="50800" tIns="50800" rIns="50800" bIns="50800"/>
          <a:lstStyle>
            <a:lvl1pPr marL="617537" indent="-414337" defTabSz="914400">
              <a:spcBef>
                <a:spcPts val="2200"/>
              </a:spcBef>
              <a:buSzPct val="77000"/>
              <a:buFontTx/>
              <a:buChar char="•"/>
              <a:defRPr sz="3000">
                <a:solidFill>
                  <a:srgbClr val="868686"/>
                </a:solidFill>
                <a:uFill>
                  <a:solidFill>
                    <a:srgbClr val="868686"/>
                  </a:solidFill>
                </a:uFill>
                <a:latin typeface="Marker Felt"/>
                <a:ea typeface="Marker Felt"/>
                <a:cs typeface="Marker Felt"/>
                <a:sym typeface="Marker Felt"/>
              </a:defRPr>
            </a:lvl1pPr>
            <a:lvl2pPr marL="960437" indent="-414337" defTabSz="914400">
              <a:spcBef>
                <a:spcPts val="2200"/>
              </a:spcBef>
              <a:buSzPct val="77000"/>
              <a:buFontTx/>
              <a:buChar char="•"/>
              <a:defRPr sz="3000">
                <a:solidFill>
                  <a:srgbClr val="868686"/>
                </a:solidFill>
                <a:uFill>
                  <a:solidFill>
                    <a:srgbClr val="868686"/>
                  </a:solidFill>
                </a:uFill>
                <a:latin typeface="Marker Felt"/>
                <a:ea typeface="Marker Felt"/>
                <a:cs typeface="Marker Felt"/>
                <a:sym typeface="Marker Felt"/>
              </a:defRPr>
            </a:lvl2pPr>
            <a:lvl3pPr marL="1303337" indent="-414337" defTabSz="914400">
              <a:spcBef>
                <a:spcPts val="2200"/>
              </a:spcBef>
              <a:buSzPct val="77000"/>
              <a:buFontTx/>
              <a:buChar char="•"/>
              <a:defRPr sz="3000">
                <a:solidFill>
                  <a:srgbClr val="868686"/>
                </a:solidFill>
                <a:uFill>
                  <a:solidFill>
                    <a:srgbClr val="868686"/>
                  </a:solidFill>
                </a:uFill>
                <a:latin typeface="Marker Felt"/>
                <a:ea typeface="Marker Felt"/>
                <a:cs typeface="Marker Felt"/>
                <a:sym typeface="Marker Felt"/>
              </a:defRPr>
            </a:lvl3pPr>
            <a:lvl4pPr marL="1658937" indent="-414337" defTabSz="914400">
              <a:spcBef>
                <a:spcPts val="2200"/>
              </a:spcBef>
              <a:buSzPct val="77000"/>
              <a:buFontTx/>
              <a:buChar char="•"/>
              <a:defRPr sz="3000">
                <a:solidFill>
                  <a:srgbClr val="868686"/>
                </a:solidFill>
                <a:uFill>
                  <a:solidFill>
                    <a:srgbClr val="868686"/>
                  </a:solidFill>
                </a:uFill>
                <a:latin typeface="Marker Felt"/>
                <a:ea typeface="Marker Felt"/>
                <a:cs typeface="Marker Felt"/>
                <a:sym typeface="Marker Felt"/>
              </a:defRPr>
            </a:lvl4pPr>
            <a:lvl5pPr marL="2001837" indent="-414337" defTabSz="914400">
              <a:spcBef>
                <a:spcPts val="2200"/>
              </a:spcBef>
              <a:buSzPct val="77000"/>
              <a:buFontTx/>
              <a:buChar char="•"/>
              <a:defRPr sz="3000">
                <a:solidFill>
                  <a:srgbClr val="868686"/>
                </a:solidFill>
                <a:uFill>
                  <a:solidFill>
                    <a:srgbClr val="868686"/>
                  </a:solidFill>
                </a:uFill>
                <a:latin typeface="Marker Felt"/>
                <a:ea typeface="Marker Felt"/>
                <a:cs typeface="Marker Felt"/>
                <a:sym typeface="Marker Felt"/>
              </a:defRPr>
            </a:lvl5pPr>
          </a:lstStyle>
          <a:p>
            <a:r>
              <a:t>Body Level One</a:t>
            </a:r>
          </a:p>
          <a:p>
            <a:pPr lvl="1"/>
            <a:r>
              <a:t>Body Level Two</a:t>
            </a:r>
          </a:p>
          <a:p>
            <a:pPr lvl="2"/>
            <a:r>
              <a:t>Body Level Three</a:t>
            </a:r>
          </a:p>
          <a:p>
            <a:pPr lvl="3"/>
            <a:r>
              <a:t>Body Level Four</a:t>
            </a:r>
          </a:p>
          <a:p>
            <a:pPr lvl="4"/>
            <a:r>
              <a:t>Body Level Five</a:t>
            </a:r>
          </a:p>
        </p:txBody>
      </p:sp>
      <p:sp>
        <p:nvSpPr>
          <p:cNvPr id="127" name="Slide Number"/>
          <p:cNvSpPr txBox="1">
            <a:spLocks noGrp="1"/>
          </p:cNvSpPr>
          <p:nvPr>
            <p:ph type="sldNum" sz="quarter" idx="2"/>
          </p:nvPr>
        </p:nvSpPr>
        <p:spPr>
          <a:xfrm>
            <a:off x="4953124" y="7239000"/>
            <a:ext cx="253752" cy="330200"/>
          </a:xfrm>
          <a:prstGeom prst="rect">
            <a:avLst/>
          </a:prstGeom>
        </p:spPr>
        <p:txBody>
          <a:bodyPr lIns="50800" tIns="50800" rIns="50800" bIns="50800"/>
          <a:lstStyle>
            <a:lvl1pPr>
              <a:defRPr sz="1200">
                <a:solidFill>
                  <a:srgbClr val="858585"/>
                </a:solidFill>
                <a:uFill>
                  <a:solidFill>
                    <a:srgbClr val="858585"/>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Title &amp; Bullets copy 2">
    <p:bg>
      <p:bgPr>
        <a:solidFill>
          <a:srgbClr val="000000"/>
        </a:solidFill>
        <a:effectLst/>
      </p:bgPr>
    </p:bg>
    <p:spTree>
      <p:nvGrpSpPr>
        <p:cNvPr id="1" name=""/>
        <p:cNvGrpSpPr/>
        <p:nvPr/>
      </p:nvGrpSpPr>
      <p:grpSpPr>
        <a:xfrm>
          <a:off x="0" y="0"/>
          <a:ext cx="0" cy="0"/>
          <a:chOff x="0" y="0"/>
          <a:chExt cx="0" cy="0"/>
        </a:xfrm>
      </p:grpSpPr>
      <p:sp>
        <p:nvSpPr>
          <p:cNvPr id="1255" name="Title Text"/>
          <p:cNvSpPr txBox="1">
            <a:spLocks noGrp="1"/>
          </p:cNvSpPr>
          <p:nvPr>
            <p:ph type="title"/>
          </p:nvPr>
        </p:nvSpPr>
        <p:spPr>
          <a:xfrm>
            <a:off x="990600" y="203200"/>
            <a:ext cx="8178800" cy="1905000"/>
          </a:xfrm>
          <a:prstGeom prst="rect">
            <a:avLst/>
          </a:prstGeom>
        </p:spPr>
        <p:txBody>
          <a:bodyPr/>
          <a:lstStyle>
            <a:lvl1pPr algn="ctr">
              <a:defRPr sz="6200">
                <a:solidFill>
                  <a:srgbClr val="FFFFFF"/>
                </a:solidFill>
                <a:latin typeface="+mj-lt"/>
                <a:ea typeface="+mj-ea"/>
                <a:cs typeface="+mj-cs"/>
                <a:sym typeface="Gill Sans"/>
              </a:defRPr>
            </a:lvl1pPr>
          </a:lstStyle>
          <a:p>
            <a:r>
              <a:t>Title Text</a:t>
            </a:r>
          </a:p>
        </p:txBody>
      </p:sp>
      <p:sp>
        <p:nvSpPr>
          <p:cNvPr id="1256" name="Body Level One…"/>
          <p:cNvSpPr txBox="1">
            <a:spLocks noGrp="1"/>
          </p:cNvSpPr>
          <p:nvPr>
            <p:ph type="body" idx="1"/>
          </p:nvPr>
        </p:nvSpPr>
        <p:spPr>
          <a:xfrm>
            <a:off x="990600" y="2159000"/>
            <a:ext cx="8178800" cy="4470400"/>
          </a:xfrm>
          <a:prstGeom prst="rect">
            <a:avLst/>
          </a:prstGeom>
        </p:spPr>
        <p:txBody>
          <a:bodyPr/>
          <a:lstStyle>
            <a:lvl1pPr marL="698500" indent="-444500">
              <a:spcBef>
                <a:spcPts val="1800"/>
              </a:spcBef>
              <a:buSzPct val="171000"/>
              <a:buFontTx/>
              <a:buChar char="•"/>
              <a:defRPr sz="3000">
                <a:solidFill>
                  <a:srgbClr val="FFFFFF"/>
                </a:solidFill>
                <a:latin typeface="+mj-lt"/>
                <a:ea typeface="+mj-ea"/>
                <a:cs typeface="+mj-cs"/>
                <a:sym typeface="Gill Sans"/>
              </a:defRPr>
            </a:lvl1pPr>
            <a:lvl2pPr marL="1041400" indent="-444500">
              <a:spcBef>
                <a:spcPts val="1800"/>
              </a:spcBef>
              <a:buSzPct val="171000"/>
              <a:buFontTx/>
              <a:buChar char="•"/>
              <a:defRPr sz="3000">
                <a:solidFill>
                  <a:srgbClr val="FFFFFF"/>
                </a:solidFill>
                <a:latin typeface="+mj-lt"/>
                <a:ea typeface="+mj-ea"/>
                <a:cs typeface="+mj-cs"/>
                <a:sym typeface="Gill Sans"/>
              </a:defRPr>
            </a:lvl2pPr>
            <a:lvl3pPr marL="1384300" indent="-444500">
              <a:spcBef>
                <a:spcPts val="1800"/>
              </a:spcBef>
              <a:buSzPct val="171000"/>
              <a:buFontTx/>
              <a:buChar char="•"/>
              <a:defRPr sz="3000">
                <a:solidFill>
                  <a:srgbClr val="FFFFFF"/>
                </a:solidFill>
                <a:latin typeface="+mj-lt"/>
                <a:ea typeface="+mj-ea"/>
                <a:cs typeface="+mj-cs"/>
                <a:sym typeface="Gill Sans"/>
              </a:defRPr>
            </a:lvl3pPr>
            <a:lvl4pPr marL="1739900" indent="-444500">
              <a:spcBef>
                <a:spcPts val="1800"/>
              </a:spcBef>
              <a:buSzPct val="171000"/>
              <a:buFontTx/>
              <a:buChar char="•"/>
              <a:defRPr sz="3000">
                <a:solidFill>
                  <a:srgbClr val="FFFFFF"/>
                </a:solidFill>
                <a:latin typeface="+mj-lt"/>
                <a:ea typeface="+mj-ea"/>
                <a:cs typeface="+mj-cs"/>
                <a:sym typeface="Gill Sans"/>
              </a:defRPr>
            </a:lvl4pPr>
            <a:lvl5pPr marL="2082800" indent="-444500">
              <a:spcBef>
                <a:spcPts val="1800"/>
              </a:spcBef>
              <a:buSzPct val="171000"/>
              <a:buFontTx/>
              <a:buChar char="•"/>
              <a:defRPr sz="3000">
                <a:solidFill>
                  <a:srgbClr val="FFFFFF"/>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257" name="Slide Number"/>
          <p:cNvSpPr txBox="1">
            <a:spLocks noGrp="1"/>
          </p:cNvSpPr>
          <p:nvPr>
            <p:ph type="sldNum" sz="quarter" idx="2"/>
          </p:nvPr>
        </p:nvSpPr>
        <p:spPr>
          <a:xfrm>
            <a:off x="4959350" y="7277100"/>
            <a:ext cx="241300" cy="254000"/>
          </a:xfrm>
          <a:prstGeom prst="rect">
            <a:avLst/>
          </a:prstGeom>
        </p:spPr>
        <p:txBody>
          <a:bodyPr/>
          <a:lstStyle>
            <a:lvl1pPr>
              <a:defRPr sz="1200">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Title &amp; Bullets copy 3">
    <p:bg>
      <p:bgPr>
        <a:solidFill>
          <a:srgbClr val="000000"/>
        </a:solidFill>
        <a:effectLst/>
      </p:bgPr>
    </p:bg>
    <p:spTree>
      <p:nvGrpSpPr>
        <p:cNvPr id="1" name=""/>
        <p:cNvGrpSpPr/>
        <p:nvPr/>
      </p:nvGrpSpPr>
      <p:grpSpPr>
        <a:xfrm>
          <a:off x="0" y="0"/>
          <a:ext cx="0" cy="0"/>
          <a:chOff x="0" y="0"/>
          <a:chExt cx="0" cy="0"/>
        </a:xfrm>
      </p:grpSpPr>
      <p:sp>
        <p:nvSpPr>
          <p:cNvPr id="1264" name="Title Text"/>
          <p:cNvSpPr txBox="1">
            <a:spLocks noGrp="1"/>
          </p:cNvSpPr>
          <p:nvPr>
            <p:ph type="title"/>
          </p:nvPr>
        </p:nvSpPr>
        <p:spPr>
          <a:xfrm>
            <a:off x="990600" y="203200"/>
            <a:ext cx="8178800" cy="1905000"/>
          </a:xfrm>
          <a:prstGeom prst="rect">
            <a:avLst/>
          </a:prstGeom>
        </p:spPr>
        <p:txBody>
          <a:bodyPr/>
          <a:lstStyle>
            <a:lvl1pPr algn="ctr">
              <a:defRPr sz="6200">
                <a:solidFill>
                  <a:srgbClr val="FFFFFF"/>
                </a:solidFill>
                <a:latin typeface="+mj-lt"/>
                <a:ea typeface="+mj-ea"/>
                <a:cs typeface="+mj-cs"/>
                <a:sym typeface="Gill Sans"/>
              </a:defRPr>
            </a:lvl1pPr>
          </a:lstStyle>
          <a:p>
            <a:r>
              <a:t>Title Text</a:t>
            </a:r>
          </a:p>
        </p:txBody>
      </p:sp>
      <p:sp>
        <p:nvSpPr>
          <p:cNvPr id="1265" name="Body Level One…"/>
          <p:cNvSpPr txBox="1">
            <a:spLocks noGrp="1"/>
          </p:cNvSpPr>
          <p:nvPr>
            <p:ph type="body" idx="1"/>
          </p:nvPr>
        </p:nvSpPr>
        <p:spPr>
          <a:xfrm>
            <a:off x="990600" y="2159000"/>
            <a:ext cx="8178800" cy="4470400"/>
          </a:xfrm>
          <a:prstGeom prst="rect">
            <a:avLst/>
          </a:prstGeom>
        </p:spPr>
        <p:txBody>
          <a:bodyPr/>
          <a:lstStyle>
            <a:lvl1pPr marL="698500" indent="-444500">
              <a:spcBef>
                <a:spcPts val="1800"/>
              </a:spcBef>
              <a:buSzPct val="171000"/>
              <a:buFontTx/>
              <a:buChar char="•"/>
              <a:defRPr sz="3000">
                <a:solidFill>
                  <a:srgbClr val="FFFFFF"/>
                </a:solidFill>
                <a:latin typeface="+mj-lt"/>
                <a:ea typeface="+mj-ea"/>
                <a:cs typeface="+mj-cs"/>
                <a:sym typeface="Gill Sans"/>
              </a:defRPr>
            </a:lvl1pPr>
            <a:lvl2pPr marL="1041400" indent="-444500">
              <a:spcBef>
                <a:spcPts val="1800"/>
              </a:spcBef>
              <a:buSzPct val="171000"/>
              <a:buFontTx/>
              <a:buChar char="•"/>
              <a:defRPr sz="3000">
                <a:solidFill>
                  <a:srgbClr val="FFFFFF"/>
                </a:solidFill>
                <a:latin typeface="+mj-lt"/>
                <a:ea typeface="+mj-ea"/>
                <a:cs typeface="+mj-cs"/>
                <a:sym typeface="Gill Sans"/>
              </a:defRPr>
            </a:lvl2pPr>
            <a:lvl3pPr marL="1384300" indent="-444500">
              <a:spcBef>
                <a:spcPts val="1800"/>
              </a:spcBef>
              <a:buSzPct val="171000"/>
              <a:buFontTx/>
              <a:buChar char="•"/>
              <a:defRPr sz="3000">
                <a:solidFill>
                  <a:srgbClr val="FFFFFF"/>
                </a:solidFill>
                <a:latin typeface="+mj-lt"/>
                <a:ea typeface="+mj-ea"/>
                <a:cs typeface="+mj-cs"/>
                <a:sym typeface="Gill Sans"/>
              </a:defRPr>
            </a:lvl3pPr>
            <a:lvl4pPr marL="1739900" indent="-444500">
              <a:spcBef>
                <a:spcPts val="1800"/>
              </a:spcBef>
              <a:buSzPct val="171000"/>
              <a:buFontTx/>
              <a:buChar char="•"/>
              <a:defRPr sz="3000">
                <a:solidFill>
                  <a:srgbClr val="FFFFFF"/>
                </a:solidFill>
                <a:latin typeface="+mj-lt"/>
                <a:ea typeface="+mj-ea"/>
                <a:cs typeface="+mj-cs"/>
                <a:sym typeface="Gill Sans"/>
              </a:defRPr>
            </a:lvl4pPr>
            <a:lvl5pPr marL="2082800" indent="-444500">
              <a:spcBef>
                <a:spcPts val="1800"/>
              </a:spcBef>
              <a:buSzPct val="171000"/>
              <a:buFontTx/>
              <a:buChar char="•"/>
              <a:defRPr sz="3000">
                <a:solidFill>
                  <a:srgbClr val="FFFFFF"/>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266" name="Slide Number"/>
          <p:cNvSpPr txBox="1">
            <a:spLocks noGrp="1"/>
          </p:cNvSpPr>
          <p:nvPr>
            <p:ph type="sldNum" sz="quarter" idx="2"/>
          </p:nvPr>
        </p:nvSpPr>
        <p:spPr>
          <a:xfrm>
            <a:off x="4959350" y="7277100"/>
            <a:ext cx="241300" cy="254000"/>
          </a:xfrm>
          <a:prstGeom prst="rect">
            <a:avLst/>
          </a:prstGeom>
        </p:spPr>
        <p:txBody>
          <a:bodyPr/>
          <a:lstStyle>
            <a:lvl1pPr>
              <a:defRPr sz="1200">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1273" name="Title Text"/>
          <p:cNvSpPr txBox="1">
            <a:spLocks noGrp="1"/>
          </p:cNvSpPr>
          <p:nvPr>
            <p:ph type="title"/>
          </p:nvPr>
        </p:nvSpPr>
        <p:spPr>
          <a:xfrm>
            <a:off x="990600" y="203200"/>
            <a:ext cx="8178800" cy="1905000"/>
          </a:xfrm>
          <a:prstGeom prst="rect">
            <a:avLst/>
          </a:prstGeom>
        </p:spPr>
        <p:txBody>
          <a:bodyPr/>
          <a:lstStyle>
            <a:lvl1pPr algn="ctr">
              <a:defRPr sz="6400">
                <a:solidFill>
                  <a:srgbClr val="000000"/>
                </a:solidFill>
                <a:latin typeface="+mj-lt"/>
                <a:ea typeface="+mj-ea"/>
                <a:cs typeface="+mj-cs"/>
                <a:sym typeface="Gill Sans"/>
              </a:defRPr>
            </a:lvl1pPr>
          </a:lstStyle>
          <a:p>
            <a:r>
              <a:t>Title Text</a:t>
            </a:r>
          </a:p>
        </p:txBody>
      </p:sp>
      <p:sp>
        <p:nvSpPr>
          <p:cNvPr id="1274" name="Body Level One…"/>
          <p:cNvSpPr txBox="1">
            <a:spLocks noGrp="1"/>
          </p:cNvSpPr>
          <p:nvPr>
            <p:ph type="body" idx="1"/>
          </p:nvPr>
        </p:nvSpPr>
        <p:spPr>
          <a:xfrm>
            <a:off x="990600" y="2159000"/>
            <a:ext cx="8178800" cy="4470400"/>
          </a:xfrm>
          <a:prstGeom prst="rect">
            <a:avLst/>
          </a:prstGeom>
        </p:spPr>
        <p:txBody>
          <a:bodyPr/>
          <a:lstStyle>
            <a:lvl1pPr marL="698500" indent="-444500">
              <a:spcBef>
                <a:spcPts val="1800"/>
              </a:spcBef>
              <a:buSzPct val="171000"/>
              <a:buFontTx/>
              <a:buChar char="•"/>
              <a:defRPr>
                <a:solidFill>
                  <a:srgbClr val="000000"/>
                </a:solidFill>
                <a:latin typeface="+mj-lt"/>
                <a:ea typeface="+mj-ea"/>
                <a:cs typeface="+mj-cs"/>
                <a:sym typeface="Gill Sans"/>
              </a:defRPr>
            </a:lvl1pPr>
            <a:lvl2pPr marL="1041400" indent="-444500">
              <a:spcBef>
                <a:spcPts val="1800"/>
              </a:spcBef>
              <a:buSzPct val="171000"/>
              <a:buFontTx/>
              <a:buChar char="•"/>
              <a:defRPr>
                <a:solidFill>
                  <a:srgbClr val="000000"/>
                </a:solidFill>
                <a:latin typeface="+mj-lt"/>
                <a:ea typeface="+mj-ea"/>
                <a:cs typeface="+mj-cs"/>
                <a:sym typeface="Gill Sans"/>
              </a:defRPr>
            </a:lvl2pPr>
            <a:lvl3pPr marL="1384300" indent="-444500">
              <a:spcBef>
                <a:spcPts val="1800"/>
              </a:spcBef>
              <a:buSzPct val="171000"/>
              <a:buFontTx/>
              <a:buChar char="•"/>
              <a:defRPr>
                <a:solidFill>
                  <a:srgbClr val="000000"/>
                </a:solidFill>
                <a:latin typeface="+mj-lt"/>
                <a:ea typeface="+mj-ea"/>
                <a:cs typeface="+mj-cs"/>
                <a:sym typeface="Gill Sans"/>
              </a:defRPr>
            </a:lvl3pPr>
            <a:lvl4pPr marL="1739900" indent="-444500">
              <a:spcBef>
                <a:spcPts val="1800"/>
              </a:spcBef>
              <a:buSzPct val="171000"/>
              <a:buFontTx/>
              <a:buChar char="•"/>
              <a:defRPr>
                <a:solidFill>
                  <a:srgbClr val="000000"/>
                </a:solidFill>
                <a:latin typeface="+mj-lt"/>
                <a:ea typeface="+mj-ea"/>
                <a:cs typeface="+mj-cs"/>
                <a:sym typeface="Gill Sans"/>
              </a:defRPr>
            </a:lvl4pPr>
            <a:lvl5pPr marL="2082800" indent="-444500">
              <a:spcBef>
                <a:spcPts val="1800"/>
              </a:spcBef>
              <a:buSzPct val="171000"/>
              <a:buFontTx/>
              <a:buChar char="•"/>
              <a:defRPr>
                <a:solidFill>
                  <a:srgbClr val="000000"/>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275"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000000"/>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Title &amp; Subtitle cop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82" name="Title Text"/>
          <p:cNvSpPr txBox="1">
            <a:spLocks noGrp="1"/>
          </p:cNvSpPr>
          <p:nvPr>
            <p:ph type="title"/>
          </p:nvPr>
        </p:nvSpPr>
        <p:spPr>
          <a:xfrm>
            <a:off x="990600" y="2006600"/>
            <a:ext cx="8178800" cy="1981200"/>
          </a:xfrm>
          <a:prstGeom prst="rect">
            <a:avLst/>
          </a:prstGeom>
        </p:spPr>
        <p:txBody>
          <a:bodyPr lIns="50800" tIns="50800" rIns="50800" bIns="50800" anchor="b"/>
          <a:lstStyle>
            <a:lvl1pPr algn="ctr" defTabSz="355600">
              <a:defRPr>
                <a:solidFill>
                  <a:srgbClr val="FFFFFF"/>
                </a:solidFill>
                <a:latin typeface="Chalkboard"/>
                <a:ea typeface="Chalkboard"/>
                <a:cs typeface="Chalkboard"/>
                <a:sym typeface="Chalkboard"/>
              </a:defRPr>
            </a:lvl1pPr>
          </a:lstStyle>
          <a:p>
            <a:r>
              <a:t>Title Text</a:t>
            </a:r>
          </a:p>
        </p:txBody>
      </p:sp>
      <p:sp>
        <p:nvSpPr>
          <p:cNvPr id="1283" name="Body Level One…"/>
          <p:cNvSpPr txBox="1">
            <a:spLocks noGrp="1"/>
          </p:cNvSpPr>
          <p:nvPr>
            <p:ph type="body" sz="quarter" idx="1"/>
          </p:nvPr>
        </p:nvSpPr>
        <p:spPr>
          <a:xfrm>
            <a:off x="990600" y="4064000"/>
            <a:ext cx="8178800" cy="1143000"/>
          </a:xfrm>
          <a:prstGeom prst="rect">
            <a:avLst/>
          </a:prstGeom>
        </p:spPr>
        <p:txBody>
          <a:bodyPr lIns="50800" tIns="50800" rIns="50800" bIns="50800" anchor="t"/>
          <a:lstStyle>
            <a:lvl1pPr marL="0" indent="0" algn="ctr" defTabSz="355600">
              <a:spcBef>
                <a:spcPts val="0"/>
              </a:spcBef>
              <a:buSzTx/>
              <a:buFontTx/>
              <a:buNone/>
              <a:defRPr sz="2800">
                <a:solidFill>
                  <a:srgbClr val="FFFFFF"/>
                </a:solidFill>
                <a:latin typeface="Chalkboard"/>
                <a:ea typeface="Chalkboard"/>
                <a:cs typeface="Chalkboard"/>
                <a:sym typeface="Chalkboard"/>
              </a:defRPr>
            </a:lvl1pPr>
            <a:lvl2pPr marL="0" indent="0" algn="ctr" defTabSz="355600">
              <a:spcBef>
                <a:spcPts val="0"/>
              </a:spcBef>
              <a:buSzTx/>
              <a:buFontTx/>
              <a:buNone/>
              <a:defRPr sz="2800">
                <a:solidFill>
                  <a:srgbClr val="FFFFFF"/>
                </a:solidFill>
                <a:latin typeface="Chalkboard"/>
                <a:ea typeface="Chalkboard"/>
                <a:cs typeface="Chalkboard"/>
                <a:sym typeface="Chalkboard"/>
              </a:defRPr>
            </a:lvl2pPr>
            <a:lvl3pPr marL="0" indent="0" algn="ctr" defTabSz="355600">
              <a:spcBef>
                <a:spcPts val="0"/>
              </a:spcBef>
              <a:buSzTx/>
              <a:buFontTx/>
              <a:buNone/>
              <a:defRPr sz="2800">
                <a:solidFill>
                  <a:srgbClr val="FFFFFF"/>
                </a:solidFill>
                <a:latin typeface="Chalkboard"/>
                <a:ea typeface="Chalkboard"/>
                <a:cs typeface="Chalkboard"/>
                <a:sym typeface="Chalkboard"/>
              </a:defRPr>
            </a:lvl3pPr>
            <a:lvl4pPr marL="0" indent="0" algn="ctr" defTabSz="355600">
              <a:spcBef>
                <a:spcPts val="0"/>
              </a:spcBef>
              <a:buSzTx/>
              <a:buFontTx/>
              <a:buNone/>
              <a:defRPr sz="2800">
                <a:solidFill>
                  <a:srgbClr val="FFFFFF"/>
                </a:solidFill>
                <a:latin typeface="Chalkboard"/>
                <a:ea typeface="Chalkboard"/>
                <a:cs typeface="Chalkboard"/>
                <a:sym typeface="Chalkboard"/>
              </a:defRPr>
            </a:lvl4pPr>
            <a:lvl5pPr marL="0" indent="0" algn="ctr" defTabSz="355600">
              <a:spcBef>
                <a:spcPts val="0"/>
              </a:spcBef>
              <a:buSzTx/>
              <a:buFontTx/>
              <a:buNone/>
              <a:defRPr sz="2800">
                <a:solidFill>
                  <a:srgbClr val="FFFFFF"/>
                </a:solidFill>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1284" name="Slide Number"/>
          <p:cNvSpPr txBox="1">
            <a:spLocks noGrp="1"/>
          </p:cNvSpPr>
          <p:nvPr>
            <p:ph type="sldNum" sz="quarter" idx="2"/>
          </p:nvPr>
        </p:nvSpPr>
        <p:spPr>
          <a:xfrm>
            <a:off x="4940872" y="7213600"/>
            <a:ext cx="281492" cy="327843"/>
          </a:xfrm>
          <a:prstGeom prst="rect">
            <a:avLst/>
          </a:prstGeom>
        </p:spPr>
        <p:txBody>
          <a:bodyPr lIns="50800" tIns="50800" rIns="50800" bIns="50800"/>
          <a:lstStyle>
            <a:lvl1pPr defTabSz="355600">
              <a:defRPr>
                <a:solidFill>
                  <a:srgbClr val="FFFFFF"/>
                </a:solidFill>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Title &amp; Subtitle copy 1">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91" name="Title Text"/>
          <p:cNvSpPr txBox="1">
            <a:spLocks noGrp="1"/>
          </p:cNvSpPr>
          <p:nvPr>
            <p:ph type="title"/>
          </p:nvPr>
        </p:nvSpPr>
        <p:spPr>
          <a:xfrm>
            <a:off x="990600" y="2006600"/>
            <a:ext cx="8178800" cy="1981200"/>
          </a:xfrm>
          <a:prstGeom prst="rect">
            <a:avLst/>
          </a:prstGeom>
        </p:spPr>
        <p:txBody>
          <a:bodyPr lIns="50800" tIns="50800" rIns="50800" bIns="50800" anchor="b"/>
          <a:lstStyle>
            <a:lvl1pPr algn="ctr" defTabSz="355600">
              <a:defRPr>
                <a:solidFill>
                  <a:srgbClr val="FFFFFF"/>
                </a:solidFill>
                <a:latin typeface="Chalkboard"/>
                <a:ea typeface="Chalkboard"/>
                <a:cs typeface="Chalkboard"/>
                <a:sym typeface="Chalkboard"/>
              </a:defRPr>
            </a:lvl1pPr>
          </a:lstStyle>
          <a:p>
            <a:r>
              <a:t>Title Text</a:t>
            </a:r>
          </a:p>
        </p:txBody>
      </p:sp>
      <p:sp>
        <p:nvSpPr>
          <p:cNvPr id="1292" name="Body Level One…"/>
          <p:cNvSpPr txBox="1">
            <a:spLocks noGrp="1"/>
          </p:cNvSpPr>
          <p:nvPr>
            <p:ph type="body" sz="quarter" idx="1"/>
          </p:nvPr>
        </p:nvSpPr>
        <p:spPr>
          <a:xfrm>
            <a:off x="990600" y="4064000"/>
            <a:ext cx="8178800" cy="1143000"/>
          </a:xfrm>
          <a:prstGeom prst="rect">
            <a:avLst/>
          </a:prstGeom>
        </p:spPr>
        <p:txBody>
          <a:bodyPr lIns="50800" tIns="50800" rIns="50800" bIns="50800" anchor="t"/>
          <a:lstStyle>
            <a:lvl1pPr marL="0" indent="0" algn="ctr" defTabSz="355600">
              <a:spcBef>
                <a:spcPts val="0"/>
              </a:spcBef>
              <a:buSzTx/>
              <a:buFontTx/>
              <a:buNone/>
              <a:defRPr sz="2800">
                <a:solidFill>
                  <a:srgbClr val="FFFFFF"/>
                </a:solidFill>
                <a:latin typeface="Chalkboard"/>
                <a:ea typeface="Chalkboard"/>
                <a:cs typeface="Chalkboard"/>
                <a:sym typeface="Chalkboard"/>
              </a:defRPr>
            </a:lvl1pPr>
            <a:lvl2pPr marL="0" indent="0" algn="ctr" defTabSz="355600">
              <a:spcBef>
                <a:spcPts val="0"/>
              </a:spcBef>
              <a:buSzTx/>
              <a:buFontTx/>
              <a:buNone/>
              <a:defRPr sz="2800">
                <a:solidFill>
                  <a:srgbClr val="FFFFFF"/>
                </a:solidFill>
                <a:latin typeface="Chalkboard"/>
                <a:ea typeface="Chalkboard"/>
                <a:cs typeface="Chalkboard"/>
                <a:sym typeface="Chalkboard"/>
              </a:defRPr>
            </a:lvl2pPr>
            <a:lvl3pPr marL="0" indent="0" algn="ctr" defTabSz="355600">
              <a:spcBef>
                <a:spcPts val="0"/>
              </a:spcBef>
              <a:buSzTx/>
              <a:buFontTx/>
              <a:buNone/>
              <a:defRPr sz="2800">
                <a:solidFill>
                  <a:srgbClr val="FFFFFF"/>
                </a:solidFill>
                <a:latin typeface="Chalkboard"/>
                <a:ea typeface="Chalkboard"/>
                <a:cs typeface="Chalkboard"/>
                <a:sym typeface="Chalkboard"/>
              </a:defRPr>
            </a:lvl3pPr>
            <a:lvl4pPr marL="0" indent="0" algn="ctr" defTabSz="355600">
              <a:spcBef>
                <a:spcPts val="0"/>
              </a:spcBef>
              <a:buSzTx/>
              <a:buFontTx/>
              <a:buNone/>
              <a:defRPr sz="2800">
                <a:solidFill>
                  <a:srgbClr val="FFFFFF"/>
                </a:solidFill>
                <a:latin typeface="Chalkboard"/>
                <a:ea typeface="Chalkboard"/>
                <a:cs typeface="Chalkboard"/>
                <a:sym typeface="Chalkboard"/>
              </a:defRPr>
            </a:lvl4pPr>
            <a:lvl5pPr marL="0" indent="0" algn="ctr" defTabSz="355600">
              <a:spcBef>
                <a:spcPts val="0"/>
              </a:spcBef>
              <a:buSzTx/>
              <a:buFontTx/>
              <a:buNone/>
              <a:defRPr sz="2800">
                <a:solidFill>
                  <a:srgbClr val="FFFFFF"/>
                </a:solidFill>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1293" name="Slide Number"/>
          <p:cNvSpPr txBox="1">
            <a:spLocks noGrp="1"/>
          </p:cNvSpPr>
          <p:nvPr>
            <p:ph type="sldNum" sz="quarter" idx="2"/>
          </p:nvPr>
        </p:nvSpPr>
        <p:spPr>
          <a:xfrm>
            <a:off x="4940872" y="7213600"/>
            <a:ext cx="281492" cy="327843"/>
          </a:xfrm>
          <a:prstGeom prst="rect">
            <a:avLst/>
          </a:prstGeom>
        </p:spPr>
        <p:txBody>
          <a:bodyPr lIns="50800" tIns="50800" rIns="50800" bIns="50800"/>
          <a:lstStyle>
            <a:lvl1pPr defTabSz="355600">
              <a:defRPr>
                <a:solidFill>
                  <a:srgbClr val="FFFFFF"/>
                </a:solidFill>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000000"/>
        </a:solidFill>
        <a:effectLst/>
      </p:bgPr>
    </p:bg>
    <p:spTree>
      <p:nvGrpSpPr>
        <p:cNvPr id="1" name=""/>
        <p:cNvGrpSpPr/>
        <p:nvPr/>
      </p:nvGrpSpPr>
      <p:grpSpPr>
        <a:xfrm>
          <a:off x="0" y="0"/>
          <a:ext cx="0" cy="0"/>
          <a:chOff x="0" y="0"/>
          <a:chExt cx="0" cy="0"/>
        </a:xfrm>
      </p:grpSpPr>
      <p:sp>
        <p:nvSpPr>
          <p:cNvPr id="1300" name="Title Text"/>
          <p:cNvSpPr txBox="1">
            <a:spLocks noGrp="1"/>
          </p:cNvSpPr>
          <p:nvPr>
            <p:ph type="title"/>
          </p:nvPr>
        </p:nvSpPr>
        <p:spPr>
          <a:xfrm>
            <a:off x="990600" y="1282700"/>
            <a:ext cx="8178800" cy="2578100"/>
          </a:xfrm>
          <a:prstGeom prst="rect">
            <a:avLst/>
          </a:prstGeom>
        </p:spPr>
        <p:txBody>
          <a:bodyPr anchor="b"/>
          <a:lstStyle>
            <a:lvl1pPr algn="ctr">
              <a:defRPr sz="6200">
                <a:solidFill>
                  <a:srgbClr val="FFFFFF"/>
                </a:solidFill>
                <a:latin typeface="+mj-lt"/>
                <a:ea typeface="+mj-ea"/>
                <a:cs typeface="+mj-cs"/>
                <a:sym typeface="Gill Sans"/>
              </a:defRPr>
            </a:lvl1pPr>
          </a:lstStyle>
          <a:p>
            <a:r>
              <a:t>Title Text</a:t>
            </a:r>
          </a:p>
        </p:txBody>
      </p:sp>
      <p:sp>
        <p:nvSpPr>
          <p:cNvPr id="1301" name="Body Level One…"/>
          <p:cNvSpPr txBox="1">
            <a:spLocks noGrp="1"/>
          </p:cNvSpPr>
          <p:nvPr>
            <p:ph type="body" sz="quarter" idx="1"/>
          </p:nvPr>
        </p:nvSpPr>
        <p:spPr>
          <a:xfrm>
            <a:off x="990600" y="3924300"/>
            <a:ext cx="8178800" cy="889000"/>
          </a:xfrm>
          <a:prstGeom prst="rect">
            <a:avLst/>
          </a:prstGeom>
        </p:spPr>
        <p:txBody>
          <a:bodyPr anchor="t"/>
          <a:lstStyle>
            <a:lvl1pPr marL="0" indent="0" algn="ctr">
              <a:spcBef>
                <a:spcPts val="0"/>
              </a:spcBef>
              <a:buSzTx/>
              <a:buFontTx/>
              <a:buNone/>
              <a:defRPr sz="2600">
                <a:solidFill>
                  <a:srgbClr val="FFFFFF"/>
                </a:solidFill>
                <a:latin typeface="+mj-lt"/>
                <a:ea typeface="+mj-ea"/>
                <a:cs typeface="+mj-cs"/>
                <a:sym typeface="Gill Sans"/>
              </a:defRPr>
            </a:lvl1pPr>
            <a:lvl2pPr marL="0" indent="0" algn="ctr">
              <a:spcBef>
                <a:spcPts val="0"/>
              </a:spcBef>
              <a:buSzTx/>
              <a:buFontTx/>
              <a:buNone/>
              <a:defRPr sz="2600">
                <a:solidFill>
                  <a:srgbClr val="FFFFFF"/>
                </a:solidFill>
                <a:latin typeface="+mj-lt"/>
                <a:ea typeface="+mj-ea"/>
                <a:cs typeface="+mj-cs"/>
                <a:sym typeface="Gill Sans"/>
              </a:defRPr>
            </a:lvl2pPr>
            <a:lvl3pPr marL="0" indent="0" algn="ctr">
              <a:spcBef>
                <a:spcPts val="0"/>
              </a:spcBef>
              <a:buSzTx/>
              <a:buFontTx/>
              <a:buNone/>
              <a:defRPr sz="2600">
                <a:solidFill>
                  <a:srgbClr val="FFFFFF"/>
                </a:solidFill>
                <a:latin typeface="+mj-lt"/>
                <a:ea typeface="+mj-ea"/>
                <a:cs typeface="+mj-cs"/>
                <a:sym typeface="Gill Sans"/>
              </a:defRPr>
            </a:lvl3pPr>
            <a:lvl4pPr marL="0" indent="0" algn="ctr">
              <a:spcBef>
                <a:spcPts val="0"/>
              </a:spcBef>
              <a:buSzTx/>
              <a:buFontTx/>
              <a:buNone/>
              <a:defRPr sz="2600">
                <a:solidFill>
                  <a:srgbClr val="FFFFFF"/>
                </a:solidFill>
                <a:latin typeface="+mj-lt"/>
                <a:ea typeface="+mj-ea"/>
                <a:cs typeface="+mj-cs"/>
                <a:sym typeface="Gill Sans"/>
              </a:defRPr>
            </a:lvl4pPr>
            <a:lvl5pPr marL="0" indent="0" algn="ctr">
              <a:spcBef>
                <a:spcPts val="0"/>
              </a:spcBef>
              <a:buSzTx/>
              <a:buFontTx/>
              <a:buNone/>
              <a:defRPr sz="2600">
                <a:solidFill>
                  <a:srgbClr val="FFFFFF"/>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302" name="Slide Number"/>
          <p:cNvSpPr txBox="1">
            <a:spLocks noGrp="1"/>
          </p:cNvSpPr>
          <p:nvPr>
            <p:ph type="sldNum" sz="quarter" idx="2"/>
          </p:nvPr>
        </p:nvSpPr>
        <p:spPr>
          <a:xfrm>
            <a:off x="4959350" y="7277100"/>
            <a:ext cx="241300" cy="254000"/>
          </a:xfrm>
          <a:prstGeom prst="rect">
            <a:avLst/>
          </a:prstGeom>
        </p:spPr>
        <p:txBody>
          <a:bodyPr/>
          <a:lstStyle>
            <a:lvl1pPr>
              <a:defRPr sz="1200">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Title &amp; Bullets cop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09" name="Title Text"/>
          <p:cNvSpPr txBox="1">
            <a:spLocks noGrp="1"/>
          </p:cNvSpPr>
          <p:nvPr>
            <p:ph type="title"/>
          </p:nvPr>
        </p:nvSpPr>
        <p:spPr>
          <a:xfrm>
            <a:off x="1104900" y="177800"/>
            <a:ext cx="9093200" cy="2197100"/>
          </a:xfrm>
          <a:prstGeom prst="rect">
            <a:avLst/>
          </a:prstGeom>
        </p:spPr>
        <p:txBody>
          <a:bodyPr lIns="0" tIns="0" rIns="0" bIns="0"/>
          <a:lstStyle>
            <a:lvl1pPr algn="ctr" defTabSz="508000">
              <a:lnSpc>
                <a:spcPts val="6900"/>
              </a:lnSpc>
              <a:spcBef>
                <a:spcPts val="200"/>
              </a:spcBef>
              <a:tabLst>
                <a:tab pos="1054100" algn="l"/>
              </a:tabLst>
              <a:defRPr sz="5800">
                <a:solidFill>
                  <a:srgbClr val="FFFFFF"/>
                </a:solidFill>
                <a:latin typeface="Chalkboard"/>
                <a:ea typeface="Chalkboard"/>
                <a:cs typeface="Chalkboard"/>
                <a:sym typeface="Chalkboard"/>
              </a:defRPr>
            </a:lvl1pPr>
          </a:lstStyle>
          <a:p>
            <a:r>
              <a:t>Title Text</a:t>
            </a:r>
          </a:p>
        </p:txBody>
      </p:sp>
      <p:sp>
        <p:nvSpPr>
          <p:cNvPr id="1310" name="Body Level One…"/>
          <p:cNvSpPr txBox="1">
            <a:spLocks noGrp="1"/>
          </p:cNvSpPr>
          <p:nvPr>
            <p:ph type="body" idx="1"/>
          </p:nvPr>
        </p:nvSpPr>
        <p:spPr>
          <a:xfrm>
            <a:off x="1104900" y="2552700"/>
            <a:ext cx="9093200" cy="4978400"/>
          </a:xfrm>
          <a:prstGeom prst="rect">
            <a:avLst/>
          </a:prstGeom>
        </p:spPr>
        <p:txBody>
          <a:bodyPr lIns="50800" tIns="50800" rIns="50800" bIns="50800"/>
          <a:lstStyle>
            <a:lvl1pPr marL="560557" indent="-306557" defTabSz="508000">
              <a:lnSpc>
                <a:spcPts val="2800"/>
              </a:lnSpc>
              <a:spcBef>
                <a:spcPts val="2900"/>
              </a:spcBef>
              <a:buClr>
                <a:srgbClr val="000000"/>
              </a:buClr>
              <a:buSzPct val="43055"/>
              <a:buBlip>
                <a:blip r:embed="rId3"/>
              </a:buBlip>
              <a:tabLst>
                <a:tab pos="1104900" algn="l"/>
              </a:tabLst>
              <a:defRPr sz="2400">
                <a:solidFill>
                  <a:srgbClr val="FFFFFF"/>
                </a:solidFill>
                <a:latin typeface="Chalkboard"/>
                <a:ea typeface="Chalkboard"/>
                <a:cs typeface="Chalkboard"/>
                <a:sym typeface="Chalkboard"/>
              </a:defRPr>
            </a:lvl1pPr>
            <a:lvl2pPr marL="1005057" indent="-306557" defTabSz="508000">
              <a:lnSpc>
                <a:spcPts val="2800"/>
              </a:lnSpc>
              <a:spcBef>
                <a:spcPts val="2900"/>
              </a:spcBef>
              <a:buClr>
                <a:srgbClr val="000000"/>
              </a:buClr>
              <a:buSzPct val="43055"/>
              <a:buBlip>
                <a:blip r:embed="rId3"/>
              </a:buBlip>
              <a:tabLst>
                <a:tab pos="1600200" algn="l"/>
              </a:tabLst>
              <a:defRPr sz="2400">
                <a:solidFill>
                  <a:srgbClr val="FFFFFF"/>
                </a:solidFill>
                <a:latin typeface="Chalkboard"/>
                <a:ea typeface="Chalkboard"/>
                <a:cs typeface="Chalkboard"/>
                <a:sym typeface="Chalkboard"/>
              </a:defRPr>
            </a:lvl2pPr>
            <a:lvl3pPr marL="1449557" indent="-306557" defTabSz="508000">
              <a:lnSpc>
                <a:spcPts val="2800"/>
              </a:lnSpc>
              <a:spcBef>
                <a:spcPts val="2900"/>
              </a:spcBef>
              <a:buClr>
                <a:srgbClr val="000000"/>
              </a:buClr>
              <a:buSzPct val="43055"/>
              <a:buBlip>
                <a:blip r:embed="rId3"/>
              </a:buBlip>
              <a:tabLst>
                <a:tab pos="2095500" algn="l"/>
              </a:tabLst>
              <a:defRPr sz="2400">
                <a:solidFill>
                  <a:srgbClr val="FFFFFF"/>
                </a:solidFill>
                <a:latin typeface="Chalkboard"/>
                <a:ea typeface="Chalkboard"/>
                <a:cs typeface="Chalkboard"/>
                <a:sym typeface="Chalkboard"/>
              </a:defRPr>
            </a:lvl3pPr>
            <a:lvl4pPr marL="1894057" indent="-306557" defTabSz="508000">
              <a:lnSpc>
                <a:spcPts val="2800"/>
              </a:lnSpc>
              <a:spcBef>
                <a:spcPts val="2900"/>
              </a:spcBef>
              <a:buClr>
                <a:srgbClr val="000000"/>
              </a:buClr>
              <a:buSzPct val="43055"/>
              <a:buBlip>
                <a:blip r:embed="rId3"/>
              </a:buBlip>
              <a:tabLst>
                <a:tab pos="2590800" algn="l"/>
              </a:tabLst>
              <a:defRPr sz="2400">
                <a:solidFill>
                  <a:srgbClr val="FFFFFF"/>
                </a:solidFill>
                <a:latin typeface="Chalkboard"/>
                <a:ea typeface="Chalkboard"/>
                <a:cs typeface="Chalkboard"/>
                <a:sym typeface="Chalkboard"/>
              </a:defRPr>
            </a:lvl4pPr>
            <a:lvl5pPr marL="2338557" indent="-306557" defTabSz="508000">
              <a:lnSpc>
                <a:spcPts val="2800"/>
              </a:lnSpc>
              <a:spcBef>
                <a:spcPts val="2900"/>
              </a:spcBef>
              <a:buClr>
                <a:srgbClr val="000000"/>
              </a:buClr>
              <a:buSzPct val="43055"/>
              <a:buBlip>
                <a:blip r:embed="rId3"/>
              </a:buBlip>
              <a:tabLst>
                <a:tab pos="3086100" algn="l"/>
              </a:tabLst>
              <a:defRPr sz="2400">
                <a:solidFill>
                  <a:srgbClr val="FFFFFF"/>
                </a:solidFill>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1311" name="Slide Number"/>
          <p:cNvSpPr txBox="1">
            <a:spLocks noGrp="1"/>
          </p:cNvSpPr>
          <p:nvPr>
            <p:ph type="sldNum" sz="quarter" idx="2"/>
          </p:nvPr>
        </p:nvSpPr>
        <p:spPr>
          <a:xfrm>
            <a:off x="5533227" y="8091355"/>
            <a:ext cx="208323" cy="239617"/>
          </a:xfrm>
          <a:prstGeom prst="rect">
            <a:avLst/>
          </a:prstGeom>
        </p:spPr>
        <p:txBody>
          <a:bodyPr/>
          <a:lstStyle>
            <a:lvl1pPr defTabSz="508000">
              <a:lnSpc>
                <a:spcPts val="1200"/>
              </a:lnSpc>
              <a:tabLst>
                <a:tab pos="927100" algn="l"/>
              </a:tabLst>
              <a:defRPr sz="1000">
                <a:solidFill>
                  <a:srgbClr val="FFFFFF"/>
                </a:solidFill>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Bullets copy">
    <p:bg>
      <p:bgPr>
        <a:solidFill>
          <a:srgbClr val="000000"/>
        </a:solidFill>
        <a:effectLst/>
      </p:bgPr>
    </p:bg>
    <p:spTree>
      <p:nvGrpSpPr>
        <p:cNvPr id="1" name=""/>
        <p:cNvGrpSpPr/>
        <p:nvPr/>
      </p:nvGrpSpPr>
      <p:grpSpPr>
        <a:xfrm>
          <a:off x="0" y="0"/>
          <a:ext cx="0" cy="0"/>
          <a:chOff x="0" y="0"/>
          <a:chExt cx="0" cy="0"/>
        </a:xfrm>
      </p:grpSpPr>
      <p:sp>
        <p:nvSpPr>
          <p:cNvPr id="1318" name="Body Level One…"/>
          <p:cNvSpPr txBox="1">
            <a:spLocks noGrp="1"/>
          </p:cNvSpPr>
          <p:nvPr>
            <p:ph type="body" idx="1"/>
          </p:nvPr>
        </p:nvSpPr>
        <p:spPr>
          <a:xfrm>
            <a:off x="990600" y="990600"/>
            <a:ext cx="8178800" cy="5638800"/>
          </a:xfrm>
          <a:prstGeom prst="rect">
            <a:avLst/>
          </a:prstGeom>
        </p:spPr>
        <p:txBody>
          <a:bodyPr/>
          <a:lstStyle>
            <a:lvl1pPr marL="698500" indent="-444500">
              <a:spcBef>
                <a:spcPts val="3700"/>
              </a:spcBef>
              <a:buSzPct val="171000"/>
              <a:buFontTx/>
              <a:buChar char="•"/>
              <a:defRPr sz="3000">
                <a:solidFill>
                  <a:srgbClr val="FFFFFF"/>
                </a:solidFill>
                <a:latin typeface="+mj-lt"/>
                <a:ea typeface="+mj-ea"/>
                <a:cs typeface="+mj-cs"/>
                <a:sym typeface="Gill Sans"/>
              </a:defRPr>
            </a:lvl1pPr>
            <a:lvl2pPr marL="1041400" indent="-444500">
              <a:spcBef>
                <a:spcPts val="3700"/>
              </a:spcBef>
              <a:buSzPct val="171000"/>
              <a:buFontTx/>
              <a:buChar char="•"/>
              <a:defRPr sz="3000">
                <a:solidFill>
                  <a:srgbClr val="FFFFFF"/>
                </a:solidFill>
                <a:latin typeface="+mj-lt"/>
                <a:ea typeface="+mj-ea"/>
                <a:cs typeface="+mj-cs"/>
                <a:sym typeface="Gill Sans"/>
              </a:defRPr>
            </a:lvl2pPr>
            <a:lvl3pPr marL="1384300" indent="-444500">
              <a:spcBef>
                <a:spcPts val="3700"/>
              </a:spcBef>
              <a:buSzPct val="171000"/>
              <a:buFontTx/>
              <a:buChar char="•"/>
              <a:defRPr sz="3000">
                <a:solidFill>
                  <a:srgbClr val="FFFFFF"/>
                </a:solidFill>
                <a:latin typeface="+mj-lt"/>
                <a:ea typeface="+mj-ea"/>
                <a:cs typeface="+mj-cs"/>
                <a:sym typeface="Gill Sans"/>
              </a:defRPr>
            </a:lvl3pPr>
            <a:lvl4pPr marL="1739900" indent="-444500">
              <a:spcBef>
                <a:spcPts val="3700"/>
              </a:spcBef>
              <a:buSzPct val="171000"/>
              <a:buFontTx/>
              <a:buChar char="•"/>
              <a:defRPr sz="3000">
                <a:solidFill>
                  <a:srgbClr val="FFFFFF"/>
                </a:solidFill>
                <a:latin typeface="+mj-lt"/>
                <a:ea typeface="+mj-ea"/>
                <a:cs typeface="+mj-cs"/>
                <a:sym typeface="Gill Sans"/>
              </a:defRPr>
            </a:lvl4pPr>
            <a:lvl5pPr marL="2082800" indent="-444500">
              <a:spcBef>
                <a:spcPts val="3700"/>
              </a:spcBef>
              <a:buSzPct val="171000"/>
              <a:buFontTx/>
              <a:buChar char="•"/>
              <a:defRPr sz="3000">
                <a:solidFill>
                  <a:srgbClr val="FFFFFF"/>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319" name="Slide Number"/>
          <p:cNvSpPr txBox="1">
            <a:spLocks noGrp="1"/>
          </p:cNvSpPr>
          <p:nvPr>
            <p:ph type="sldNum" sz="quarter" idx="2"/>
          </p:nvPr>
        </p:nvSpPr>
        <p:spPr>
          <a:xfrm>
            <a:off x="4959350" y="7277100"/>
            <a:ext cx="241300" cy="254000"/>
          </a:xfrm>
          <a:prstGeom prst="rect">
            <a:avLst/>
          </a:prstGeom>
        </p:spPr>
        <p:txBody>
          <a:bodyPr/>
          <a:lstStyle>
            <a:lvl1pPr>
              <a:defRPr sz="1200">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Title &amp; Subtitle copy">
    <p:bg>
      <p:bgPr>
        <a:solidFill>
          <a:srgbClr val="000000"/>
        </a:solidFill>
        <a:effectLst/>
      </p:bgPr>
    </p:bg>
    <p:spTree>
      <p:nvGrpSpPr>
        <p:cNvPr id="1" name=""/>
        <p:cNvGrpSpPr/>
        <p:nvPr/>
      </p:nvGrpSpPr>
      <p:grpSpPr>
        <a:xfrm>
          <a:off x="0" y="0"/>
          <a:ext cx="0" cy="0"/>
          <a:chOff x="0" y="0"/>
          <a:chExt cx="0" cy="0"/>
        </a:xfrm>
      </p:grpSpPr>
      <p:sp>
        <p:nvSpPr>
          <p:cNvPr id="1326" name="Title Text"/>
          <p:cNvSpPr txBox="1">
            <a:spLocks noGrp="1"/>
          </p:cNvSpPr>
          <p:nvPr>
            <p:ph type="title"/>
          </p:nvPr>
        </p:nvSpPr>
        <p:spPr>
          <a:xfrm>
            <a:off x="990600" y="1282700"/>
            <a:ext cx="8178800" cy="2578100"/>
          </a:xfrm>
          <a:prstGeom prst="rect">
            <a:avLst/>
          </a:prstGeom>
        </p:spPr>
        <p:txBody>
          <a:bodyPr anchor="b"/>
          <a:lstStyle>
            <a:lvl1pPr algn="ctr">
              <a:defRPr sz="6200">
                <a:solidFill>
                  <a:srgbClr val="FFFFFF"/>
                </a:solidFill>
                <a:latin typeface="+mj-lt"/>
                <a:ea typeface="+mj-ea"/>
                <a:cs typeface="+mj-cs"/>
                <a:sym typeface="Gill Sans"/>
              </a:defRPr>
            </a:lvl1pPr>
          </a:lstStyle>
          <a:p>
            <a:r>
              <a:t>Title Text</a:t>
            </a:r>
          </a:p>
        </p:txBody>
      </p:sp>
      <p:sp>
        <p:nvSpPr>
          <p:cNvPr id="1327" name="Body Level One…"/>
          <p:cNvSpPr txBox="1">
            <a:spLocks noGrp="1"/>
          </p:cNvSpPr>
          <p:nvPr>
            <p:ph type="body" sz="quarter" idx="1"/>
          </p:nvPr>
        </p:nvSpPr>
        <p:spPr>
          <a:xfrm>
            <a:off x="990600" y="3924300"/>
            <a:ext cx="8178800" cy="889000"/>
          </a:xfrm>
          <a:prstGeom prst="rect">
            <a:avLst/>
          </a:prstGeom>
        </p:spPr>
        <p:txBody>
          <a:bodyPr anchor="t"/>
          <a:lstStyle>
            <a:lvl1pPr marL="0" indent="0" algn="ctr">
              <a:spcBef>
                <a:spcPts val="0"/>
              </a:spcBef>
              <a:buSzTx/>
              <a:buFontTx/>
              <a:buNone/>
              <a:defRPr sz="2600">
                <a:solidFill>
                  <a:srgbClr val="FFFFFF"/>
                </a:solidFill>
                <a:latin typeface="+mj-lt"/>
                <a:ea typeface="+mj-ea"/>
                <a:cs typeface="+mj-cs"/>
                <a:sym typeface="Gill Sans"/>
              </a:defRPr>
            </a:lvl1pPr>
            <a:lvl2pPr marL="0" indent="0" algn="ctr">
              <a:spcBef>
                <a:spcPts val="0"/>
              </a:spcBef>
              <a:buSzTx/>
              <a:buFontTx/>
              <a:buNone/>
              <a:defRPr sz="2600">
                <a:solidFill>
                  <a:srgbClr val="FFFFFF"/>
                </a:solidFill>
                <a:latin typeface="+mj-lt"/>
                <a:ea typeface="+mj-ea"/>
                <a:cs typeface="+mj-cs"/>
                <a:sym typeface="Gill Sans"/>
              </a:defRPr>
            </a:lvl2pPr>
            <a:lvl3pPr marL="0" indent="0" algn="ctr">
              <a:spcBef>
                <a:spcPts val="0"/>
              </a:spcBef>
              <a:buSzTx/>
              <a:buFontTx/>
              <a:buNone/>
              <a:defRPr sz="2600">
                <a:solidFill>
                  <a:srgbClr val="FFFFFF"/>
                </a:solidFill>
                <a:latin typeface="+mj-lt"/>
                <a:ea typeface="+mj-ea"/>
                <a:cs typeface="+mj-cs"/>
                <a:sym typeface="Gill Sans"/>
              </a:defRPr>
            </a:lvl3pPr>
            <a:lvl4pPr marL="0" indent="0" algn="ctr">
              <a:spcBef>
                <a:spcPts val="0"/>
              </a:spcBef>
              <a:buSzTx/>
              <a:buFontTx/>
              <a:buNone/>
              <a:defRPr sz="2600">
                <a:solidFill>
                  <a:srgbClr val="FFFFFF"/>
                </a:solidFill>
                <a:latin typeface="+mj-lt"/>
                <a:ea typeface="+mj-ea"/>
                <a:cs typeface="+mj-cs"/>
                <a:sym typeface="Gill Sans"/>
              </a:defRPr>
            </a:lvl4pPr>
            <a:lvl5pPr marL="0" indent="0" algn="ctr">
              <a:spcBef>
                <a:spcPts val="0"/>
              </a:spcBef>
              <a:buSzTx/>
              <a:buFontTx/>
              <a:buNone/>
              <a:defRPr sz="2600">
                <a:solidFill>
                  <a:srgbClr val="FFFFFF"/>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328" name="Slide Number"/>
          <p:cNvSpPr txBox="1">
            <a:spLocks noGrp="1"/>
          </p:cNvSpPr>
          <p:nvPr>
            <p:ph type="sldNum" sz="quarter" idx="2"/>
          </p:nvPr>
        </p:nvSpPr>
        <p:spPr>
          <a:xfrm>
            <a:off x="4959350" y="7277100"/>
            <a:ext cx="241300" cy="254000"/>
          </a:xfrm>
          <a:prstGeom prst="rect">
            <a:avLst/>
          </a:prstGeom>
        </p:spPr>
        <p:txBody>
          <a:bodyPr/>
          <a:lstStyle>
            <a:lvl1pPr>
              <a:defRPr sz="1200">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000000"/>
        </a:solidFill>
        <a:effectLst/>
      </p:bgPr>
    </p:bg>
    <p:spTree>
      <p:nvGrpSpPr>
        <p:cNvPr id="1" name=""/>
        <p:cNvGrpSpPr/>
        <p:nvPr/>
      </p:nvGrpSpPr>
      <p:grpSpPr>
        <a:xfrm>
          <a:off x="0" y="0"/>
          <a:ext cx="0" cy="0"/>
          <a:chOff x="0" y="0"/>
          <a:chExt cx="0" cy="0"/>
        </a:xfrm>
      </p:grpSpPr>
      <p:sp>
        <p:nvSpPr>
          <p:cNvPr id="1335" name="Title Text"/>
          <p:cNvSpPr txBox="1">
            <a:spLocks noGrp="1"/>
          </p:cNvSpPr>
          <p:nvPr>
            <p:ph type="title"/>
          </p:nvPr>
        </p:nvSpPr>
        <p:spPr>
          <a:xfrm>
            <a:off x="990600" y="203200"/>
            <a:ext cx="8166100" cy="1905000"/>
          </a:xfrm>
          <a:prstGeom prst="rect">
            <a:avLst/>
          </a:prstGeom>
        </p:spPr>
        <p:txBody>
          <a:bodyPr lIns="50800" tIns="50800" rIns="50800" bIns="50800"/>
          <a:lstStyle>
            <a:lvl1pPr algn="ctr">
              <a:defRPr sz="6400">
                <a:solidFill>
                  <a:srgbClr val="FFFFFF"/>
                </a:solidFill>
                <a:latin typeface="+mj-lt"/>
                <a:ea typeface="+mj-ea"/>
                <a:cs typeface="+mj-cs"/>
                <a:sym typeface="Gill Sans"/>
              </a:defRPr>
            </a:lvl1pPr>
          </a:lstStyle>
          <a:p>
            <a:r>
              <a:t>Title Text</a:t>
            </a:r>
          </a:p>
        </p:txBody>
      </p:sp>
      <p:sp>
        <p:nvSpPr>
          <p:cNvPr id="1336" name="Body Level One…"/>
          <p:cNvSpPr txBox="1">
            <a:spLocks noGrp="1"/>
          </p:cNvSpPr>
          <p:nvPr>
            <p:ph type="body" idx="1"/>
          </p:nvPr>
        </p:nvSpPr>
        <p:spPr>
          <a:xfrm>
            <a:off x="990600" y="2159000"/>
            <a:ext cx="8166100" cy="4457700"/>
          </a:xfrm>
          <a:prstGeom prst="rect">
            <a:avLst/>
          </a:prstGeom>
        </p:spPr>
        <p:txBody>
          <a:bodyPr lIns="50800" tIns="50800" rIns="50800" bIns="50800"/>
          <a:lstStyle>
            <a:lvl1pPr marL="889000" indent="-571500">
              <a:spcBef>
                <a:spcPts val="1900"/>
              </a:spcBef>
              <a:buSzPct val="171000"/>
              <a:buFontTx/>
              <a:buChar char="•"/>
              <a:defRPr sz="2800">
                <a:solidFill>
                  <a:srgbClr val="FFFFFF"/>
                </a:solidFill>
                <a:latin typeface="+mj-lt"/>
                <a:ea typeface="+mj-ea"/>
                <a:cs typeface="+mj-cs"/>
                <a:sym typeface="Gill Sans"/>
              </a:defRPr>
            </a:lvl1pPr>
            <a:lvl2pPr marL="1333500" indent="-571500">
              <a:spcBef>
                <a:spcPts val="1900"/>
              </a:spcBef>
              <a:buSzPct val="171000"/>
              <a:buFontTx/>
              <a:buChar char="•"/>
              <a:defRPr sz="2800">
                <a:solidFill>
                  <a:srgbClr val="FFFFFF"/>
                </a:solidFill>
                <a:latin typeface="+mj-lt"/>
                <a:ea typeface="+mj-ea"/>
                <a:cs typeface="+mj-cs"/>
                <a:sym typeface="Gill Sans"/>
              </a:defRPr>
            </a:lvl2pPr>
            <a:lvl3pPr marL="1778000" indent="-571500">
              <a:spcBef>
                <a:spcPts val="1900"/>
              </a:spcBef>
              <a:buSzPct val="171000"/>
              <a:buFontTx/>
              <a:buChar char="•"/>
              <a:defRPr sz="2800">
                <a:solidFill>
                  <a:srgbClr val="FFFFFF"/>
                </a:solidFill>
                <a:latin typeface="+mj-lt"/>
                <a:ea typeface="+mj-ea"/>
                <a:cs typeface="+mj-cs"/>
                <a:sym typeface="Gill Sans"/>
              </a:defRPr>
            </a:lvl3pPr>
            <a:lvl4pPr marL="2222500" indent="-571500">
              <a:spcBef>
                <a:spcPts val="1900"/>
              </a:spcBef>
              <a:buSzPct val="171000"/>
              <a:buFontTx/>
              <a:buChar char="•"/>
              <a:defRPr sz="2800">
                <a:solidFill>
                  <a:srgbClr val="FFFFFF"/>
                </a:solidFill>
                <a:latin typeface="+mj-lt"/>
                <a:ea typeface="+mj-ea"/>
                <a:cs typeface="+mj-cs"/>
                <a:sym typeface="Gill Sans"/>
              </a:defRPr>
            </a:lvl4pPr>
            <a:lvl5pPr marL="2667000" indent="-571500">
              <a:spcBef>
                <a:spcPts val="1900"/>
              </a:spcBef>
              <a:buSzPct val="171000"/>
              <a:buFontTx/>
              <a:buChar char="•"/>
              <a:defRPr sz="2800">
                <a:solidFill>
                  <a:srgbClr val="FFFFFF"/>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337" name="Slide Number"/>
          <p:cNvSpPr txBox="1">
            <a:spLocks noGrp="1"/>
          </p:cNvSpPr>
          <p:nvPr>
            <p:ph type="sldNum" sz="quarter" idx="2"/>
          </p:nvPr>
        </p:nvSpPr>
        <p:spPr>
          <a:xfrm>
            <a:off x="4939704" y="7239000"/>
            <a:ext cx="266701" cy="279400"/>
          </a:xfrm>
          <a:prstGeom prst="rect">
            <a:avLst/>
          </a:prstGeom>
        </p:spPr>
        <p:txBody>
          <a:bodyPr lIns="50800" tIns="50800" rIns="50800" bIns="50800"/>
          <a:lstStyle>
            <a:lvl1pPr>
              <a:defRPr sz="1200">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cop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4" name="Title Text"/>
          <p:cNvSpPr txBox="1">
            <a:spLocks noGrp="1"/>
          </p:cNvSpPr>
          <p:nvPr>
            <p:ph type="title"/>
          </p:nvPr>
        </p:nvSpPr>
        <p:spPr>
          <a:xfrm>
            <a:off x="1104900" y="177800"/>
            <a:ext cx="9093200" cy="2197100"/>
          </a:xfrm>
          <a:prstGeom prst="rect">
            <a:avLst/>
          </a:prstGeom>
        </p:spPr>
        <p:txBody>
          <a:bodyPr lIns="0" tIns="0" rIns="0" bIns="0"/>
          <a:lstStyle>
            <a:lvl1pPr algn="ctr" defTabSz="508000">
              <a:lnSpc>
                <a:spcPts val="7200"/>
              </a:lnSpc>
              <a:spcBef>
                <a:spcPts val="200"/>
              </a:spcBef>
              <a:tabLst>
                <a:tab pos="1054100" algn="l"/>
              </a:tabLst>
              <a:defRPr sz="6000">
                <a:solidFill>
                  <a:srgbClr val="FFFFFF"/>
                </a:solidFill>
                <a:latin typeface="Chalkboard"/>
                <a:ea typeface="Chalkboard"/>
                <a:cs typeface="Chalkboard"/>
                <a:sym typeface="Chalkboard"/>
              </a:defRPr>
            </a:lvl1pPr>
          </a:lstStyle>
          <a:p>
            <a:r>
              <a:t>Title Text</a:t>
            </a:r>
          </a:p>
        </p:txBody>
      </p:sp>
      <p:sp>
        <p:nvSpPr>
          <p:cNvPr id="135" name="Body Level One…"/>
          <p:cNvSpPr txBox="1">
            <a:spLocks noGrp="1"/>
          </p:cNvSpPr>
          <p:nvPr>
            <p:ph type="body" idx="1"/>
          </p:nvPr>
        </p:nvSpPr>
        <p:spPr>
          <a:xfrm>
            <a:off x="1104900" y="2552700"/>
            <a:ext cx="9093200" cy="4978400"/>
          </a:xfrm>
          <a:prstGeom prst="rect">
            <a:avLst/>
          </a:prstGeom>
        </p:spPr>
        <p:txBody>
          <a:bodyPr lIns="50800" tIns="50800" rIns="50800" bIns="50800"/>
          <a:lstStyle>
            <a:lvl1pPr marL="613620" indent="-334220" defTabSz="508000">
              <a:lnSpc>
                <a:spcPts val="3100"/>
              </a:lnSpc>
              <a:spcBef>
                <a:spcPts val="2900"/>
              </a:spcBef>
              <a:buClr>
                <a:srgbClr val="000000"/>
              </a:buClr>
              <a:buSzPct val="43055"/>
              <a:buBlip>
                <a:blip r:embed="rId3"/>
              </a:buBlip>
              <a:tabLst>
                <a:tab pos="1104900" algn="l"/>
              </a:tabLst>
              <a:defRPr sz="2600">
                <a:solidFill>
                  <a:srgbClr val="FFFFFF"/>
                </a:solidFill>
                <a:latin typeface="Chalkboard"/>
                <a:ea typeface="Chalkboard"/>
                <a:cs typeface="Chalkboard"/>
                <a:sym typeface="Chalkboard"/>
              </a:defRPr>
            </a:lvl1pPr>
            <a:lvl2pPr marL="1108920" indent="-334220" defTabSz="508000">
              <a:lnSpc>
                <a:spcPts val="3100"/>
              </a:lnSpc>
              <a:spcBef>
                <a:spcPts val="2900"/>
              </a:spcBef>
              <a:buClr>
                <a:srgbClr val="000000"/>
              </a:buClr>
              <a:buSzPct val="43055"/>
              <a:buBlip>
                <a:blip r:embed="rId3"/>
              </a:buBlip>
              <a:tabLst>
                <a:tab pos="1600200" algn="l"/>
              </a:tabLst>
              <a:defRPr sz="2600">
                <a:solidFill>
                  <a:srgbClr val="FFFFFF"/>
                </a:solidFill>
                <a:latin typeface="Chalkboard"/>
                <a:ea typeface="Chalkboard"/>
                <a:cs typeface="Chalkboard"/>
                <a:sym typeface="Chalkboard"/>
              </a:defRPr>
            </a:lvl2pPr>
            <a:lvl3pPr marL="1604220" indent="-334220" defTabSz="508000">
              <a:lnSpc>
                <a:spcPts val="3100"/>
              </a:lnSpc>
              <a:spcBef>
                <a:spcPts val="2900"/>
              </a:spcBef>
              <a:buClr>
                <a:srgbClr val="000000"/>
              </a:buClr>
              <a:buSzPct val="43055"/>
              <a:buBlip>
                <a:blip r:embed="rId3"/>
              </a:buBlip>
              <a:tabLst>
                <a:tab pos="2095500" algn="l"/>
              </a:tabLst>
              <a:defRPr sz="2600">
                <a:solidFill>
                  <a:srgbClr val="FFFFFF"/>
                </a:solidFill>
                <a:latin typeface="Chalkboard"/>
                <a:ea typeface="Chalkboard"/>
                <a:cs typeface="Chalkboard"/>
                <a:sym typeface="Chalkboard"/>
              </a:defRPr>
            </a:lvl3pPr>
            <a:lvl4pPr marL="2099520" indent="-334220" defTabSz="508000">
              <a:lnSpc>
                <a:spcPts val="3100"/>
              </a:lnSpc>
              <a:spcBef>
                <a:spcPts val="2900"/>
              </a:spcBef>
              <a:buClr>
                <a:srgbClr val="000000"/>
              </a:buClr>
              <a:buSzPct val="43055"/>
              <a:buBlip>
                <a:blip r:embed="rId3"/>
              </a:buBlip>
              <a:tabLst>
                <a:tab pos="2590800" algn="l"/>
              </a:tabLst>
              <a:defRPr sz="2600">
                <a:solidFill>
                  <a:srgbClr val="FFFFFF"/>
                </a:solidFill>
                <a:latin typeface="Chalkboard"/>
                <a:ea typeface="Chalkboard"/>
                <a:cs typeface="Chalkboard"/>
                <a:sym typeface="Chalkboard"/>
              </a:defRPr>
            </a:lvl4pPr>
            <a:lvl5pPr marL="2594820" indent="-334220" defTabSz="508000">
              <a:lnSpc>
                <a:spcPts val="3100"/>
              </a:lnSpc>
              <a:spcBef>
                <a:spcPts val="2900"/>
              </a:spcBef>
              <a:buClr>
                <a:srgbClr val="000000"/>
              </a:buClr>
              <a:buSzPct val="43055"/>
              <a:buBlip>
                <a:blip r:embed="rId3"/>
              </a:buBlip>
              <a:tabLst>
                <a:tab pos="3086100" algn="l"/>
              </a:tabLst>
              <a:defRPr sz="2600">
                <a:solidFill>
                  <a:srgbClr val="FFFFFF"/>
                </a:solidFill>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136" name="Slide Number"/>
          <p:cNvSpPr txBox="1">
            <a:spLocks noGrp="1"/>
          </p:cNvSpPr>
          <p:nvPr>
            <p:ph type="sldNum" sz="quarter" idx="2"/>
          </p:nvPr>
        </p:nvSpPr>
        <p:spPr>
          <a:xfrm>
            <a:off x="5527256" y="8081433"/>
            <a:ext cx="220265" cy="252148"/>
          </a:xfrm>
          <a:prstGeom prst="rect">
            <a:avLst/>
          </a:prstGeom>
        </p:spPr>
        <p:txBody>
          <a:bodyPr/>
          <a:lstStyle>
            <a:lvl1pPr defTabSz="508000">
              <a:lnSpc>
                <a:spcPts val="1300"/>
              </a:lnSpc>
              <a:tabLst>
                <a:tab pos="927100" algn="l"/>
              </a:tabLst>
              <a:defRPr sz="1100">
                <a:solidFill>
                  <a:srgbClr val="FFFFFF"/>
                </a:solidFill>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Bullets">
    <p:bg>
      <p:bgPr>
        <a:solidFill>
          <a:srgbClr val="000000"/>
        </a:solidFill>
        <a:effectLst/>
      </p:bgPr>
    </p:bg>
    <p:spTree>
      <p:nvGrpSpPr>
        <p:cNvPr id="1" name=""/>
        <p:cNvGrpSpPr/>
        <p:nvPr/>
      </p:nvGrpSpPr>
      <p:grpSpPr>
        <a:xfrm>
          <a:off x="0" y="0"/>
          <a:ext cx="0" cy="0"/>
          <a:chOff x="0" y="0"/>
          <a:chExt cx="0" cy="0"/>
        </a:xfrm>
      </p:grpSpPr>
      <p:sp>
        <p:nvSpPr>
          <p:cNvPr id="1344" name="Body Level One…"/>
          <p:cNvSpPr txBox="1">
            <a:spLocks noGrp="1"/>
          </p:cNvSpPr>
          <p:nvPr>
            <p:ph type="body" idx="1"/>
          </p:nvPr>
        </p:nvSpPr>
        <p:spPr>
          <a:xfrm>
            <a:off x="990600" y="990600"/>
            <a:ext cx="8191500" cy="5651500"/>
          </a:xfrm>
          <a:prstGeom prst="rect">
            <a:avLst/>
          </a:prstGeom>
        </p:spPr>
        <p:txBody>
          <a:bodyPr/>
          <a:lstStyle>
            <a:lvl1pPr marL="698500" indent="-444500">
              <a:spcBef>
                <a:spcPts val="3700"/>
              </a:spcBef>
              <a:buSzPct val="171000"/>
              <a:buFontTx/>
              <a:buChar char="•"/>
              <a:defRPr sz="2800">
                <a:solidFill>
                  <a:srgbClr val="FFFFFF"/>
                </a:solidFill>
                <a:latin typeface="+mj-lt"/>
                <a:ea typeface="+mj-ea"/>
                <a:cs typeface="+mj-cs"/>
                <a:sym typeface="Gill Sans"/>
              </a:defRPr>
            </a:lvl1pPr>
            <a:lvl2pPr marL="1041400" indent="-444500">
              <a:spcBef>
                <a:spcPts val="3700"/>
              </a:spcBef>
              <a:buSzPct val="171000"/>
              <a:buFontTx/>
              <a:buChar char="•"/>
              <a:defRPr sz="2800">
                <a:solidFill>
                  <a:srgbClr val="FFFFFF"/>
                </a:solidFill>
                <a:latin typeface="+mj-lt"/>
                <a:ea typeface="+mj-ea"/>
                <a:cs typeface="+mj-cs"/>
                <a:sym typeface="Gill Sans"/>
              </a:defRPr>
            </a:lvl2pPr>
            <a:lvl3pPr marL="1384300" indent="-444500">
              <a:spcBef>
                <a:spcPts val="3700"/>
              </a:spcBef>
              <a:buSzPct val="171000"/>
              <a:buFontTx/>
              <a:buChar char="•"/>
              <a:defRPr sz="2800">
                <a:solidFill>
                  <a:srgbClr val="FFFFFF"/>
                </a:solidFill>
                <a:latin typeface="+mj-lt"/>
                <a:ea typeface="+mj-ea"/>
                <a:cs typeface="+mj-cs"/>
                <a:sym typeface="Gill Sans"/>
              </a:defRPr>
            </a:lvl3pPr>
            <a:lvl4pPr marL="1739900" indent="-444500">
              <a:spcBef>
                <a:spcPts val="3700"/>
              </a:spcBef>
              <a:buSzPct val="171000"/>
              <a:buFontTx/>
              <a:buChar char="•"/>
              <a:defRPr sz="2800">
                <a:solidFill>
                  <a:srgbClr val="FFFFFF"/>
                </a:solidFill>
                <a:latin typeface="+mj-lt"/>
                <a:ea typeface="+mj-ea"/>
                <a:cs typeface="+mj-cs"/>
                <a:sym typeface="Gill Sans"/>
              </a:defRPr>
            </a:lvl4pPr>
            <a:lvl5pPr marL="2082800" indent="-444500">
              <a:spcBef>
                <a:spcPts val="3700"/>
              </a:spcBef>
              <a:buSzPct val="171000"/>
              <a:buFontTx/>
              <a:buChar char="•"/>
              <a:defRPr sz="2800">
                <a:solidFill>
                  <a:srgbClr val="FFFFFF"/>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345" name="Slide Number"/>
          <p:cNvSpPr txBox="1">
            <a:spLocks noGrp="1"/>
          </p:cNvSpPr>
          <p:nvPr>
            <p:ph type="sldNum" sz="quarter" idx="2"/>
          </p:nvPr>
        </p:nvSpPr>
        <p:spPr>
          <a:xfrm>
            <a:off x="4959350" y="7277100"/>
            <a:ext cx="241300" cy="254000"/>
          </a:xfrm>
          <a:prstGeom prst="rect">
            <a:avLst/>
          </a:prstGeom>
        </p:spPr>
        <p:txBody>
          <a:bodyPr/>
          <a:lstStyle>
            <a:lvl1pPr>
              <a:defRPr sz="1200">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000000"/>
        </a:solidFill>
        <a:effectLst/>
      </p:bgPr>
    </p:bg>
    <p:spTree>
      <p:nvGrpSpPr>
        <p:cNvPr id="1" name=""/>
        <p:cNvGrpSpPr/>
        <p:nvPr/>
      </p:nvGrpSpPr>
      <p:grpSpPr>
        <a:xfrm>
          <a:off x="0" y="0"/>
          <a:ext cx="0" cy="0"/>
          <a:chOff x="0" y="0"/>
          <a:chExt cx="0" cy="0"/>
        </a:xfrm>
      </p:grpSpPr>
      <p:sp>
        <p:nvSpPr>
          <p:cNvPr id="1352" name="Title Text"/>
          <p:cNvSpPr txBox="1">
            <a:spLocks noGrp="1"/>
          </p:cNvSpPr>
          <p:nvPr>
            <p:ph type="title"/>
          </p:nvPr>
        </p:nvSpPr>
        <p:spPr>
          <a:xfrm>
            <a:off x="992187" y="1279921"/>
            <a:ext cx="8175626" cy="2579689"/>
          </a:xfrm>
          <a:prstGeom prst="rect">
            <a:avLst/>
          </a:prstGeom>
        </p:spPr>
        <p:txBody>
          <a:bodyPr lIns="29765" tIns="29765" rIns="29765" bIns="29765" anchor="b"/>
          <a:lstStyle>
            <a:lvl1pPr algn="ctr" defTabSz="456406">
              <a:defRPr sz="6200">
                <a:solidFill>
                  <a:srgbClr val="FFFFFF"/>
                </a:solidFill>
                <a:latin typeface="+mj-lt"/>
                <a:ea typeface="+mj-ea"/>
                <a:cs typeface="+mj-cs"/>
                <a:sym typeface="Gill Sans"/>
              </a:defRPr>
            </a:lvl1pPr>
          </a:lstStyle>
          <a:p>
            <a:r>
              <a:t>Title Text</a:t>
            </a:r>
          </a:p>
        </p:txBody>
      </p:sp>
      <p:sp>
        <p:nvSpPr>
          <p:cNvPr id="1353" name="Body Level One…"/>
          <p:cNvSpPr txBox="1">
            <a:spLocks noGrp="1"/>
          </p:cNvSpPr>
          <p:nvPr>
            <p:ph type="body" sz="quarter" idx="1"/>
          </p:nvPr>
        </p:nvSpPr>
        <p:spPr>
          <a:xfrm>
            <a:off x="992187" y="3929062"/>
            <a:ext cx="8175626" cy="892970"/>
          </a:xfrm>
          <a:prstGeom prst="rect">
            <a:avLst/>
          </a:prstGeom>
        </p:spPr>
        <p:txBody>
          <a:bodyPr lIns="29765" tIns="29765" rIns="29765" bIns="29765" anchor="t"/>
          <a:lstStyle>
            <a:lvl1pPr marL="0" indent="0" algn="ctr" defTabSz="456406">
              <a:spcBef>
                <a:spcPts val="0"/>
              </a:spcBef>
              <a:buSzTx/>
              <a:buFontTx/>
              <a:buNone/>
              <a:defRPr sz="2600">
                <a:solidFill>
                  <a:srgbClr val="FFFFFF"/>
                </a:solidFill>
                <a:latin typeface="+mj-lt"/>
                <a:ea typeface="+mj-ea"/>
                <a:cs typeface="+mj-cs"/>
                <a:sym typeface="Gill Sans"/>
              </a:defRPr>
            </a:lvl1pPr>
            <a:lvl2pPr marL="0" indent="0" algn="ctr" defTabSz="456406">
              <a:spcBef>
                <a:spcPts val="0"/>
              </a:spcBef>
              <a:buSzTx/>
              <a:buFontTx/>
              <a:buNone/>
              <a:defRPr sz="2600">
                <a:solidFill>
                  <a:srgbClr val="FFFFFF"/>
                </a:solidFill>
                <a:latin typeface="+mj-lt"/>
                <a:ea typeface="+mj-ea"/>
                <a:cs typeface="+mj-cs"/>
                <a:sym typeface="Gill Sans"/>
              </a:defRPr>
            </a:lvl2pPr>
            <a:lvl3pPr marL="0" indent="0" algn="ctr" defTabSz="456406">
              <a:spcBef>
                <a:spcPts val="0"/>
              </a:spcBef>
              <a:buSzTx/>
              <a:buFontTx/>
              <a:buNone/>
              <a:defRPr sz="2600">
                <a:solidFill>
                  <a:srgbClr val="FFFFFF"/>
                </a:solidFill>
                <a:latin typeface="+mj-lt"/>
                <a:ea typeface="+mj-ea"/>
                <a:cs typeface="+mj-cs"/>
                <a:sym typeface="Gill Sans"/>
              </a:defRPr>
            </a:lvl3pPr>
            <a:lvl4pPr marL="0" indent="0" algn="ctr" defTabSz="456406">
              <a:spcBef>
                <a:spcPts val="0"/>
              </a:spcBef>
              <a:buSzTx/>
              <a:buFontTx/>
              <a:buNone/>
              <a:defRPr sz="2600">
                <a:solidFill>
                  <a:srgbClr val="FFFFFF"/>
                </a:solidFill>
                <a:latin typeface="+mj-lt"/>
                <a:ea typeface="+mj-ea"/>
                <a:cs typeface="+mj-cs"/>
                <a:sym typeface="Gill Sans"/>
              </a:defRPr>
            </a:lvl4pPr>
            <a:lvl5pPr marL="0" indent="0" algn="ctr" defTabSz="456406">
              <a:spcBef>
                <a:spcPts val="0"/>
              </a:spcBef>
              <a:buSzTx/>
              <a:buFontTx/>
              <a:buNone/>
              <a:defRPr sz="2600">
                <a:solidFill>
                  <a:srgbClr val="FFFFFF"/>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354" name="Slide Number"/>
          <p:cNvSpPr txBox="1">
            <a:spLocks noGrp="1"/>
          </p:cNvSpPr>
          <p:nvPr>
            <p:ph type="sldNum" sz="quarter" idx="2"/>
          </p:nvPr>
        </p:nvSpPr>
        <p:spPr>
          <a:xfrm>
            <a:off x="4962723" y="7282656"/>
            <a:ext cx="224632" cy="237332"/>
          </a:xfrm>
          <a:prstGeom prst="rect">
            <a:avLst/>
          </a:prstGeom>
        </p:spPr>
        <p:txBody>
          <a:bodyPr lIns="29765" tIns="29765" rIns="29765" bIns="29765"/>
          <a:lstStyle>
            <a:lvl1pPr defTabSz="456406">
              <a:defRPr sz="1200">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FFFFFF"/>
        </a:solidFill>
        <a:effectLst/>
      </p:bgPr>
    </p:bg>
    <p:spTree>
      <p:nvGrpSpPr>
        <p:cNvPr id="1" name=""/>
        <p:cNvGrpSpPr/>
        <p:nvPr/>
      </p:nvGrpSpPr>
      <p:grpSpPr>
        <a:xfrm>
          <a:off x="0" y="0"/>
          <a:ext cx="0" cy="0"/>
          <a:chOff x="0" y="0"/>
          <a:chExt cx="0" cy="0"/>
        </a:xfrm>
      </p:grpSpPr>
      <p:sp>
        <p:nvSpPr>
          <p:cNvPr id="1361" name="Title Text"/>
          <p:cNvSpPr txBox="1">
            <a:spLocks noGrp="1"/>
          </p:cNvSpPr>
          <p:nvPr>
            <p:ph type="title"/>
          </p:nvPr>
        </p:nvSpPr>
        <p:spPr>
          <a:xfrm>
            <a:off x="992187" y="1279921"/>
            <a:ext cx="8175626" cy="2579689"/>
          </a:xfrm>
          <a:prstGeom prst="rect">
            <a:avLst/>
          </a:prstGeom>
        </p:spPr>
        <p:txBody>
          <a:bodyPr lIns="39687" tIns="39687" rIns="39687" bIns="39687" anchor="b"/>
          <a:lstStyle>
            <a:lvl1pPr algn="ctr" defTabSz="456406">
              <a:defRPr sz="6400">
                <a:solidFill>
                  <a:srgbClr val="000000"/>
                </a:solidFill>
                <a:latin typeface="+mj-lt"/>
                <a:ea typeface="+mj-ea"/>
                <a:cs typeface="+mj-cs"/>
                <a:sym typeface="Gill Sans"/>
              </a:defRPr>
            </a:lvl1pPr>
          </a:lstStyle>
          <a:p>
            <a:r>
              <a:t>Title Text</a:t>
            </a:r>
          </a:p>
        </p:txBody>
      </p:sp>
      <p:sp>
        <p:nvSpPr>
          <p:cNvPr id="1362" name="Body Level One…"/>
          <p:cNvSpPr txBox="1">
            <a:spLocks noGrp="1"/>
          </p:cNvSpPr>
          <p:nvPr>
            <p:ph type="body" sz="quarter" idx="1"/>
          </p:nvPr>
        </p:nvSpPr>
        <p:spPr>
          <a:xfrm>
            <a:off x="992187" y="3929062"/>
            <a:ext cx="8175626" cy="883048"/>
          </a:xfrm>
          <a:prstGeom prst="rect">
            <a:avLst/>
          </a:prstGeom>
        </p:spPr>
        <p:txBody>
          <a:bodyPr lIns="39687" tIns="39687" rIns="39687" bIns="39687" anchor="t"/>
          <a:lstStyle>
            <a:lvl1pPr marL="0" indent="0" algn="ctr" defTabSz="456406">
              <a:spcBef>
                <a:spcPts val="0"/>
              </a:spcBef>
              <a:buSzTx/>
              <a:buFontTx/>
              <a:buNone/>
              <a:defRPr sz="2800">
                <a:solidFill>
                  <a:srgbClr val="000000"/>
                </a:solidFill>
                <a:latin typeface="+mj-lt"/>
                <a:ea typeface="+mj-ea"/>
                <a:cs typeface="+mj-cs"/>
                <a:sym typeface="Gill Sans"/>
              </a:defRPr>
            </a:lvl1pPr>
            <a:lvl2pPr marL="0" indent="0" algn="ctr" defTabSz="456406">
              <a:spcBef>
                <a:spcPts val="0"/>
              </a:spcBef>
              <a:buSzTx/>
              <a:buFontTx/>
              <a:buNone/>
              <a:defRPr sz="2800">
                <a:solidFill>
                  <a:srgbClr val="000000"/>
                </a:solidFill>
                <a:latin typeface="+mj-lt"/>
                <a:ea typeface="+mj-ea"/>
                <a:cs typeface="+mj-cs"/>
                <a:sym typeface="Gill Sans"/>
              </a:defRPr>
            </a:lvl2pPr>
            <a:lvl3pPr marL="0" indent="0" algn="ctr" defTabSz="456406">
              <a:spcBef>
                <a:spcPts val="0"/>
              </a:spcBef>
              <a:buSzTx/>
              <a:buFontTx/>
              <a:buNone/>
              <a:defRPr sz="2800">
                <a:solidFill>
                  <a:srgbClr val="000000"/>
                </a:solidFill>
                <a:latin typeface="+mj-lt"/>
                <a:ea typeface="+mj-ea"/>
                <a:cs typeface="+mj-cs"/>
                <a:sym typeface="Gill Sans"/>
              </a:defRPr>
            </a:lvl3pPr>
            <a:lvl4pPr marL="0" indent="0" algn="ctr" defTabSz="456406">
              <a:spcBef>
                <a:spcPts val="0"/>
              </a:spcBef>
              <a:buSzTx/>
              <a:buFontTx/>
              <a:buNone/>
              <a:defRPr sz="2800">
                <a:solidFill>
                  <a:srgbClr val="000000"/>
                </a:solidFill>
                <a:latin typeface="+mj-lt"/>
                <a:ea typeface="+mj-ea"/>
                <a:cs typeface="+mj-cs"/>
                <a:sym typeface="Gill Sans"/>
              </a:defRPr>
            </a:lvl4pPr>
            <a:lvl5pPr marL="0" indent="0" algn="ctr" defTabSz="456406">
              <a:spcBef>
                <a:spcPts val="0"/>
              </a:spcBef>
              <a:buSzTx/>
              <a:buFontTx/>
              <a:buNone/>
              <a:defRPr sz="2800">
                <a:solidFill>
                  <a:srgbClr val="000000"/>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363" name="Slide Number"/>
          <p:cNvSpPr txBox="1">
            <a:spLocks noGrp="1"/>
          </p:cNvSpPr>
          <p:nvPr>
            <p:ph type="sldNum" sz="quarter" idx="2"/>
          </p:nvPr>
        </p:nvSpPr>
        <p:spPr>
          <a:xfrm>
            <a:off x="4940101" y="7233046"/>
            <a:ext cx="269876" cy="282576"/>
          </a:xfrm>
          <a:prstGeom prst="rect">
            <a:avLst/>
          </a:prstGeom>
        </p:spPr>
        <p:txBody>
          <a:bodyPr lIns="39687" tIns="39687" rIns="39687" bIns="39687"/>
          <a:lstStyle>
            <a:lvl1pPr defTabSz="456406">
              <a:defRPr>
                <a:solidFill>
                  <a:srgbClr val="000000"/>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Title &amp; Bullets cop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70" name="Title Text"/>
          <p:cNvSpPr txBox="1">
            <a:spLocks noGrp="1"/>
          </p:cNvSpPr>
          <p:nvPr>
            <p:ph type="title"/>
          </p:nvPr>
        </p:nvSpPr>
        <p:spPr>
          <a:xfrm>
            <a:off x="1101328" y="178593"/>
            <a:ext cx="9088438" cy="2192736"/>
          </a:xfrm>
          <a:prstGeom prst="rect">
            <a:avLst/>
          </a:prstGeom>
        </p:spPr>
        <p:txBody>
          <a:bodyPr lIns="0" tIns="0" rIns="0" bIns="0"/>
          <a:lstStyle>
            <a:lvl1pPr algn="ctr" defTabSz="506015">
              <a:lnSpc>
                <a:spcPts val="6900"/>
              </a:lnSpc>
              <a:spcBef>
                <a:spcPts val="200"/>
              </a:spcBef>
              <a:tabLst>
                <a:tab pos="1041400" algn="l"/>
              </a:tabLst>
              <a:defRPr sz="5800">
                <a:solidFill>
                  <a:srgbClr val="FFFFFF"/>
                </a:solidFill>
                <a:latin typeface="Chalkboard"/>
                <a:ea typeface="Chalkboard"/>
                <a:cs typeface="Chalkboard"/>
                <a:sym typeface="Chalkboard"/>
              </a:defRPr>
            </a:lvl1pPr>
          </a:lstStyle>
          <a:p>
            <a:r>
              <a:t>Title Text</a:t>
            </a:r>
          </a:p>
        </p:txBody>
      </p:sp>
      <p:sp>
        <p:nvSpPr>
          <p:cNvPr id="1371" name="Body Level One…"/>
          <p:cNvSpPr txBox="1">
            <a:spLocks noGrp="1"/>
          </p:cNvSpPr>
          <p:nvPr>
            <p:ph type="body" idx="1"/>
          </p:nvPr>
        </p:nvSpPr>
        <p:spPr>
          <a:xfrm>
            <a:off x="1101328" y="2549921"/>
            <a:ext cx="9088438" cy="4980783"/>
          </a:xfrm>
          <a:prstGeom prst="rect">
            <a:avLst/>
          </a:prstGeom>
        </p:spPr>
        <p:txBody>
          <a:bodyPr lIns="39687" tIns="39687" rIns="39687" bIns="39687"/>
          <a:lstStyle>
            <a:lvl1pPr marL="483917" indent="-229917" defTabSz="506015">
              <a:lnSpc>
                <a:spcPts val="2800"/>
              </a:lnSpc>
              <a:buClr>
                <a:srgbClr val="000000"/>
              </a:buClr>
              <a:buSzPct val="43055"/>
              <a:buBlip>
                <a:blip r:embed="rId3"/>
              </a:buBlip>
              <a:tabLst>
                <a:tab pos="1104900" algn="l"/>
              </a:tabLst>
              <a:defRPr sz="2400">
                <a:solidFill>
                  <a:srgbClr val="FFFFFF"/>
                </a:solidFill>
                <a:latin typeface="Chalkboard"/>
                <a:ea typeface="Chalkboard"/>
                <a:cs typeface="Chalkboard"/>
                <a:sym typeface="Chalkboard"/>
              </a:defRPr>
            </a:lvl1pPr>
            <a:lvl2pPr marL="928417" indent="-229917" defTabSz="506015">
              <a:lnSpc>
                <a:spcPts val="2800"/>
              </a:lnSpc>
              <a:buClr>
                <a:srgbClr val="000000"/>
              </a:buClr>
              <a:buSzPct val="43055"/>
              <a:buBlip>
                <a:blip r:embed="rId3"/>
              </a:buBlip>
              <a:tabLst>
                <a:tab pos="1600200" algn="l"/>
              </a:tabLst>
              <a:defRPr sz="2400">
                <a:solidFill>
                  <a:srgbClr val="FFFFFF"/>
                </a:solidFill>
                <a:latin typeface="Chalkboard"/>
                <a:ea typeface="Chalkboard"/>
                <a:cs typeface="Chalkboard"/>
                <a:sym typeface="Chalkboard"/>
              </a:defRPr>
            </a:lvl2pPr>
            <a:lvl3pPr marL="1372917" indent="-229917" defTabSz="506015">
              <a:lnSpc>
                <a:spcPts val="2800"/>
              </a:lnSpc>
              <a:buClr>
                <a:srgbClr val="000000"/>
              </a:buClr>
              <a:buSzPct val="43055"/>
              <a:buBlip>
                <a:blip r:embed="rId3"/>
              </a:buBlip>
              <a:tabLst>
                <a:tab pos="2095500" algn="l"/>
              </a:tabLst>
              <a:defRPr sz="2400">
                <a:solidFill>
                  <a:srgbClr val="FFFFFF"/>
                </a:solidFill>
                <a:latin typeface="Chalkboard"/>
                <a:ea typeface="Chalkboard"/>
                <a:cs typeface="Chalkboard"/>
                <a:sym typeface="Chalkboard"/>
              </a:defRPr>
            </a:lvl3pPr>
            <a:lvl4pPr marL="1817417" indent="-229917" defTabSz="506015">
              <a:lnSpc>
                <a:spcPts val="2800"/>
              </a:lnSpc>
              <a:buClr>
                <a:srgbClr val="000000"/>
              </a:buClr>
              <a:buSzPct val="43055"/>
              <a:buBlip>
                <a:blip r:embed="rId3"/>
              </a:buBlip>
              <a:tabLst>
                <a:tab pos="2590800" algn="l"/>
              </a:tabLst>
              <a:defRPr sz="2400">
                <a:solidFill>
                  <a:srgbClr val="FFFFFF"/>
                </a:solidFill>
                <a:latin typeface="Chalkboard"/>
                <a:ea typeface="Chalkboard"/>
                <a:cs typeface="Chalkboard"/>
                <a:sym typeface="Chalkboard"/>
              </a:defRPr>
            </a:lvl4pPr>
            <a:lvl5pPr marL="2261917" indent="-229917" defTabSz="506015">
              <a:lnSpc>
                <a:spcPts val="2800"/>
              </a:lnSpc>
              <a:buClr>
                <a:srgbClr val="000000"/>
              </a:buClr>
              <a:buSzPct val="43055"/>
              <a:buBlip>
                <a:blip r:embed="rId3"/>
              </a:buBlip>
              <a:tabLst>
                <a:tab pos="3086100" algn="l"/>
              </a:tabLst>
              <a:defRPr sz="2400">
                <a:solidFill>
                  <a:srgbClr val="FFFFFF"/>
                </a:solidFill>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1372" name="Slide Number"/>
          <p:cNvSpPr txBox="1">
            <a:spLocks noGrp="1"/>
          </p:cNvSpPr>
          <p:nvPr>
            <p:ph type="sldNum" sz="quarter" idx="2"/>
          </p:nvPr>
        </p:nvSpPr>
        <p:spPr>
          <a:xfrm>
            <a:off x="5541561" y="8091355"/>
            <a:ext cx="191655" cy="222948"/>
          </a:xfrm>
          <a:prstGeom prst="rect">
            <a:avLst/>
          </a:prstGeom>
        </p:spPr>
        <p:txBody>
          <a:bodyPr lIns="29765" tIns="29765" rIns="29765" bIns="29765"/>
          <a:lstStyle>
            <a:lvl1pPr defTabSz="506015">
              <a:lnSpc>
                <a:spcPts val="1200"/>
              </a:lnSpc>
              <a:tabLst>
                <a:tab pos="914400" algn="l"/>
              </a:tabLst>
              <a:defRPr sz="1000">
                <a:solidFill>
                  <a:srgbClr val="FFFFFF"/>
                </a:solidFill>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011279"/>
        </a:solidFill>
        <a:effectLst/>
      </p:bgPr>
    </p:bg>
    <p:spTree>
      <p:nvGrpSpPr>
        <p:cNvPr id="1" name=""/>
        <p:cNvGrpSpPr/>
        <p:nvPr/>
      </p:nvGrpSpPr>
      <p:grpSpPr>
        <a:xfrm>
          <a:off x="0" y="0"/>
          <a:ext cx="0" cy="0"/>
          <a:chOff x="0" y="0"/>
          <a:chExt cx="0" cy="0"/>
        </a:xfrm>
      </p:grpSpPr>
      <p:sp>
        <p:nvSpPr>
          <p:cNvPr id="1379" name="Title Text"/>
          <p:cNvSpPr txBox="1">
            <a:spLocks noGrp="1"/>
          </p:cNvSpPr>
          <p:nvPr>
            <p:ph type="title"/>
          </p:nvPr>
        </p:nvSpPr>
        <p:spPr>
          <a:xfrm>
            <a:off x="763984" y="416718"/>
            <a:ext cx="8632032" cy="1776017"/>
          </a:xfrm>
          <a:prstGeom prst="rect">
            <a:avLst/>
          </a:prstGeom>
        </p:spPr>
        <p:txBody>
          <a:bodyPr lIns="39687" tIns="39687" rIns="39687" bIns="39687"/>
          <a:lstStyle>
            <a:lvl1pPr marL="45155" marR="45155" algn="ctr" defTabSz="1012031">
              <a:defRPr sz="4600">
                <a:solidFill>
                  <a:srgbClr val="000000"/>
                </a:solidFill>
                <a:uFill>
                  <a:solidFill>
                    <a:srgbClr val="000000"/>
                  </a:solidFill>
                </a:uFill>
                <a:latin typeface="Times"/>
                <a:ea typeface="Times"/>
                <a:cs typeface="Times"/>
                <a:sym typeface="Times"/>
              </a:defRPr>
            </a:lvl1pPr>
          </a:lstStyle>
          <a:p>
            <a:r>
              <a:t>Title Text</a:t>
            </a:r>
          </a:p>
        </p:txBody>
      </p:sp>
      <p:sp>
        <p:nvSpPr>
          <p:cNvPr id="1380" name="Body Level One…"/>
          <p:cNvSpPr txBox="1">
            <a:spLocks noGrp="1"/>
          </p:cNvSpPr>
          <p:nvPr>
            <p:ph type="body" idx="1"/>
          </p:nvPr>
        </p:nvSpPr>
        <p:spPr>
          <a:xfrm>
            <a:off x="763984" y="2192734"/>
            <a:ext cx="8632032" cy="5427266"/>
          </a:xfrm>
          <a:prstGeom prst="rect">
            <a:avLst/>
          </a:prstGeom>
        </p:spPr>
        <p:txBody>
          <a:bodyPr lIns="39687" tIns="39687" rIns="39687" bIns="39687" anchor="t"/>
          <a:lstStyle>
            <a:lvl1pPr marL="335441" marR="45155" indent="-290285" defTabSz="1012031">
              <a:spcBef>
                <a:spcPts val="800"/>
              </a:spcBef>
              <a:buSzPct val="100000"/>
              <a:buFontTx/>
              <a:buChar char="•"/>
              <a:defRPr>
                <a:solidFill>
                  <a:srgbClr val="000000"/>
                </a:solidFill>
                <a:uFill>
                  <a:solidFill>
                    <a:srgbClr val="000000"/>
                  </a:solidFill>
                </a:uFill>
                <a:latin typeface="Times"/>
                <a:ea typeface="Times"/>
                <a:cs typeface="Times"/>
                <a:sym typeface="Times"/>
              </a:defRPr>
            </a:lvl1pPr>
            <a:lvl2pPr marL="787103" marR="45155" indent="-233947" defTabSz="1012031">
              <a:spcBef>
                <a:spcPts val="700"/>
              </a:spcBef>
              <a:buSzPct val="100000"/>
              <a:buFontTx/>
              <a:buChar char="–"/>
              <a:defRPr sz="2800">
                <a:solidFill>
                  <a:srgbClr val="000000"/>
                </a:solidFill>
                <a:uFill>
                  <a:solidFill>
                    <a:srgbClr val="000000"/>
                  </a:solidFill>
                </a:uFill>
                <a:latin typeface="Times"/>
                <a:ea typeface="Times"/>
                <a:cs typeface="Times"/>
                <a:sym typeface="Times"/>
              </a:defRPr>
            </a:lvl2pPr>
            <a:lvl3pPr marL="1251655" marR="45155" indent="-190500" defTabSz="1012031">
              <a:spcBef>
                <a:spcPts val="600"/>
              </a:spcBef>
              <a:buSzPct val="100000"/>
              <a:buFontTx/>
              <a:buChar char="•"/>
              <a:defRPr sz="2400">
                <a:solidFill>
                  <a:srgbClr val="000000"/>
                </a:solidFill>
                <a:uFill>
                  <a:solidFill>
                    <a:srgbClr val="000000"/>
                  </a:solidFill>
                </a:uFill>
                <a:latin typeface="Times"/>
                <a:ea typeface="Times"/>
                <a:cs typeface="Times"/>
                <a:sym typeface="Times"/>
              </a:defRPr>
            </a:lvl3pPr>
            <a:lvl4pPr marL="1750583" marR="45155" indent="-181428" defTabSz="1012031">
              <a:spcBef>
                <a:spcPts val="500"/>
              </a:spcBef>
              <a:buSzPct val="100000"/>
              <a:buFontTx/>
              <a:buChar char="–"/>
              <a:defRPr sz="2000">
                <a:solidFill>
                  <a:srgbClr val="000000"/>
                </a:solidFill>
                <a:uFill>
                  <a:solidFill>
                    <a:srgbClr val="000000"/>
                  </a:solidFill>
                </a:uFill>
                <a:latin typeface="Times"/>
                <a:ea typeface="Times"/>
                <a:cs typeface="Times"/>
                <a:sym typeface="Times"/>
              </a:defRPr>
            </a:lvl4pPr>
            <a:lvl5pPr marL="2258584" marR="45155" indent="-181428" defTabSz="1012031">
              <a:spcBef>
                <a:spcPts val="500"/>
              </a:spcBef>
              <a:buSzPct val="100000"/>
              <a:buFontTx/>
              <a:buChar char="»"/>
              <a:defRPr sz="2000">
                <a:solidFill>
                  <a:srgbClr val="000000"/>
                </a:solidFill>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1381" name="Slide Number"/>
          <p:cNvSpPr txBox="1">
            <a:spLocks noGrp="1"/>
          </p:cNvSpPr>
          <p:nvPr>
            <p:ph type="sldNum" sz="quarter" idx="2"/>
          </p:nvPr>
        </p:nvSpPr>
        <p:spPr>
          <a:xfrm>
            <a:off x="8218068" y="6945312"/>
            <a:ext cx="244476" cy="257176"/>
          </a:xfrm>
          <a:prstGeom prst="rect">
            <a:avLst/>
          </a:prstGeom>
        </p:spPr>
        <p:txBody>
          <a:bodyPr lIns="39687" tIns="39687" rIns="39687" bIns="39687"/>
          <a:lstStyle>
            <a:lvl1pPr defTabSz="506015">
              <a:defRPr sz="1200">
                <a:solidFill>
                  <a:srgbClr val="000000"/>
                </a:solidFill>
                <a:uFill>
                  <a:solidFill>
                    <a:srgbClr val="000000"/>
                  </a:solidFill>
                </a:uFill>
                <a:latin typeface="Times"/>
                <a:ea typeface="Times"/>
                <a:cs typeface="Times"/>
                <a:sym typeface="Time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Title &amp; Bullets copy 1">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88" name="Title Text"/>
          <p:cNvSpPr txBox="1">
            <a:spLocks noGrp="1"/>
          </p:cNvSpPr>
          <p:nvPr>
            <p:ph type="title"/>
          </p:nvPr>
        </p:nvSpPr>
        <p:spPr>
          <a:xfrm>
            <a:off x="1104900" y="177800"/>
            <a:ext cx="9093200" cy="2197100"/>
          </a:xfrm>
          <a:prstGeom prst="rect">
            <a:avLst/>
          </a:prstGeom>
        </p:spPr>
        <p:txBody>
          <a:bodyPr lIns="0" tIns="0" rIns="0" bIns="0"/>
          <a:lstStyle>
            <a:lvl1pPr algn="ctr" defTabSz="508000">
              <a:lnSpc>
                <a:spcPts val="7200"/>
              </a:lnSpc>
              <a:spcBef>
                <a:spcPts val="200"/>
              </a:spcBef>
              <a:tabLst>
                <a:tab pos="1054100" algn="l"/>
              </a:tabLst>
              <a:defRPr sz="6000">
                <a:solidFill>
                  <a:srgbClr val="FFFFFF"/>
                </a:solidFill>
                <a:latin typeface="Chalkboard"/>
                <a:ea typeface="Chalkboard"/>
                <a:cs typeface="Chalkboard"/>
                <a:sym typeface="Chalkboard"/>
              </a:defRPr>
            </a:lvl1pPr>
          </a:lstStyle>
          <a:p>
            <a:r>
              <a:t>Title Text</a:t>
            </a:r>
          </a:p>
        </p:txBody>
      </p:sp>
      <p:sp>
        <p:nvSpPr>
          <p:cNvPr id="1389" name="Body Level One…"/>
          <p:cNvSpPr txBox="1">
            <a:spLocks noGrp="1"/>
          </p:cNvSpPr>
          <p:nvPr>
            <p:ph type="body" idx="1"/>
          </p:nvPr>
        </p:nvSpPr>
        <p:spPr>
          <a:xfrm>
            <a:off x="1104900" y="2552700"/>
            <a:ext cx="9093200" cy="4978400"/>
          </a:xfrm>
          <a:prstGeom prst="rect">
            <a:avLst/>
          </a:prstGeom>
        </p:spPr>
        <p:txBody>
          <a:bodyPr lIns="50800" tIns="50800" rIns="50800" bIns="50800"/>
          <a:lstStyle>
            <a:lvl1pPr marL="560557" indent="-306557" defTabSz="508000">
              <a:lnSpc>
                <a:spcPts val="3100"/>
              </a:lnSpc>
              <a:spcBef>
                <a:spcPts val="2900"/>
              </a:spcBef>
              <a:buClr>
                <a:srgbClr val="000000"/>
              </a:buClr>
              <a:buSzPct val="43055"/>
              <a:buBlip>
                <a:blip r:embed="rId3"/>
              </a:buBlip>
              <a:tabLst>
                <a:tab pos="1104900" algn="l"/>
              </a:tabLst>
              <a:defRPr sz="2600">
                <a:solidFill>
                  <a:srgbClr val="FFFFFF"/>
                </a:solidFill>
                <a:latin typeface="Chalkboard"/>
                <a:ea typeface="Chalkboard"/>
                <a:cs typeface="Chalkboard"/>
                <a:sym typeface="Chalkboard"/>
              </a:defRPr>
            </a:lvl1pPr>
            <a:lvl2pPr marL="1005057" indent="-306557" defTabSz="508000">
              <a:lnSpc>
                <a:spcPts val="3100"/>
              </a:lnSpc>
              <a:spcBef>
                <a:spcPts val="2900"/>
              </a:spcBef>
              <a:buClr>
                <a:srgbClr val="000000"/>
              </a:buClr>
              <a:buSzPct val="43055"/>
              <a:buBlip>
                <a:blip r:embed="rId3"/>
              </a:buBlip>
              <a:tabLst>
                <a:tab pos="1600200" algn="l"/>
              </a:tabLst>
              <a:defRPr sz="2600">
                <a:solidFill>
                  <a:srgbClr val="FFFFFF"/>
                </a:solidFill>
                <a:latin typeface="Chalkboard"/>
                <a:ea typeface="Chalkboard"/>
                <a:cs typeface="Chalkboard"/>
                <a:sym typeface="Chalkboard"/>
              </a:defRPr>
            </a:lvl2pPr>
            <a:lvl3pPr marL="1449557" indent="-306557" defTabSz="508000">
              <a:lnSpc>
                <a:spcPts val="3100"/>
              </a:lnSpc>
              <a:spcBef>
                <a:spcPts val="2900"/>
              </a:spcBef>
              <a:buClr>
                <a:srgbClr val="000000"/>
              </a:buClr>
              <a:buSzPct val="43055"/>
              <a:buBlip>
                <a:blip r:embed="rId3"/>
              </a:buBlip>
              <a:tabLst>
                <a:tab pos="2095500" algn="l"/>
              </a:tabLst>
              <a:defRPr sz="2600">
                <a:solidFill>
                  <a:srgbClr val="FFFFFF"/>
                </a:solidFill>
                <a:latin typeface="Chalkboard"/>
                <a:ea typeface="Chalkboard"/>
                <a:cs typeface="Chalkboard"/>
                <a:sym typeface="Chalkboard"/>
              </a:defRPr>
            </a:lvl3pPr>
            <a:lvl4pPr marL="1894057" indent="-306557" defTabSz="508000">
              <a:lnSpc>
                <a:spcPts val="3100"/>
              </a:lnSpc>
              <a:spcBef>
                <a:spcPts val="2900"/>
              </a:spcBef>
              <a:buClr>
                <a:srgbClr val="000000"/>
              </a:buClr>
              <a:buSzPct val="43055"/>
              <a:buBlip>
                <a:blip r:embed="rId3"/>
              </a:buBlip>
              <a:tabLst>
                <a:tab pos="2590800" algn="l"/>
              </a:tabLst>
              <a:defRPr sz="2600">
                <a:solidFill>
                  <a:srgbClr val="FFFFFF"/>
                </a:solidFill>
                <a:latin typeface="Chalkboard"/>
                <a:ea typeface="Chalkboard"/>
                <a:cs typeface="Chalkboard"/>
                <a:sym typeface="Chalkboard"/>
              </a:defRPr>
            </a:lvl4pPr>
            <a:lvl5pPr marL="2338557" indent="-306557" defTabSz="508000">
              <a:lnSpc>
                <a:spcPts val="3100"/>
              </a:lnSpc>
              <a:spcBef>
                <a:spcPts val="2900"/>
              </a:spcBef>
              <a:buClr>
                <a:srgbClr val="000000"/>
              </a:buClr>
              <a:buSzPct val="43055"/>
              <a:buBlip>
                <a:blip r:embed="rId3"/>
              </a:buBlip>
              <a:tabLst>
                <a:tab pos="3086100" algn="l"/>
              </a:tabLst>
              <a:defRPr sz="2600">
                <a:solidFill>
                  <a:srgbClr val="FFFFFF"/>
                </a:solidFill>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1390" name="Slide Number"/>
          <p:cNvSpPr txBox="1">
            <a:spLocks noGrp="1"/>
          </p:cNvSpPr>
          <p:nvPr>
            <p:ph type="sldNum" sz="quarter" idx="2"/>
          </p:nvPr>
        </p:nvSpPr>
        <p:spPr>
          <a:xfrm>
            <a:off x="5527256" y="8082360"/>
            <a:ext cx="220265" cy="252148"/>
          </a:xfrm>
          <a:prstGeom prst="rect">
            <a:avLst/>
          </a:prstGeom>
        </p:spPr>
        <p:txBody>
          <a:bodyPr anchor="ctr"/>
          <a:lstStyle>
            <a:lvl1pPr defTabSz="508000">
              <a:lnSpc>
                <a:spcPts val="1300"/>
              </a:lnSpc>
              <a:tabLst>
                <a:tab pos="927100" algn="l"/>
              </a:tabLst>
              <a:defRPr sz="1100">
                <a:solidFill>
                  <a:srgbClr val="FFFFFF"/>
                </a:solidFill>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Title &amp; Bullets copy">
    <p:bg>
      <p:bgPr>
        <a:solidFill>
          <a:srgbClr val="000000"/>
        </a:solidFill>
        <a:effectLst/>
      </p:bgPr>
    </p:bg>
    <p:spTree>
      <p:nvGrpSpPr>
        <p:cNvPr id="1" name=""/>
        <p:cNvGrpSpPr/>
        <p:nvPr/>
      </p:nvGrpSpPr>
      <p:grpSpPr>
        <a:xfrm>
          <a:off x="0" y="0"/>
          <a:ext cx="0" cy="0"/>
          <a:chOff x="0" y="0"/>
          <a:chExt cx="0" cy="0"/>
        </a:xfrm>
      </p:grpSpPr>
      <p:sp>
        <p:nvSpPr>
          <p:cNvPr id="1397" name="Title Text"/>
          <p:cNvSpPr txBox="1">
            <a:spLocks noGrp="1"/>
          </p:cNvSpPr>
          <p:nvPr>
            <p:ph type="title"/>
          </p:nvPr>
        </p:nvSpPr>
        <p:spPr>
          <a:xfrm>
            <a:off x="992187" y="198437"/>
            <a:ext cx="8175626" cy="1905001"/>
          </a:xfrm>
          <a:prstGeom prst="rect">
            <a:avLst/>
          </a:prstGeom>
        </p:spPr>
        <p:txBody>
          <a:bodyPr lIns="29765" tIns="29765" rIns="29765" bIns="29765"/>
          <a:lstStyle>
            <a:lvl1pPr algn="ctr" defTabSz="456406">
              <a:defRPr sz="6000">
                <a:solidFill>
                  <a:srgbClr val="FFFFFF"/>
                </a:solidFill>
                <a:latin typeface="+mj-lt"/>
                <a:ea typeface="+mj-ea"/>
                <a:cs typeface="+mj-cs"/>
                <a:sym typeface="Gill Sans"/>
              </a:defRPr>
            </a:lvl1pPr>
          </a:lstStyle>
          <a:p>
            <a:r>
              <a:t>Title Text</a:t>
            </a:r>
          </a:p>
        </p:txBody>
      </p:sp>
      <p:sp>
        <p:nvSpPr>
          <p:cNvPr id="1398" name="Body Level One…"/>
          <p:cNvSpPr txBox="1">
            <a:spLocks noGrp="1"/>
          </p:cNvSpPr>
          <p:nvPr>
            <p:ph type="body" idx="1"/>
          </p:nvPr>
        </p:nvSpPr>
        <p:spPr>
          <a:xfrm>
            <a:off x="992187" y="2162968"/>
            <a:ext cx="8175626" cy="4474767"/>
          </a:xfrm>
          <a:prstGeom prst="rect">
            <a:avLst/>
          </a:prstGeom>
        </p:spPr>
        <p:txBody>
          <a:bodyPr lIns="29765" tIns="29765" rIns="29765" bIns="29765"/>
          <a:lstStyle>
            <a:lvl1pPr marL="581526" indent="-327526" defTabSz="456406">
              <a:spcBef>
                <a:spcPts val="1700"/>
              </a:spcBef>
              <a:buSzPct val="171000"/>
              <a:buFontTx/>
              <a:buChar char="•"/>
              <a:defRPr sz="2800">
                <a:solidFill>
                  <a:srgbClr val="FFFFFF"/>
                </a:solidFill>
                <a:latin typeface="+mj-lt"/>
                <a:ea typeface="+mj-ea"/>
                <a:cs typeface="+mj-cs"/>
                <a:sym typeface="Gill Sans"/>
              </a:defRPr>
            </a:lvl1pPr>
            <a:lvl2pPr marL="924426" indent="-327526" defTabSz="456406">
              <a:spcBef>
                <a:spcPts val="1700"/>
              </a:spcBef>
              <a:buSzPct val="171000"/>
              <a:buFontTx/>
              <a:buChar char="•"/>
              <a:defRPr sz="2800">
                <a:solidFill>
                  <a:srgbClr val="FFFFFF"/>
                </a:solidFill>
                <a:latin typeface="+mj-lt"/>
                <a:ea typeface="+mj-ea"/>
                <a:cs typeface="+mj-cs"/>
                <a:sym typeface="Gill Sans"/>
              </a:defRPr>
            </a:lvl2pPr>
            <a:lvl3pPr marL="1267326" indent="-327526" defTabSz="456406">
              <a:spcBef>
                <a:spcPts val="1700"/>
              </a:spcBef>
              <a:buSzPct val="171000"/>
              <a:buFontTx/>
              <a:buChar char="•"/>
              <a:defRPr sz="2800">
                <a:solidFill>
                  <a:srgbClr val="FFFFFF"/>
                </a:solidFill>
                <a:latin typeface="+mj-lt"/>
                <a:ea typeface="+mj-ea"/>
                <a:cs typeface="+mj-cs"/>
                <a:sym typeface="Gill Sans"/>
              </a:defRPr>
            </a:lvl3pPr>
            <a:lvl4pPr marL="1622926" indent="-327526" defTabSz="456406">
              <a:spcBef>
                <a:spcPts val="1700"/>
              </a:spcBef>
              <a:buSzPct val="171000"/>
              <a:buFontTx/>
              <a:buChar char="•"/>
              <a:defRPr sz="2800">
                <a:solidFill>
                  <a:srgbClr val="FFFFFF"/>
                </a:solidFill>
                <a:latin typeface="+mj-lt"/>
                <a:ea typeface="+mj-ea"/>
                <a:cs typeface="+mj-cs"/>
                <a:sym typeface="Gill Sans"/>
              </a:defRPr>
            </a:lvl4pPr>
            <a:lvl5pPr marL="1965826" indent="-327526" defTabSz="456406">
              <a:spcBef>
                <a:spcPts val="1700"/>
              </a:spcBef>
              <a:buSzPct val="171000"/>
              <a:buFontTx/>
              <a:buChar char="•"/>
              <a:defRPr sz="2800">
                <a:solidFill>
                  <a:srgbClr val="FFFFFF"/>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399" name="Slide Number"/>
          <p:cNvSpPr txBox="1">
            <a:spLocks noGrp="1"/>
          </p:cNvSpPr>
          <p:nvPr>
            <p:ph type="sldNum" sz="quarter" idx="2"/>
          </p:nvPr>
        </p:nvSpPr>
        <p:spPr>
          <a:xfrm>
            <a:off x="4978796" y="7312421"/>
            <a:ext cx="199233" cy="199233"/>
          </a:xfrm>
          <a:prstGeom prst="rect">
            <a:avLst/>
          </a:prstGeom>
        </p:spPr>
        <p:txBody>
          <a:bodyPr lIns="29765" tIns="29765" rIns="29765" bIns="29765"/>
          <a:lstStyle>
            <a:lvl1pPr defTabSz="456406">
              <a:defRPr sz="1000">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4D6EF8"/>
        </a:solidFill>
        <a:effectLst/>
      </p:bgPr>
    </p:bg>
    <p:spTree>
      <p:nvGrpSpPr>
        <p:cNvPr id="1" name=""/>
        <p:cNvGrpSpPr/>
        <p:nvPr/>
      </p:nvGrpSpPr>
      <p:grpSpPr>
        <a:xfrm>
          <a:off x="0" y="0"/>
          <a:ext cx="0" cy="0"/>
          <a:chOff x="0" y="0"/>
          <a:chExt cx="0" cy="0"/>
        </a:xfrm>
      </p:grpSpPr>
      <p:sp>
        <p:nvSpPr>
          <p:cNvPr id="1406" name="Title Text"/>
          <p:cNvSpPr txBox="1">
            <a:spLocks noGrp="1"/>
          </p:cNvSpPr>
          <p:nvPr>
            <p:ph type="title"/>
          </p:nvPr>
        </p:nvSpPr>
        <p:spPr>
          <a:xfrm>
            <a:off x="763984" y="416718"/>
            <a:ext cx="8632032" cy="1776017"/>
          </a:xfrm>
          <a:prstGeom prst="rect">
            <a:avLst/>
          </a:prstGeom>
        </p:spPr>
        <p:txBody>
          <a:bodyPr lIns="0" tIns="0" rIns="0" bIns="0"/>
          <a:lstStyle>
            <a:lvl1pPr marL="44097" marR="45155" indent="-44097" algn="ctr" defTabSz="1012031">
              <a:defRPr sz="4400">
                <a:solidFill>
                  <a:srgbClr val="000000"/>
                </a:solidFill>
                <a:uFill>
                  <a:solidFill>
                    <a:srgbClr val="000000"/>
                  </a:solidFill>
                </a:uFill>
                <a:latin typeface="Times"/>
                <a:ea typeface="Times"/>
                <a:cs typeface="Times"/>
                <a:sym typeface="Times"/>
              </a:defRPr>
            </a:lvl1pPr>
          </a:lstStyle>
          <a:p>
            <a:r>
              <a:t>Title Text</a:t>
            </a:r>
          </a:p>
        </p:txBody>
      </p:sp>
      <p:sp>
        <p:nvSpPr>
          <p:cNvPr id="1407" name="Body Level One…"/>
          <p:cNvSpPr txBox="1">
            <a:spLocks noGrp="1"/>
          </p:cNvSpPr>
          <p:nvPr>
            <p:ph type="body" idx="1"/>
          </p:nvPr>
        </p:nvSpPr>
        <p:spPr>
          <a:xfrm>
            <a:off x="763984" y="2192734"/>
            <a:ext cx="8632032" cy="5427266"/>
          </a:xfrm>
          <a:prstGeom prst="rect">
            <a:avLst/>
          </a:prstGeom>
        </p:spPr>
        <p:txBody>
          <a:bodyPr lIns="39687" tIns="39687" rIns="39687" bIns="39687" anchor="t"/>
          <a:lstStyle>
            <a:lvl1pPr marL="296862" marR="99218" indent="-257175" defTabSz="1012031">
              <a:spcBef>
                <a:spcPts val="900"/>
              </a:spcBef>
              <a:buClr>
                <a:srgbClr val="000000"/>
              </a:buClr>
              <a:buSzPct val="100000"/>
              <a:buFont typeface="Lucida Grande"/>
              <a:buChar char="•"/>
              <a:defRPr sz="3000">
                <a:solidFill>
                  <a:srgbClr val="000000"/>
                </a:solidFill>
                <a:uFill>
                  <a:solidFill>
                    <a:srgbClr val="000000"/>
                  </a:solidFill>
                </a:uFill>
                <a:latin typeface="Times"/>
                <a:ea typeface="Times"/>
                <a:cs typeface="Times"/>
                <a:sym typeface="Times"/>
              </a:defRPr>
            </a:lvl1pPr>
            <a:lvl2pPr marL="669458" marR="99218" indent="-223370" defTabSz="1012031">
              <a:spcBef>
                <a:spcPts val="700"/>
              </a:spcBef>
              <a:buClr>
                <a:srgbClr val="000000"/>
              </a:buClr>
              <a:buSzPct val="100000"/>
              <a:buFont typeface="Lucida Grande"/>
              <a:buChar char="–"/>
              <a:defRPr sz="2600">
                <a:solidFill>
                  <a:srgbClr val="000000"/>
                </a:solidFill>
                <a:uFill>
                  <a:solidFill>
                    <a:srgbClr val="000000"/>
                  </a:solidFill>
                </a:uFill>
                <a:latin typeface="Times"/>
                <a:ea typeface="Times"/>
                <a:cs typeface="Times"/>
                <a:sym typeface="Times"/>
              </a:defRPr>
            </a:lvl2pPr>
            <a:lvl3pPr marL="1070927" marR="99218" indent="-167639" defTabSz="1012031">
              <a:spcBef>
                <a:spcPts val="700"/>
              </a:spcBef>
              <a:buClr>
                <a:srgbClr val="000000"/>
              </a:buClr>
              <a:buSzPct val="100000"/>
              <a:buFont typeface="Lucida Grande"/>
              <a:buChar char="•"/>
              <a:defRPr sz="2200">
                <a:solidFill>
                  <a:srgbClr val="000000"/>
                </a:solidFill>
                <a:uFill>
                  <a:solidFill>
                    <a:srgbClr val="000000"/>
                  </a:solidFill>
                </a:uFill>
                <a:latin typeface="Times"/>
                <a:ea typeface="Times"/>
                <a:cs typeface="Times"/>
                <a:sym typeface="Times"/>
              </a:defRPr>
            </a:lvl3pPr>
            <a:lvl4pPr marL="1531937" marR="99218" indent="-171450" defTabSz="1012031">
              <a:spcBef>
                <a:spcPts val="600"/>
              </a:spcBef>
              <a:buClr>
                <a:srgbClr val="000000"/>
              </a:buClr>
              <a:buSzPct val="100000"/>
              <a:buFont typeface="Lucida Grande"/>
              <a:buChar char="–"/>
              <a:defRPr sz="1800">
                <a:solidFill>
                  <a:srgbClr val="000000"/>
                </a:solidFill>
                <a:uFill>
                  <a:solidFill>
                    <a:srgbClr val="000000"/>
                  </a:solidFill>
                </a:uFill>
                <a:latin typeface="Times"/>
                <a:ea typeface="Times"/>
                <a:cs typeface="Times"/>
                <a:sym typeface="Times"/>
              </a:defRPr>
            </a:lvl4pPr>
            <a:lvl5pPr marL="1989137" marR="99218" indent="-171450" defTabSz="1012031">
              <a:spcBef>
                <a:spcPts val="600"/>
              </a:spcBef>
              <a:buClr>
                <a:srgbClr val="000000"/>
              </a:buClr>
              <a:buSzPct val="100000"/>
              <a:buFont typeface="Lucida Grande"/>
              <a:buChar char="»"/>
              <a:defRPr sz="1800">
                <a:solidFill>
                  <a:srgbClr val="000000"/>
                </a:solidFill>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1408" name="Slide Number"/>
          <p:cNvSpPr txBox="1">
            <a:spLocks noGrp="1"/>
          </p:cNvSpPr>
          <p:nvPr>
            <p:ph type="sldNum" sz="quarter" idx="2"/>
          </p:nvPr>
        </p:nvSpPr>
        <p:spPr>
          <a:xfrm>
            <a:off x="8232136" y="6945312"/>
            <a:ext cx="219076" cy="244476"/>
          </a:xfrm>
          <a:prstGeom prst="rect">
            <a:avLst/>
          </a:prstGeom>
        </p:spPr>
        <p:txBody>
          <a:bodyPr lIns="39687" tIns="39687" rIns="39687" bIns="39687"/>
          <a:lstStyle>
            <a:lvl1pPr defTabSz="506015">
              <a:defRPr sz="1000">
                <a:solidFill>
                  <a:srgbClr val="000000"/>
                </a:solidFill>
                <a:uFill>
                  <a:solidFill>
                    <a:srgbClr val="000000"/>
                  </a:solidFill>
                </a:uFill>
                <a:latin typeface="Times"/>
                <a:ea typeface="Times"/>
                <a:cs typeface="Times"/>
                <a:sym typeface="Time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Title &amp; Bullets copy 1">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15" name="Title Text"/>
          <p:cNvSpPr txBox="1">
            <a:spLocks noGrp="1"/>
          </p:cNvSpPr>
          <p:nvPr>
            <p:ph type="title"/>
          </p:nvPr>
        </p:nvSpPr>
        <p:spPr>
          <a:xfrm>
            <a:off x="1101328" y="67584"/>
            <a:ext cx="9088438" cy="2433054"/>
          </a:xfrm>
          <a:prstGeom prst="rect">
            <a:avLst/>
          </a:prstGeom>
        </p:spPr>
        <p:txBody>
          <a:bodyPr lIns="0" tIns="0" rIns="0" bIns="0"/>
          <a:lstStyle>
            <a:lvl1pPr algn="ctr" defTabSz="1012031">
              <a:spcBef>
                <a:spcPts val="200"/>
              </a:spcBef>
              <a:defRPr sz="5800">
                <a:solidFill>
                  <a:srgbClr val="FFFFFF"/>
                </a:solidFill>
                <a:uFill>
                  <a:solidFill>
                    <a:srgbClr val="FFFFFF"/>
                  </a:solidFill>
                </a:uFill>
                <a:latin typeface="Chalkboard"/>
                <a:ea typeface="Chalkboard"/>
                <a:cs typeface="Chalkboard"/>
                <a:sym typeface="Chalkboard"/>
              </a:defRPr>
            </a:lvl1pPr>
          </a:lstStyle>
          <a:p>
            <a:r>
              <a:t>Title Text</a:t>
            </a:r>
          </a:p>
        </p:txBody>
      </p:sp>
      <p:sp>
        <p:nvSpPr>
          <p:cNvPr id="1416" name="Body Level One…"/>
          <p:cNvSpPr txBox="1">
            <a:spLocks noGrp="1"/>
          </p:cNvSpPr>
          <p:nvPr>
            <p:ph type="body" idx="1"/>
          </p:nvPr>
        </p:nvSpPr>
        <p:spPr>
          <a:xfrm>
            <a:off x="1101328" y="2483799"/>
            <a:ext cx="9088438" cy="5121846"/>
          </a:xfrm>
          <a:prstGeom prst="rect">
            <a:avLst/>
          </a:prstGeom>
        </p:spPr>
        <p:txBody>
          <a:bodyPr lIns="39687" tIns="39687" rIns="39687" bIns="39687"/>
          <a:lstStyle>
            <a:lvl1pPr marL="448422" indent="-245222" defTabSz="1012031">
              <a:buSzPct val="66000"/>
              <a:buFontTx/>
              <a:buChar char="•"/>
              <a:defRPr sz="2600">
                <a:solidFill>
                  <a:srgbClr val="FFFFFF"/>
                </a:solidFill>
                <a:uFill>
                  <a:solidFill>
                    <a:srgbClr val="FFFFFF"/>
                  </a:solidFill>
                </a:uFill>
                <a:latin typeface="Chalkboard"/>
                <a:ea typeface="Chalkboard"/>
                <a:cs typeface="Chalkboard"/>
                <a:sym typeface="Chalkboard"/>
              </a:defRPr>
            </a:lvl1pPr>
            <a:lvl2pPr marL="892922" indent="-245222" defTabSz="1012031">
              <a:buSzPct val="66000"/>
              <a:buFontTx/>
              <a:buChar char="•"/>
              <a:defRPr sz="2600">
                <a:solidFill>
                  <a:srgbClr val="FFFFFF"/>
                </a:solidFill>
                <a:uFill>
                  <a:solidFill>
                    <a:srgbClr val="FFFFFF"/>
                  </a:solidFill>
                </a:uFill>
                <a:latin typeface="Chalkboard"/>
                <a:ea typeface="Chalkboard"/>
                <a:cs typeface="Chalkboard"/>
                <a:sym typeface="Chalkboard"/>
              </a:defRPr>
            </a:lvl2pPr>
            <a:lvl3pPr marL="1337422" indent="-245222" defTabSz="1012031">
              <a:buSzPct val="66000"/>
              <a:buFontTx/>
              <a:buChar char="•"/>
              <a:defRPr sz="2600">
                <a:solidFill>
                  <a:srgbClr val="FFFFFF"/>
                </a:solidFill>
                <a:uFill>
                  <a:solidFill>
                    <a:srgbClr val="FFFFFF"/>
                  </a:solidFill>
                </a:uFill>
                <a:latin typeface="Chalkboard"/>
                <a:ea typeface="Chalkboard"/>
                <a:cs typeface="Chalkboard"/>
                <a:sym typeface="Chalkboard"/>
              </a:defRPr>
            </a:lvl3pPr>
            <a:lvl4pPr marL="1781922" indent="-245222" defTabSz="1012031">
              <a:buSzPct val="66000"/>
              <a:buFontTx/>
              <a:buChar char="•"/>
              <a:defRPr sz="2600">
                <a:solidFill>
                  <a:srgbClr val="FFFFFF"/>
                </a:solidFill>
                <a:uFill>
                  <a:solidFill>
                    <a:srgbClr val="FFFFFF"/>
                  </a:solidFill>
                </a:uFill>
                <a:latin typeface="Chalkboard"/>
                <a:ea typeface="Chalkboard"/>
                <a:cs typeface="Chalkboard"/>
                <a:sym typeface="Chalkboard"/>
              </a:defRPr>
            </a:lvl4pPr>
            <a:lvl5pPr marL="2226422" indent="-245222" defTabSz="1012031">
              <a:buSzPct val="66000"/>
              <a:buFontTx/>
              <a:buChar char="•"/>
              <a:defRPr sz="2600">
                <a:solidFill>
                  <a:srgbClr val="FFFFFF"/>
                </a:solidFill>
                <a:uFill>
                  <a:solidFill>
                    <a:srgbClr val="FFFFFF"/>
                  </a:solidFill>
                </a:uFill>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1417" name="Slide Number"/>
          <p:cNvSpPr txBox="1">
            <a:spLocks noGrp="1"/>
          </p:cNvSpPr>
          <p:nvPr>
            <p:ph type="sldNum" sz="quarter" idx="2"/>
          </p:nvPr>
        </p:nvSpPr>
        <p:spPr>
          <a:xfrm>
            <a:off x="4968941" y="7203281"/>
            <a:ext cx="219076" cy="244476"/>
          </a:xfrm>
          <a:prstGeom prst="rect">
            <a:avLst/>
          </a:prstGeom>
        </p:spPr>
        <p:txBody>
          <a:bodyPr lIns="39687" tIns="39687" rIns="39687" bIns="39687"/>
          <a:lstStyle>
            <a:lvl1pPr defTabSz="506015">
              <a:defRPr sz="1000">
                <a:solidFill>
                  <a:srgbClr val="FFFFFF"/>
                </a:solidFill>
                <a:uFill>
                  <a:solidFill>
                    <a:srgbClr val="FFFFFF"/>
                  </a:solidFill>
                </a:uFill>
                <a:latin typeface="Times"/>
                <a:ea typeface="Times"/>
                <a:cs typeface="Times"/>
                <a:sym typeface="Time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Title &amp; Bullets copy 5">
    <p:bg>
      <p:bgPr>
        <a:solidFill>
          <a:srgbClr val="FFFFFF"/>
        </a:solidFill>
        <a:effectLst/>
      </p:bgPr>
    </p:bg>
    <p:spTree>
      <p:nvGrpSpPr>
        <p:cNvPr id="1" name=""/>
        <p:cNvGrpSpPr/>
        <p:nvPr/>
      </p:nvGrpSpPr>
      <p:grpSpPr>
        <a:xfrm>
          <a:off x="0" y="0"/>
          <a:ext cx="0" cy="0"/>
          <a:chOff x="0" y="0"/>
          <a:chExt cx="0" cy="0"/>
        </a:xfrm>
      </p:grpSpPr>
      <p:sp>
        <p:nvSpPr>
          <p:cNvPr id="1424" name="Title Text"/>
          <p:cNvSpPr txBox="1">
            <a:spLocks noGrp="1"/>
          </p:cNvSpPr>
          <p:nvPr>
            <p:ph type="title"/>
          </p:nvPr>
        </p:nvSpPr>
        <p:spPr>
          <a:xfrm>
            <a:off x="762000" y="419100"/>
            <a:ext cx="8636000" cy="1778000"/>
          </a:xfrm>
          <a:prstGeom prst="rect">
            <a:avLst/>
          </a:prstGeom>
        </p:spPr>
        <p:txBody>
          <a:bodyPr lIns="0" tIns="0" rIns="0" bIns="0"/>
          <a:lstStyle>
            <a:lvl1pPr marR="45155" algn="ctr" defTabSz="1016000">
              <a:defRPr sz="4600">
                <a:solidFill>
                  <a:srgbClr val="000000"/>
                </a:solidFill>
                <a:uFill>
                  <a:solidFill>
                    <a:srgbClr val="000000"/>
                  </a:solidFill>
                </a:uFill>
                <a:latin typeface="Times"/>
                <a:ea typeface="Times"/>
                <a:cs typeface="Times"/>
                <a:sym typeface="Times"/>
              </a:defRPr>
            </a:lvl1pPr>
          </a:lstStyle>
          <a:p>
            <a:r>
              <a:t>Title Text</a:t>
            </a:r>
          </a:p>
        </p:txBody>
      </p:sp>
      <p:sp>
        <p:nvSpPr>
          <p:cNvPr id="1425" name="Body Level One…"/>
          <p:cNvSpPr txBox="1">
            <a:spLocks noGrp="1"/>
          </p:cNvSpPr>
          <p:nvPr>
            <p:ph type="body" idx="1"/>
          </p:nvPr>
        </p:nvSpPr>
        <p:spPr>
          <a:xfrm>
            <a:off x="762000" y="2197100"/>
            <a:ext cx="8636000" cy="5422900"/>
          </a:xfrm>
          <a:prstGeom prst="rect">
            <a:avLst/>
          </a:prstGeom>
        </p:spPr>
        <p:txBody>
          <a:bodyPr lIns="50800" tIns="50800" rIns="50800" bIns="50800" anchor="t"/>
          <a:lstStyle>
            <a:lvl1pPr marL="419239" marR="101600" indent="-374083" defTabSz="1016000">
              <a:spcBef>
                <a:spcPts val="800"/>
              </a:spcBef>
              <a:buSzPct val="100000"/>
              <a:buFontTx/>
              <a:buChar char="•"/>
              <a:defRPr>
                <a:solidFill>
                  <a:srgbClr val="000000"/>
                </a:solidFill>
                <a:uFill>
                  <a:solidFill>
                    <a:srgbClr val="000000"/>
                  </a:solidFill>
                </a:uFill>
                <a:latin typeface="Times"/>
                <a:ea typeface="Times"/>
                <a:cs typeface="Times"/>
                <a:sym typeface="Times"/>
              </a:defRPr>
            </a:lvl1pPr>
            <a:lvl2pPr marL="863600" marR="101600" indent="-310444" defTabSz="1016000">
              <a:spcBef>
                <a:spcPts val="700"/>
              </a:spcBef>
              <a:buSzPct val="100000"/>
              <a:buFontTx/>
              <a:buChar char="–"/>
              <a:defRPr sz="2800">
                <a:solidFill>
                  <a:srgbClr val="000000"/>
                </a:solidFill>
                <a:uFill>
                  <a:solidFill>
                    <a:srgbClr val="000000"/>
                  </a:solidFill>
                </a:uFill>
                <a:latin typeface="Times"/>
                <a:ea typeface="Times"/>
                <a:cs typeface="Times"/>
                <a:sym typeface="Times"/>
              </a:defRPr>
            </a:lvl2pPr>
            <a:lvl3pPr marL="1312191" marR="101600" indent="-251035" defTabSz="1016000">
              <a:spcBef>
                <a:spcPts val="600"/>
              </a:spcBef>
              <a:buSzPct val="100000"/>
              <a:buFontTx/>
              <a:buChar char="•"/>
              <a:defRPr sz="2400">
                <a:solidFill>
                  <a:srgbClr val="000000"/>
                </a:solidFill>
                <a:uFill>
                  <a:solidFill>
                    <a:srgbClr val="000000"/>
                  </a:solidFill>
                </a:uFill>
                <a:latin typeface="Times"/>
                <a:ea typeface="Times"/>
                <a:cs typeface="Times"/>
                <a:sym typeface="Times"/>
              </a:defRPr>
            </a:lvl3pPr>
            <a:lvl4pPr marL="1823154" marR="101600" indent="-254000" defTabSz="1016000">
              <a:spcBef>
                <a:spcPts val="500"/>
              </a:spcBef>
              <a:buSzPct val="100000"/>
              <a:buFontTx/>
              <a:buChar char="–"/>
              <a:defRPr sz="2000">
                <a:solidFill>
                  <a:srgbClr val="000000"/>
                </a:solidFill>
                <a:uFill>
                  <a:solidFill>
                    <a:srgbClr val="000000"/>
                  </a:solidFill>
                </a:uFill>
                <a:latin typeface="Times"/>
                <a:ea typeface="Times"/>
                <a:cs typeface="Times"/>
                <a:sym typeface="Times"/>
              </a:defRPr>
            </a:lvl4pPr>
            <a:lvl5pPr marL="2331156" marR="101600" indent="-254000" defTabSz="1016000">
              <a:spcBef>
                <a:spcPts val="500"/>
              </a:spcBef>
              <a:buSzPct val="100000"/>
              <a:buFontTx/>
              <a:buChar char="»"/>
              <a:defRPr sz="2000">
                <a:solidFill>
                  <a:srgbClr val="000000"/>
                </a:solidFill>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1426" name="Slide Number"/>
          <p:cNvSpPr txBox="1">
            <a:spLocks noGrp="1"/>
          </p:cNvSpPr>
          <p:nvPr>
            <p:ph type="sldNum" sz="quarter" idx="2"/>
          </p:nvPr>
        </p:nvSpPr>
        <p:spPr>
          <a:xfrm>
            <a:off x="8209932" y="6946900"/>
            <a:ext cx="266701" cy="279400"/>
          </a:xfrm>
          <a:prstGeom prst="rect">
            <a:avLst/>
          </a:prstGeom>
        </p:spPr>
        <p:txBody>
          <a:bodyPr lIns="50800" tIns="50800" rIns="50800" bIns="50800"/>
          <a:lstStyle>
            <a:lvl1pPr defTabSz="508000">
              <a:defRPr sz="1200">
                <a:solidFill>
                  <a:srgbClr val="000000"/>
                </a:solidFill>
                <a:uFill>
                  <a:solidFill>
                    <a:srgbClr val="000000"/>
                  </a:solidFill>
                </a:uFill>
                <a:latin typeface="Times"/>
                <a:ea typeface="Times"/>
                <a:cs typeface="Times"/>
                <a:sym typeface="Time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cop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3" name="Title Text"/>
          <p:cNvSpPr txBox="1">
            <a:spLocks noGrp="1"/>
          </p:cNvSpPr>
          <p:nvPr>
            <p:ph type="title"/>
          </p:nvPr>
        </p:nvSpPr>
        <p:spPr>
          <a:xfrm>
            <a:off x="1104900" y="177800"/>
            <a:ext cx="9093200" cy="2197100"/>
          </a:xfrm>
          <a:prstGeom prst="rect">
            <a:avLst/>
          </a:prstGeom>
        </p:spPr>
        <p:txBody>
          <a:bodyPr lIns="0" tIns="0" rIns="0" bIns="0"/>
          <a:lstStyle>
            <a:lvl1pPr algn="ctr" defTabSz="508000">
              <a:lnSpc>
                <a:spcPts val="7400"/>
              </a:lnSpc>
              <a:spcBef>
                <a:spcPts val="200"/>
              </a:spcBef>
              <a:tabLst>
                <a:tab pos="1054100" algn="l"/>
              </a:tabLst>
              <a:defRPr sz="6200">
                <a:solidFill>
                  <a:srgbClr val="FFFFFF"/>
                </a:solidFill>
                <a:latin typeface="Chalkboard"/>
                <a:ea typeface="Chalkboard"/>
                <a:cs typeface="Chalkboard"/>
                <a:sym typeface="Chalkboard"/>
              </a:defRPr>
            </a:lvl1pPr>
          </a:lstStyle>
          <a:p>
            <a:r>
              <a:t>Title Text</a:t>
            </a:r>
          </a:p>
        </p:txBody>
      </p:sp>
      <p:sp>
        <p:nvSpPr>
          <p:cNvPr id="144" name="Body Level One…"/>
          <p:cNvSpPr txBox="1">
            <a:spLocks noGrp="1"/>
          </p:cNvSpPr>
          <p:nvPr>
            <p:ph type="body" idx="1"/>
          </p:nvPr>
        </p:nvSpPr>
        <p:spPr>
          <a:xfrm>
            <a:off x="1104900" y="2552700"/>
            <a:ext cx="9093200" cy="4978400"/>
          </a:xfrm>
          <a:prstGeom prst="rect">
            <a:avLst/>
          </a:prstGeom>
        </p:spPr>
        <p:txBody>
          <a:bodyPr lIns="50800" tIns="50800" rIns="50800" bIns="50800"/>
          <a:lstStyle>
            <a:lvl1pPr marL="643546" indent="-364146" defTabSz="508000">
              <a:lnSpc>
                <a:spcPts val="3600"/>
              </a:lnSpc>
              <a:spcBef>
                <a:spcPts val="2900"/>
              </a:spcBef>
              <a:buClr>
                <a:srgbClr val="000000"/>
              </a:buClr>
              <a:buSzPct val="43055"/>
              <a:buBlip>
                <a:blip r:embed="rId3"/>
              </a:buBlip>
              <a:tabLst>
                <a:tab pos="1130300" algn="l"/>
              </a:tabLst>
              <a:defRPr sz="3000">
                <a:solidFill>
                  <a:srgbClr val="FFFFFF"/>
                </a:solidFill>
                <a:latin typeface="Chalkboard"/>
                <a:ea typeface="Chalkboard"/>
                <a:cs typeface="Chalkboard"/>
                <a:sym typeface="Chalkboard"/>
              </a:defRPr>
            </a:lvl1pPr>
            <a:lvl2pPr marL="1138846" indent="-364146" defTabSz="508000">
              <a:lnSpc>
                <a:spcPts val="3600"/>
              </a:lnSpc>
              <a:spcBef>
                <a:spcPts val="2900"/>
              </a:spcBef>
              <a:buClr>
                <a:srgbClr val="000000"/>
              </a:buClr>
              <a:buSzPct val="43055"/>
              <a:buBlip>
                <a:blip r:embed="rId3"/>
              </a:buBlip>
              <a:tabLst>
                <a:tab pos="1625600" algn="l"/>
              </a:tabLst>
              <a:defRPr sz="3000">
                <a:solidFill>
                  <a:srgbClr val="FFFFFF"/>
                </a:solidFill>
                <a:latin typeface="Chalkboard"/>
                <a:ea typeface="Chalkboard"/>
                <a:cs typeface="Chalkboard"/>
                <a:sym typeface="Chalkboard"/>
              </a:defRPr>
            </a:lvl2pPr>
            <a:lvl3pPr marL="1634146" indent="-364146" defTabSz="508000">
              <a:lnSpc>
                <a:spcPts val="3600"/>
              </a:lnSpc>
              <a:spcBef>
                <a:spcPts val="2900"/>
              </a:spcBef>
              <a:buClr>
                <a:srgbClr val="000000"/>
              </a:buClr>
              <a:buSzPct val="43055"/>
              <a:buBlip>
                <a:blip r:embed="rId3"/>
              </a:buBlip>
              <a:tabLst>
                <a:tab pos="2120900" algn="l"/>
              </a:tabLst>
              <a:defRPr sz="3000">
                <a:solidFill>
                  <a:srgbClr val="FFFFFF"/>
                </a:solidFill>
                <a:latin typeface="Chalkboard"/>
                <a:ea typeface="Chalkboard"/>
                <a:cs typeface="Chalkboard"/>
                <a:sym typeface="Chalkboard"/>
              </a:defRPr>
            </a:lvl3pPr>
            <a:lvl4pPr marL="2129446" indent="-364146" defTabSz="508000">
              <a:lnSpc>
                <a:spcPts val="3600"/>
              </a:lnSpc>
              <a:spcBef>
                <a:spcPts val="2900"/>
              </a:spcBef>
              <a:buClr>
                <a:srgbClr val="000000"/>
              </a:buClr>
              <a:buSzPct val="43055"/>
              <a:buBlip>
                <a:blip r:embed="rId3"/>
              </a:buBlip>
              <a:tabLst>
                <a:tab pos="2616200" algn="l"/>
              </a:tabLst>
              <a:defRPr sz="3000">
                <a:solidFill>
                  <a:srgbClr val="FFFFFF"/>
                </a:solidFill>
                <a:latin typeface="Chalkboard"/>
                <a:ea typeface="Chalkboard"/>
                <a:cs typeface="Chalkboard"/>
                <a:sym typeface="Chalkboard"/>
              </a:defRPr>
            </a:lvl4pPr>
            <a:lvl5pPr marL="2624746" indent="-364146" defTabSz="508000">
              <a:lnSpc>
                <a:spcPts val="3600"/>
              </a:lnSpc>
              <a:spcBef>
                <a:spcPts val="2900"/>
              </a:spcBef>
              <a:buClr>
                <a:srgbClr val="000000"/>
              </a:buClr>
              <a:buSzPct val="43055"/>
              <a:buBlip>
                <a:blip r:embed="rId3"/>
              </a:buBlip>
              <a:tabLst>
                <a:tab pos="3111500" algn="l"/>
              </a:tabLst>
              <a:defRPr sz="3000">
                <a:solidFill>
                  <a:srgbClr val="FFFFFF"/>
                </a:solidFill>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145" name="Slide Number"/>
          <p:cNvSpPr txBox="1">
            <a:spLocks noGrp="1"/>
          </p:cNvSpPr>
          <p:nvPr>
            <p:ph type="sldNum" sz="quarter" idx="2"/>
          </p:nvPr>
        </p:nvSpPr>
        <p:spPr>
          <a:xfrm>
            <a:off x="5509343" y="8055327"/>
            <a:ext cx="256092" cy="302444"/>
          </a:xfrm>
          <a:prstGeom prst="rect">
            <a:avLst/>
          </a:prstGeom>
        </p:spPr>
        <p:txBody>
          <a:bodyPr/>
          <a:lstStyle>
            <a:lvl1pPr defTabSz="508000">
              <a:lnSpc>
                <a:spcPts val="1600"/>
              </a:lnSpc>
              <a:tabLst>
                <a:tab pos="927100" algn="l"/>
              </a:tabLst>
              <a:defRPr>
                <a:solidFill>
                  <a:srgbClr val="FFFFFF"/>
                </a:solidFill>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Title &amp; Bullets copy 5">
    <p:bg>
      <p:bgPr>
        <a:solidFill>
          <a:srgbClr val="FFFFFF"/>
        </a:solidFill>
        <a:effectLst/>
      </p:bgPr>
    </p:bg>
    <p:spTree>
      <p:nvGrpSpPr>
        <p:cNvPr id="1" name=""/>
        <p:cNvGrpSpPr/>
        <p:nvPr/>
      </p:nvGrpSpPr>
      <p:grpSpPr>
        <a:xfrm>
          <a:off x="0" y="0"/>
          <a:ext cx="0" cy="0"/>
          <a:chOff x="0" y="0"/>
          <a:chExt cx="0" cy="0"/>
        </a:xfrm>
      </p:grpSpPr>
      <p:sp>
        <p:nvSpPr>
          <p:cNvPr id="1433" name="Title Text"/>
          <p:cNvSpPr txBox="1">
            <a:spLocks noGrp="1"/>
          </p:cNvSpPr>
          <p:nvPr>
            <p:ph type="title"/>
          </p:nvPr>
        </p:nvSpPr>
        <p:spPr>
          <a:xfrm>
            <a:off x="762000" y="419100"/>
            <a:ext cx="8636000" cy="1778000"/>
          </a:xfrm>
          <a:prstGeom prst="rect">
            <a:avLst/>
          </a:prstGeom>
        </p:spPr>
        <p:txBody>
          <a:bodyPr lIns="0" tIns="0" rIns="0" bIns="0"/>
          <a:lstStyle>
            <a:lvl1pPr marR="45155" algn="ctr" defTabSz="1016000">
              <a:defRPr sz="4400">
                <a:solidFill>
                  <a:srgbClr val="000000"/>
                </a:solidFill>
                <a:uFill>
                  <a:solidFill>
                    <a:srgbClr val="000000"/>
                  </a:solidFill>
                </a:uFill>
                <a:latin typeface="Times"/>
                <a:ea typeface="Times"/>
                <a:cs typeface="Times"/>
                <a:sym typeface="Times"/>
              </a:defRPr>
            </a:lvl1pPr>
          </a:lstStyle>
          <a:p>
            <a:r>
              <a:t>Title Text</a:t>
            </a:r>
          </a:p>
        </p:txBody>
      </p:sp>
      <p:sp>
        <p:nvSpPr>
          <p:cNvPr id="1434" name="Body Level One…"/>
          <p:cNvSpPr txBox="1">
            <a:spLocks noGrp="1"/>
          </p:cNvSpPr>
          <p:nvPr>
            <p:ph type="body" idx="1"/>
          </p:nvPr>
        </p:nvSpPr>
        <p:spPr>
          <a:xfrm>
            <a:off x="762000" y="2197100"/>
            <a:ext cx="8636000" cy="5422900"/>
          </a:xfrm>
          <a:prstGeom prst="rect">
            <a:avLst/>
          </a:prstGeom>
        </p:spPr>
        <p:txBody>
          <a:bodyPr lIns="50800" tIns="50800" rIns="50800" bIns="50800" anchor="t"/>
          <a:lstStyle>
            <a:lvl1pPr marL="419239" marR="101600" indent="-374083" defTabSz="1016000">
              <a:spcBef>
                <a:spcPts val="800"/>
              </a:spcBef>
              <a:buSzPct val="100000"/>
              <a:buFontTx/>
              <a:buChar char="•"/>
              <a:defRPr sz="3000">
                <a:solidFill>
                  <a:srgbClr val="000000"/>
                </a:solidFill>
                <a:uFill>
                  <a:solidFill>
                    <a:srgbClr val="000000"/>
                  </a:solidFill>
                </a:uFill>
                <a:latin typeface="Times"/>
                <a:ea typeface="Times"/>
                <a:cs typeface="Times"/>
                <a:sym typeface="Times"/>
              </a:defRPr>
            </a:lvl1pPr>
            <a:lvl2pPr marL="863600" marR="101600" indent="-310444" defTabSz="1016000">
              <a:spcBef>
                <a:spcPts val="700"/>
              </a:spcBef>
              <a:buSzPct val="100000"/>
              <a:buFontTx/>
              <a:buChar char="–"/>
              <a:defRPr sz="2600">
                <a:solidFill>
                  <a:srgbClr val="000000"/>
                </a:solidFill>
                <a:uFill>
                  <a:solidFill>
                    <a:srgbClr val="000000"/>
                  </a:solidFill>
                </a:uFill>
                <a:latin typeface="Times"/>
                <a:ea typeface="Times"/>
                <a:cs typeface="Times"/>
                <a:sym typeface="Times"/>
              </a:defRPr>
            </a:lvl2pPr>
            <a:lvl3pPr marL="1312191" marR="101600" indent="-251035" defTabSz="1016000">
              <a:spcBef>
                <a:spcPts val="600"/>
              </a:spcBef>
              <a:buSzPct val="100000"/>
              <a:buFontTx/>
              <a:buChar char="•"/>
              <a:defRPr sz="2200">
                <a:solidFill>
                  <a:srgbClr val="000000"/>
                </a:solidFill>
                <a:uFill>
                  <a:solidFill>
                    <a:srgbClr val="000000"/>
                  </a:solidFill>
                </a:uFill>
                <a:latin typeface="Times"/>
                <a:ea typeface="Times"/>
                <a:cs typeface="Times"/>
                <a:sym typeface="Times"/>
              </a:defRPr>
            </a:lvl3pPr>
            <a:lvl4pPr marL="1823154" marR="101600" indent="-254000" defTabSz="1016000">
              <a:spcBef>
                <a:spcPts val="500"/>
              </a:spcBef>
              <a:buSzPct val="100000"/>
              <a:buFontTx/>
              <a:buChar char="–"/>
              <a:defRPr sz="1800">
                <a:solidFill>
                  <a:srgbClr val="000000"/>
                </a:solidFill>
                <a:uFill>
                  <a:solidFill>
                    <a:srgbClr val="000000"/>
                  </a:solidFill>
                </a:uFill>
                <a:latin typeface="Times"/>
                <a:ea typeface="Times"/>
                <a:cs typeface="Times"/>
                <a:sym typeface="Times"/>
              </a:defRPr>
            </a:lvl4pPr>
            <a:lvl5pPr marL="2331156" marR="101600" indent="-254000" defTabSz="1016000">
              <a:spcBef>
                <a:spcPts val="500"/>
              </a:spcBef>
              <a:buSzPct val="100000"/>
              <a:buFontTx/>
              <a:buChar char="»"/>
              <a:defRPr sz="1800">
                <a:solidFill>
                  <a:srgbClr val="000000"/>
                </a:solidFill>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1435" name="Slide Number"/>
          <p:cNvSpPr txBox="1">
            <a:spLocks noGrp="1"/>
          </p:cNvSpPr>
          <p:nvPr>
            <p:ph type="sldNum" sz="quarter" idx="2"/>
          </p:nvPr>
        </p:nvSpPr>
        <p:spPr>
          <a:xfrm>
            <a:off x="8223425" y="6946900"/>
            <a:ext cx="241301" cy="266700"/>
          </a:xfrm>
          <a:prstGeom prst="rect">
            <a:avLst/>
          </a:prstGeom>
        </p:spPr>
        <p:txBody>
          <a:bodyPr lIns="50800" tIns="50800" rIns="50800" bIns="50800"/>
          <a:lstStyle>
            <a:lvl1pPr defTabSz="508000">
              <a:defRPr sz="1000">
                <a:solidFill>
                  <a:srgbClr val="000000"/>
                </a:solidFill>
                <a:uFill>
                  <a:solidFill>
                    <a:srgbClr val="000000"/>
                  </a:solidFill>
                </a:uFill>
                <a:latin typeface="Times"/>
                <a:ea typeface="Times"/>
                <a:cs typeface="Times"/>
                <a:sym typeface="Time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Title &amp; Bullets copy">
    <p:bg>
      <p:bgPr>
        <a:solidFill>
          <a:srgbClr val="011279"/>
        </a:solidFill>
        <a:effectLst/>
      </p:bgPr>
    </p:bg>
    <p:spTree>
      <p:nvGrpSpPr>
        <p:cNvPr id="1" name=""/>
        <p:cNvGrpSpPr/>
        <p:nvPr/>
      </p:nvGrpSpPr>
      <p:grpSpPr>
        <a:xfrm>
          <a:off x="0" y="0"/>
          <a:ext cx="0" cy="0"/>
          <a:chOff x="0" y="0"/>
          <a:chExt cx="0" cy="0"/>
        </a:xfrm>
      </p:grpSpPr>
      <p:sp>
        <p:nvSpPr>
          <p:cNvPr id="1442" name="Text"/>
          <p:cNvSpPr txBox="1"/>
          <p:nvPr/>
        </p:nvSpPr>
        <p:spPr>
          <a:xfrm>
            <a:off x="800100" y="6946900"/>
            <a:ext cx="20193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508000">
              <a:lnSpc>
                <a:spcPts val="1000"/>
              </a:lnSpc>
              <a:tabLst>
                <a:tab pos="1016000" algn="l"/>
                <a:tab pos="2032000" algn="l"/>
                <a:tab pos="2032000" algn="l"/>
              </a:tabLst>
              <a:defRPr sz="1000">
                <a:solidFill>
                  <a:srgbClr val="000000"/>
                </a:solidFill>
                <a:latin typeface="Times"/>
                <a:ea typeface="Times"/>
                <a:cs typeface="Times"/>
                <a:sym typeface="Times"/>
              </a:defRPr>
            </a:lvl1pPr>
          </a:lstStyle>
          <a:p>
            <a:r>
              <a:t> </a:t>
            </a:r>
          </a:p>
        </p:txBody>
      </p:sp>
      <p:sp>
        <p:nvSpPr>
          <p:cNvPr id="1443" name="Text"/>
          <p:cNvSpPr txBox="1"/>
          <p:nvPr/>
        </p:nvSpPr>
        <p:spPr>
          <a:xfrm>
            <a:off x="3510844" y="6946900"/>
            <a:ext cx="3124201"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08000">
              <a:lnSpc>
                <a:spcPts val="1000"/>
              </a:lnSpc>
              <a:tabLst>
                <a:tab pos="1016000" algn="l"/>
                <a:tab pos="2032000" algn="l"/>
                <a:tab pos="3048000" algn="l"/>
                <a:tab pos="3136900" algn="l"/>
              </a:tabLst>
              <a:defRPr sz="1000">
                <a:solidFill>
                  <a:srgbClr val="000000"/>
                </a:solidFill>
                <a:latin typeface="Times"/>
                <a:ea typeface="Times"/>
                <a:cs typeface="Times"/>
                <a:sym typeface="Times"/>
              </a:defRPr>
            </a:lvl1pPr>
          </a:lstStyle>
          <a:p>
            <a:r>
              <a:t> </a:t>
            </a:r>
          </a:p>
        </p:txBody>
      </p:sp>
      <p:sp>
        <p:nvSpPr>
          <p:cNvPr id="1444" name="Title Text"/>
          <p:cNvSpPr txBox="1">
            <a:spLocks noGrp="1"/>
          </p:cNvSpPr>
          <p:nvPr>
            <p:ph type="title"/>
          </p:nvPr>
        </p:nvSpPr>
        <p:spPr>
          <a:xfrm>
            <a:off x="660400" y="0"/>
            <a:ext cx="8834967" cy="2628900"/>
          </a:xfrm>
          <a:prstGeom prst="rect">
            <a:avLst/>
          </a:prstGeom>
        </p:spPr>
        <p:txBody>
          <a:bodyPr lIns="0" tIns="0" rIns="0" bIns="0"/>
          <a:lstStyle>
            <a:lvl1pPr algn="ctr" defTabSz="508000">
              <a:lnSpc>
                <a:spcPts val="5200"/>
              </a:lnSpc>
              <a:spcBef>
                <a:spcPts val="200"/>
              </a:spcBef>
              <a:tabLst>
                <a:tab pos="1016000" algn="l"/>
                <a:tab pos="2032000" algn="l"/>
                <a:tab pos="3048000" algn="l"/>
                <a:tab pos="4064000" algn="l"/>
                <a:tab pos="5080000" algn="l"/>
                <a:tab pos="6096000" algn="l"/>
                <a:tab pos="7112000" algn="l"/>
                <a:tab pos="8128000" algn="l"/>
              </a:tabLst>
              <a:defRPr sz="4400">
                <a:solidFill>
                  <a:srgbClr val="000000"/>
                </a:solidFill>
                <a:latin typeface="Times"/>
                <a:ea typeface="Times"/>
                <a:cs typeface="Times"/>
                <a:sym typeface="Times"/>
              </a:defRPr>
            </a:lvl1pPr>
          </a:lstStyle>
          <a:p>
            <a:r>
              <a:t>Title Text</a:t>
            </a:r>
          </a:p>
        </p:txBody>
      </p:sp>
      <p:sp>
        <p:nvSpPr>
          <p:cNvPr id="1445" name="Body Level One…"/>
          <p:cNvSpPr txBox="1">
            <a:spLocks noGrp="1"/>
          </p:cNvSpPr>
          <p:nvPr>
            <p:ph type="body" idx="1"/>
          </p:nvPr>
        </p:nvSpPr>
        <p:spPr>
          <a:xfrm>
            <a:off x="787400" y="2247900"/>
            <a:ext cx="8559800" cy="5381978"/>
          </a:xfrm>
          <a:prstGeom prst="rect">
            <a:avLst/>
          </a:prstGeom>
        </p:spPr>
        <p:txBody>
          <a:bodyPr lIns="50800" tIns="50800" rIns="50800" bIns="50800" anchor="t"/>
          <a:lstStyle>
            <a:lvl1pPr marL="393700" indent="-393700" defTabSz="508000">
              <a:lnSpc>
                <a:spcPts val="3600"/>
              </a:lnSpc>
              <a:spcBef>
                <a:spcPts val="800"/>
              </a:spcBef>
              <a:buSzPct val="100000"/>
              <a:buFontTx/>
              <a:buChar char="•"/>
              <a:tabLst>
                <a:tab pos="330200" algn="l"/>
                <a:tab pos="965200" algn="l"/>
                <a:tab pos="1981200" algn="l"/>
                <a:tab pos="2997200" algn="l"/>
                <a:tab pos="4013200" algn="l"/>
                <a:tab pos="5029200" algn="l"/>
                <a:tab pos="6045200" algn="l"/>
                <a:tab pos="7061200" algn="l"/>
                <a:tab pos="8077200" algn="l"/>
              </a:tabLst>
              <a:defRPr sz="3000">
                <a:solidFill>
                  <a:srgbClr val="000000"/>
                </a:solidFill>
                <a:latin typeface="Times"/>
                <a:ea typeface="Times"/>
                <a:cs typeface="Times"/>
                <a:sym typeface="Times"/>
              </a:defRPr>
            </a:lvl1pPr>
            <a:lvl2pPr marL="863600" indent="-355600" defTabSz="508000">
              <a:lnSpc>
                <a:spcPts val="3000"/>
              </a:lnSpc>
              <a:spcBef>
                <a:spcPts val="700"/>
              </a:spcBef>
              <a:buSzPct val="100000"/>
              <a:buFontTx/>
              <a:buChar char="–"/>
              <a:tabLst>
                <a:tab pos="1333500" algn="l"/>
                <a:tab pos="1524000" algn="l"/>
                <a:tab pos="2540000" algn="l"/>
                <a:tab pos="3556000" algn="l"/>
                <a:tab pos="4572000" algn="l"/>
                <a:tab pos="5588000" algn="l"/>
                <a:tab pos="6604000" algn="l"/>
                <a:tab pos="7620000" algn="l"/>
                <a:tab pos="8636000" algn="l"/>
              </a:tabLst>
              <a:defRPr sz="2600">
                <a:solidFill>
                  <a:srgbClr val="000000"/>
                </a:solidFill>
                <a:latin typeface="Times"/>
                <a:ea typeface="Times"/>
                <a:cs typeface="Times"/>
                <a:sym typeface="Times"/>
              </a:defRPr>
            </a:lvl2pPr>
            <a:lvl3pPr marL="1289788" indent="-273788" defTabSz="508000">
              <a:lnSpc>
                <a:spcPts val="2600"/>
              </a:lnSpc>
              <a:spcBef>
                <a:spcPts val="600"/>
              </a:spcBef>
              <a:buSzPct val="100000"/>
              <a:buFontTx/>
              <a:buChar char="•"/>
              <a:tabLst>
                <a:tab pos="1943100" algn="l"/>
                <a:tab pos="2197100" algn="l"/>
                <a:tab pos="2959100" algn="l"/>
                <a:tab pos="3975100" algn="l"/>
                <a:tab pos="4991100" algn="l"/>
                <a:tab pos="6007100" algn="l"/>
                <a:tab pos="7023100" algn="l"/>
                <a:tab pos="8039100" algn="l"/>
                <a:tab pos="9055100" algn="l"/>
              </a:tabLst>
              <a:defRPr sz="2200">
                <a:solidFill>
                  <a:srgbClr val="000000"/>
                </a:solidFill>
                <a:latin typeface="Times"/>
                <a:ea typeface="Times"/>
                <a:cs typeface="Times"/>
                <a:sym typeface="Times"/>
              </a:defRPr>
            </a:lvl3pPr>
            <a:lvl4pPr marL="1816100" indent="-292100" defTabSz="508000">
              <a:lnSpc>
                <a:spcPts val="2100"/>
              </a:lnSpc>
              <a:spcBef>
                <a:spcPts val="500"/>
              </a:spcBef>
              <a:buSzPct val="100000"/>
              <a:buFontTx/>
              <a:buChar char="–"/>
              <a:tabLst>
                <a:tab pos="2489200" algn="l"/>
                <a:tab pos="3251200" algn="l"/>
                <a:tab pos="3505200" algn="l"/>
                <a:tab pos="4521200" algn="l"/>
                <a:tab pos="5537200" algn="l"/>
                <a:tab pos="6553200" algn="l"/>
                <a:tab pos="7569200" algn="l"/>
                <a:tab pos="8585200" algn="l"/>
                <a:tab pos="9601200" algn="l"/>
              </a:tabLst>
              <a:defRPr sz="1800">
                <a:solidFill>
                  <a:srgbClr val="000000"/>
                </a:solidFill>
                <a:latin typeface="Times"/>
                <a:ea typeface="Times"/>
                <a:cs typeface="Times"/>
                <a:sym typeface="Times"/>
              </a:defRPr>
            </a:lvl4pPr>
            <a:lvl5pPr marL="2324100" indent="-292100" defTabSz="508000">
              <a:lnSpc>
                <a:spcPts val="2100"/>
              </a:lnSpc>
              <a:spcBef>
                <a:spcPts val="0"/>
              </a:spcBef>
              <a:buSzPct val="100000"/>
              <a:buFontTx/>
              <a:buChar char="»"/>
              <a:tabLst>
                <a:tab pos="2997200" algn="l"/>
                <a:tab pos="4013200" algn="l"/>
                <a:tab pos="4267200" algn="l"/>
                <a:tab pos="5029200" algn="l"/>
                <a:tab pos="6045200" algn="l"/>
                <a:tab pos="7061200" algn="l"/>
                <a:tab pos="8077200" algn="l"/>
                <a:tab pos="9093200" algn="l"/>
                <a:tab pos="10109200" algn="l"/>
              </a:tabLst>
              <a:defRPr sz="1800">
                <a:solidFill>
                  <a:srgbClr val="000000"/>
                </a:solid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1446" name="Slide Number"/>
          <p:cNvSpPr txBox="1">
            <a:spLocks noGrp="1"/>
          </p:cNvSpPr>
          <p:nvPr>
            <p:ph type="sldNum" sz="quarter" idx="2"/>
          </p:nvPr>
        </p:nvSpPr>
        <p:spPr>
          <a:xfrm>
            <a:off x="9123141" y="7394531"/>
            <a:ext cx="215901" cy="241301"/>
          </a:xfrm>
          <a:prstGeom prst="rect">
            <a:avLst/>
          </a:prstGeom>
        </p:spPr>
        <p:txBody>
          <a:bodyPr/>
          <a:lstStyle>
            <a:lvl1pPr algn="r" defTabSz="508000">
              <a:lnSpc>
                <a:spcPts val="1000"/>
              </a:lnSpc>
              <a:tabLst>
                <a:tab pos="1016000" algn="l"/>
                <a:tab pos="2032000" algn="l"/>
              </a:tabLst>
              <a:defRPr sz="1000">
                <a:solidFill>
                  <a:srgbClr val="000000"/>
                </a:solidFill>
                <a:latin typeface="Times"/>
                <a:ea typeface="Times"/>
                <a:cs typeface="Times"/>
                <a:sym typeface="Time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Title &amp; Bullets copy 5">
    <p:bg>
      <p:bgPr>
        <a:solidFill>
          <a:srgbClr val="FFFFFF"/>
        </a:solidFill>
        <a:effectLst/>
      </p:bgPr>
    </p:bg>
    <p:spTree>
      <p:nvGrpSpPr>
        <p:cNvPr id="1" name=""/>
        <p:cNvGrpSpPr/>
        <p:nvPr/>
      </p:nvGrpSpPr>
      <p:grpSpPr>
        <a:xfrm>
          <a:off x="0" y="0"/>
          <a:ext cx="0" cy="0"/>
          <a:chOff x="0" y="0"/>
          <a:chExt cx="0" cy="0"/>
        </a:xfrm>
      </p:grpSpPr>
      <p:sp>
        <p:nvSpPr>
          <p:cNvPr id="1453" name="Title Text"/>
          <p:cNvSpPr txBox="1">
            <a:spLocks noGrp="1"/>
          </p:cNvSpPr>
          <p:nvPr>
            <p:ph type="title"/>
          </p:nvPr>
        </p:nvSpPr>
        <p:spPr>
          <a:xfrm>
            <a:off x="763984" y="416718"/>
            <a:ext cx="8632032" cy="1776017"/>
          </a:xfrm>
          <a:prstGeom prst="rect">
            <a:avLst/>
          </a:prstGeom>
        </p:spPr>
        <p:txBody>
          <a:bodyPr lIns="0" tIns="0" rIns="0" bIns="0"/>
          <a:lstStyle>
            <a:lvl1pPr marR="45155" algn="ctr" defTabSz="1012031">
              <a:defRPr sz="4400">
                <a:solidFill>
                  <a:srgbClr val="000000"/>
                </a:solidFill>
                <a:uFill>
                  <a:solidFill>
                    <a:srgbClr val="000000"/>
                  </a:solidFill>
                </a:uFill>
                <a:latin typeface="Times"/>
                <a:ea typeface="Times"/>
                <a:cs typeface="Times"/>
                <a:sym typeface="Times"/>
              </a:defRPr>
            </a:lvl1pPr>
          </a:lstStyle>
          <a:p>
            <a:r>
              <a:t>Title Text</a:t>
            </a:r>
          </a:p>
        </p:txBody>
      </p:sp>
      <p:sp>
        <p:nvSpPr>
          <p:cNvPr id="1454" name="Body Level One…"/>
          <p:cNvSpPr txBox="1">
            <a:spLocks noGrp="1"/>
          </p:cNvSpPr>
          <p:nvPr>
            <p:ph type="body" idx="1"/>
          </p:nvPr>
        </p:nvSpPr>
        <p:spPr>
          <a:xfrm>
            <a:off x="763984" y="2192734"/>
            <a:ext cx="8632032" cy="5427266"/>
          </a:xfrm>
          <a:prstGeom prst="rect">
            <a:avLst/>
          </a:prstGeom>
        </p:spPr>
        <p:txBody>
          <a:bodyPr lIns="39687" tIns="39687" rIns="39687" bIns="39687" anchor="t"/>
          <a:lstStyle>
            <a:lvl1pPr marL="293146" marR="99218" indent="-252506" defTabSz="1012031">
              <a:spcBef>
                <a:spcPts val="800"/>
              </a:spcBef>
              <a:buSzPct val="100000"/>
              <a:buFontTx/>
              <a:buChar char="•"/>
              <a:defRPr sz="3000">
                <a:solidFill>
                  <a:srgbClr val="000000"/>
                </a:solidFill>
                <a:uFill>
                  <a:solidFill>
                    <a:srgbClr val="000000"/>
                  </a:solidFill>
                </a:uFill>
                <a:latin typeface="Times"/>
                <a:ea typeface="Times"/>
                <a:cs typeface="Times"/>
                <a:sym typeface="Times"/>
              </a:defRPr>
            </a:lvl1pPr>
            <a:lvl2pPr marL="711498" marR="99218" indent="-213658" defTabSz="1012031">
              <a:spcBef>
                <a:spcPts val="700"/>
              </a:spcBef>
              <a:buSzPct val="100000"/>
              <a:buFontTx/>
              <a:buChar char="–"/>
              <a:defRPr sz="2600">
                <a:solidFill>
                  <a:srgbClr val="000000"/>
                </a:solidFill>
                <a:uFill>
                  <a:solidFill>
                    <a:srgbClr val="000000"/>
                  </a:solidFill>
                </a:uFill>
                <a:latin typeface="Times"/>
                <a:ea typeface="Times"/>
                <a:cs typeface="Times"/>
                <a:sym typeface="Times"/>
              </a:defRPr>
            </a:lvl2pPr>
            <a:lvl3pPr marL="1120723" marR="99218" indent="-165683" defTabSz="1012031">
              <a:spcBef>
                <a:spcPts val="600"/>
              </a:spcBef>
              <a:buSzPct val="100000"/>
              <a:buFontTx/>
              <a:buChar char="•"/>
              <a:defRPr sz="2200">
                <a:solidFill>
                  <a:srgbClr val="000000"/>
                </a:solidFill>
                <a:uFill>
                  <a:solidFill>
                    <a:srgbClr val="000000"/>
                  </a:solidFill>
                </a:uFill>
                <a:latin typeface="Times"/>
                <a:ea typeface="Times"/>
                <a:cs typeface="Times"/>
                <a:sym typeface="Times"/>
              </a:defRPr>
            </a:lvl3pPr>
            <a:lvl4pPr marL="1583688" marR="99218" indent="-171450" defTabSz="1012031">
              <a:spcBef>
                <a:spcPts val="500"/>
              </a:spcBef>
              <a:buSzPct val="100000"/>
              <a:buFontTx/>
              <a:buChar char="–"/>
              <a:defRPr sz="1800">
                <a:solidFill>
                  <a:srgbClr val="000000"/>
                </a:solidFill>
                <a:uFill>
                  <a:solidFill>
                    <a:srgbClr val="000000"/>
                  </a:solidFill>
                </a:uFill>
                <a:latin typeface="Times"/>
                <a:ea typeface="Times"/>
                <a:cs typeface="Times"/>
                <a:sym typeface="Times"/>
              </a:defRPr>
            </a:lvl4pPr>
            <a:lvl5pPr marL="2040889" marR="99218" indent="-171450" defTabSz="1012031">
              <a:spcBef>
                <a:spcPts val="500"/>
              </a:spcBef>
              <a:buSzPct val="100000"/>
              <a:buFontTx/>
              <a:buChar char="»"/>
              <a:defRPr sz="1800">
                <a:solidFill>
                  <a:srgbClr val="000000"/>
                </a:solidFill>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1455" name="Slide Number"/>
          <p:cNvSpPr txBox="1">
            <a:spLocks noGrp="1"/>
          </p:cNvSpPr>
          <p:nvPr>
            <p:ph type="sldNum" sz="quarter" idx="2"/>
          </p:nvPr>
        </p:nvSpPr>
        <p:spPr>
          <a:xfrm>
            <a:off x="8233547" y="6945312"/>
            <a:ext cx="219076" cy="244476"/>
          </a:xfrm>
          <a:prstGeom prst="rect">
            <a:avLst/>
          </a:prstGeom>
        </p:spPr>
        <p:txBody>
          <a:bodyPr lIns="39687" tIns="39687" rIns="39687" bIns="39687"/>
          <a:lstStyle>
            <a:lvl1pPr defTabSz="506015">
              <a:defRPr sz="1000">
                <a:solidFill>
                  <a:srgbClr val="000000"/>
                </a:solidFill>
                <a:uFill>
                  <a:solidFill>
                    <a:srgbClr val="000000"/>
                  </a:solidFill>
                </a:uFill>
                <a:latin typeface="Times"/>
                <a:ea typeface="Times"/>
                <a:cs typeface="Times"/>
                <a:sym typeface="Time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000000"/>
        </a:solidFill>
        <a:effectLst/>
      </p:bgPr>
    </p:bg>
    <p:spTree>
      <p:nvGrpSpPr>
        <p:cNvPr id="1" name=""/>
        <p:cNvGrpSpPr/>
        <p:nvPr/>
      </p:nvGrpSpPr>
      <p:grpSpPr>
        <a:xfrm>
          <a:off x="0" y="0"/>
          <a:ext cx="0" cy="0"/>
          <a:chOff x="0" y="0"/>
          <a:chExt cx="0" cy="0"/>
        </a:xfrm>
      </p:grpSpPr>
      <p:sp>
        <p:nvSpPr>
          <p:cNvPr id="1462" name="Title Text"/>
          <p:cNvSpPr txBox="1">
            <a:spLocks noGrp="1"/>
          </p:cNvSpPr>
          <p:nvPr>
            <p:ph type="title"/>
          </p:nvPr>
        </p:nvSpPr>
        <p:spPr>
          <a:xfrm>
            <a:off x="992187" y="1279921"/>
            <a:ext cx="8175626" cy="2579689"/>
          </a:xfrm>
          <a:prstGeom prst="rect">
            <a:avLst/>
          </a:prstGeom>
        </p:spPr>
        <p:txBody>
          <a:bodyPr lIns="39687" tIns="39687" rIns="39687" bIns="39687" anchor="b"/>
          <a:lstStyle>
            <a:lvl1pPr algn="ctr" defTabSz="456406">
              <a:defRPr sz="6400">
                <a:solidFill>
                  <a:srgbClr val="FFFFFF"/>
                </a:solidFill>
                <a:latin typeface="+mj-lt"/>
                <a:ea typeface="+mj-ea"/>
                <a:cs typeface="+mj-cs"/>
                <a:sym typeface="Gill Sans"/>
              </a:defRPr>
            </a:lvl1pPr>
          </a:lstStyle>
          <a:p>
            <a:r>
              <a:t>Title Text</a:t>
            </a:r>
          </a:p>
        </p:txBody>
      </p:sp>
      <p:sp>
        <p:nvSpPr>
          <p:cNvPr id="1463" name="Body Level One…"/>
          <p:cNvSpPr txBox="1">
            <a:spLocks noGrp="1"/>
          </p:cNvSpPr>
          <p:nvPr>
            <p:ph type="body" sz="quarter" idx="1"/>
          </p:nvPr>
        </p:nvSpPr>
        <p:spPr>
          <a:xfrm>
            <a:off x="992187" y="3929062"/>
            <a:ext cx="8175626" cy="883048"/>
          </a:xfrm>
          <a:prstGeom prst="rect">
            <a:avLst/>
          </a:prstGeom>
        </p:spPr>
        <p:txBody>
          <a:bodyPr lIns="39687" tIns="39687" rIns="39687" bIns="39687" anchor="t"/>
          <a:lstStyle>
            <a:lvl1pPr marL="0" indent="0" algn="ctr" defTabSz="456406">
              <a:spcBef>
                <a:spcPts val="0"/>
              </a:spcBef>
              <a:buSzTx/>
              <a:buFontTx/>
              <a:buNone/>
              <a:defRPr sz="2800">
                <a:solidFill>
                  <a:srgbClr val="FFFFFF"/>
                </a:solidFill>
                <a:latin typeface="+mj-lt"/>
                <a:ea typeface="+mj-ea"/>
                <a:cs typeface="+mj-cs"/>
                <a:sym typeface="Gill Sans"/>
              </a:defRPr>
            </a:lvl1pPr>
            <a:lvl2pPr marL="0" indent="0" algn="ctr" defTabSz="456406">
              <a:spcBef>
                <a:spcPts val="0"/>
              </a:spcBef>
              <a:buSzTx/>
              <a:buFontTx/>
              <a:buNone/>
              <a:defRPr sz="2800">
                <a:solidFill>
                  <a:srgbClr val="FFFFFF"/>
                </a:solidFill>
                <a:latin typeface="+mj-lt"/>
                <a:ea typeface="+mj-ea"/>
                <a:cs typeface="+mj-cs"/>
                <a:sym typeface="Gill Sans"/>
              </a:defRPr>
            </a:lvl2pPr>
            <a:lvl3pPr marL="0" indent="0" algn="ctr" defTabSz="456406">
              <a:spcBef>
                <a:spcPts val="0"/>
              </a:spcBef>
              <a:buSzTx/>
              <a:buFontTx/>
              <a:buNone/>
              <a:defRPr sz="2800">
                <a:solidFill>
                  <a:srgbClr val="FFFFFF"/>
                </a:solidFill>
                <a:latin typeface="+mj-lt"/>
                <a:ea typeface="+mj-ea"/>
                <a:cs typeface="+mj-cs"/>
                <a:sym typeface="Gill Sans"/>
              </a:defRPr>
            </a:lvl3pPr>
            <a:lvl4pPr marL="0" indent="0" algn="ctr" defTabSz="456406">
              <a:spcBef>
                <a:spcPts val="0"/>
              </a:spcBef>
              <a:buSzTx/>
              <a:buFontTx/>
              <a:buNone/>
              <a:defRPr sz="2800">
                <a:solidFill>
                  <a:srgbClr val="FFFFFF"/>
                </a:solidFill>
                <a:latin typeface="+mj-lt"/>
                <a:ea typeface="+mj-ea"/>
                <a:cs typeface="+mj-cs"/>
                <a:sym typeface="Gill Sans"/>
              </a:defRPr>
            </a:lvl4pPr>
            <a:lvl5pPr marL="0" indent="0" algn="ctr" defTabSz="456406">
              <a:spcBef>
                <a:spcPts val="0"/>
              </a:spcBef>
              <a:buSzTx/>
              <a:buFontTx/>
              <a:buNone/>
              <a:defRPr sz="2800">
                <a:solidFill>
                  <a:srgbClr val="FFFFFF"/>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464" name="Slide Number"/>
          <p:cNvSpPr txBox="1">
            <a:spLocks noGrp="1"/>
          </p:cNvSpPr>
          <p:nvPr>
            <p:ph type="sldNum" sz="quarter" idx="2"/>
          </p:nvPr>
        </p:nvSpPr>
        <p:spPr>
          <a:xfrm>
            <a:off x="4940101" y="7233046"/>
            <a:ext cx="269876" cy="282576"/>
          </a:xfrm>
          <a:prstGeom prst="rect">
            <a:avLst/>
          </a:prstGeom>
        </p:spPr>
        <p:txBody>
          <a:bodyPr lIns="39687" tIns="39687" rIns="39687" bIns="39687"/>
          <a:lstStyle>
            <a:lvl1pPr defTabSz="456406">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FFFFFF"/>
        </a:solidFill>
        <a:effectLst/>
      </p:bgPr>
    </p:bg>
    <p:spTree>
      <p:nvGrpSpPr>
        <p:cNvPr id="1" name=""/>
        <p:cNvGrpSpPr/>
        <p:nvPr/>
      </p:nvGrpSpPr>
      <p:grpSpPr>
        <a:xfrm>
          <a:off x="0" y="0"/>
          <a:ext cx="0" cy="0"/>
          <a:chOff x="0" y="0"/>
          <a:chExt cx="0" cy="0"/>
        </a:xfrm>
      </p:grpSpPr>
      <p:sp>
        <p:nvSpPr>
          <p:cNvPr id="1471" name="Title Text"/>
          <p:cNvSpPr txBox="1">
            <a:spLocks noGrp="1"/>
          </p:cNvSpPr>
          <p:nvPr>
            <p:ph type="title"/>
          </p:nvPr>
        </p:nvSpPr>
        <p:spPr>
          <a:xfrm>
            <a:off x="992187" y="1279921"/>
            <a:ext cx="8175626" cy="2579689"/>
          </a:xfrm>
          <a:prstGeom prst="rect">
            <a:avLst/>
          </a:prstGeom>
        </p:spPr>
        <p:txBody>
          <a:bodyPr lIns="39687" tIns="39687" rIns="39687" bIns="39687" anchor="b">
            <a:normAutofit/>
          </a:bodyPr>
          <a:lstStyle>
            <a:lvl1pPr algn="ctr" defTabSz="456406">
              <a:defRPr sz="6200">
                <a:solidFill>
                  <a:srgbClr val="000000"/>
                </a:solidFill>
                <a:latin typeface="Helvetica Neue Medium"/>
                <a:ea typeface="Helvetica Neue Medium"/>
                <a:cs typeface="Helvetica Neue Medium"/>
                <a:sym typeface="Helvetica Neue Medium"/>
              </a:defRPr>
            </a:lvl1pPr>
          </a:lstStyle>
          <a:p>
            <a:r>
              <a:t>Title Text</a:t>
            </a:r>
          </a:p>
        </p:txBody>
      </p:sp>
      <p:sp>
        <p:nvSpPr>
          <p:cNvPr id="1472" name="Body Level One…"/>
          <p:cNvSpPr txBox="1">
            <a:spLocks noGrp="1"/>
          </p:cNvSpPr>
          <p:nvPr>
            <p:ph type="body" sz="quarter" idx="1"/>
          </p:nvPr>
        </p:nvSpPr>
        <p:spPr>
          <a:xfrm>
            <a:off x="992187" y="3938984"/>
            <a:ext cx="8175626" cy="883048"/>
          </a:xfrm>
          <a:prstGeom prst="rect">
            <a:avLst/>
          </a:prstGeom>
        </p:spPr>
        <p:txBody>
          <a:bodyPr lIns="39687" tIns="39687" rIns="39687" bIns="39687" anchor="t">
            <a:normAutofit/>
          </a:bodyPr>
          <a:lstStyle>
            <a:lvl1pPr marL="0" indent="0" algn="ctr" defTabSz="456406">
              <a:spcBef>
                <a:spcPts val="0"/>
              </a:spcBef>
              <a:buSzTx/>
              <a:buFontTx/>
              <a:buNone/>
              <a:defRPr sz="2800">
                <a:solidFill>
                  <a:srgbClr val="000000"/>
                </a:solidFill>
                <a:latin typeface="Helvetica Neue"/>
                <a:ea typeface="Helvetica Neue"/>
                <a:cs typeface="Helvetica Neue"/>
                <a:sym typeface="Helvetica Neue"/>
              </a:defRPr>
            </a:lvl1pPr>
            <a:lvl2pPr marL="0" indent="0" algn="ctr" defTabSz="456406">
              <a:spcBef>
                <a:spcPts val="0"/>
              </a:spcBef>
              <a:buSzTx/>
              <a:buFontTx/>
              <a:buNone/>
              <a:defRPr sz="2800">
                <a:solidFill>
                  <a:srgbClr val="000000"/>
                </a:solidFill>
                <a:latin typeface="Helvetica Neue"/>
                <a:ea typeface="Helvetica Neue"/>
                <a:cs typeface="Helvetica Neue"/>
                <a:sym typeface="Helvetica Neue"/>
              </a:defRPr>
            </a:lvl2pPr>
            <a:lvl3pPr marL="0" indent="0" algn="ctr" defTabSz="456406">
              <a:spcBef>
                <a:spcPts val="0"/>
              </a:spcBef>
              <a:buSzTx/>
              <a:buFontTx/>
              <a:buNone/>
              <a:defRPr sz="2800">
                <a:solidFill>
                  <a:srgbClr val="000000"/>
                </a:solidFill>
                <a:latin typeface="Helvetica Neue"/>
                <a:ea typeface="Helvetica Neue"/>
                <a:cs typeface="Helvetica Neue"/>
                <a:sym typeface="Helvetica Neue"/>
              </a:defRPr>
            </a:lvl3pPr>
            <a:lvl4pPr marL="0" indent="0" algn="ctr" defTabSz="456406">
              <a:spcBef>
                <a:spcPts val="0"/>
              </a:spcBef>
              <a:buSzTx/>
              <a:buFontTx/>
              <a:buNone/>
              <a:defRPr sz="2800">
                <a:solidFill>
                  <a:srgbClr val="000000"/>
                </a:solidFill>
                <a:latin typeface="Helvetica Neue"/>
                <a:ea typeface="Helvetica Neue"/>
                <a:cs typeface="Helvetica Neue"/>
                <a:sym typeface="Helvetica Neue"/>
              </a:defRPr>
            </a:lvl4pPr>
            <a:lvl5pPr marL="0" indent="0" algn="ctr" defTabSz="456406">
              <a:spcBef>
                <a:spcPts val="0"/>
              </a:spcBef>
              <a:buSzTx/>
              <a:buFontTx/>
              <a:buNone/>
              <a:defRPr sz="2800">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473" name="Slide Number"/>
          <p:cNvSpPr txBox="1">
            <a:spLocks noGrp="1"/>
          </p:cNvSpPr>
          <p:nvPr>
            <p:ph type="sldNum" sz="quarter" idx="2"/>
          </p:nvPr>
        </p:nvSpPr>
        <p:spPr>
          <a:xfrm>
            <a:off x="4946582" y="7262812"/>
            <a:ext cx="261544" cy="265455"/>
          </a:xfrm>
          <a:prstGeom prst="rect">
            <a:avLst/>
          </a:prstGeom>
        </p:spPr>
        <p:txBody>
          <a:bodyPr lIns="39687" tIns="39687" rIns="39687" bIns="39687"/>
          <a:lstStyle>
            <a:lvl1pPr defTabSz="456406">
              <a:defRPr sz="1200">
                <a:solidFill>
                  <a:srgbClr val="000000"/>
                </a:solidFill>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copy 1">
    <p:spTree>
      <p:nvGrpSpPr>
        <p:cNvPr id="1" name=""/>
        <p:cNvGrpSpPr/>
        <p:nvPr/>
      </p:nvGrpSpPr>
      <p:grpSpPr>
        <a:xfrm>
          <a:off x="0" y="0"/>
          <a:ext cx="0" cy="0"/>
          <a:chOff x="0" y="0"/>
          <a:chExt cx="0" cy="0"/>
        </a:xfrm>
      </p:grpSpPr>
      <p:sp>
        <p:nvSpPr>
          <p:cNvPr id="152" name="Title Text"/>
          <p:cNvSpPr txBox="1">
            <a:spLocks noGrp="1"/>
          </p:cNvSpPr>
          <p:nvPr>
            <p:ph type="title"/>
          </p:nvPr>
        </p:nvSpPr>
        <p:spPr>
          <a:prstGeom prst="rect">
            <a:avLst/>
          </a:prstGeom>
        </p:spPr>
        <p:txBody>
          <a:bodyPr lIns="50800" tIns="50800" rIns="50800" bIns="50800"/>
          <a:lstStyle>
            <a:lvl1pPr>
              <a:defRPr sz="5200"/>
            </a:lvl1pPr>
          </a:lstStyle>
          <a:p>
            <a:r>
              <a:t>Title Text</a:t>
            </a:r>
          </a:p>
        </p:txBody>
      </p:sp>
      <p:sp>
        <p:nvSpPr>
          <p:cNvPr id="153" name="Body Level One…"/>
          <p:cNvSpPr txBox="1">
            <a:spLocks noGrp="1"/>
          </p:cNvSpPr>
          <p:nvPr>
            <p:ph type="body" idx="1"/>
          </p:nvPr>
        </p:nvSpPr>
        <p:spPr>
          <a:xfrm>
            <a:off x="990600" y="2197100"/>
            <a:ext cx="8178800" cy="4559300"/>
          </a:xfrm>
          <a:prstGeom prst="rect">
            <a:avLst/>
          </a:prstGeom>
        </p:spPr>
        <p:txBody>
          <a:bodyPr lIns="50800" tIns="50800" rIns="50800" bIns="50800"/>
          <a:lstStyle>
            <a:lvl1pPr marL="645044" indent="-403744">
              <a:spcBef>
                <a:spcPts val="900"/>
              </a:spcBef>
              <a:buFontTx/>
              <a:buBlip>
                <a:blip r:embed="rId2"/>
              </a:buBlip>
              <a:defRPr sz="2800"/>
            </a:lvl1pPr>
            <a:lvl2pPr marL="1191144" indent="-403744">
              <a:spcBef>
                <a:spcPts val="900"/>
              </a:spcBef>
              <a:buFontTx/>
              <a:buBlip>
                <a:blip r:embed="rId2"/>
              </a:buBlip>
              <a:defRPr sz="2800"/>
            </a:lvl2pPr>
            <a:lvl3pPr marL="1749944" indent="-403744">
              <a:spcBef>
                <a:spcPts val="900"/>
              </a:spcBef>
              <a:buFontTx/>
              <a:buBlip>
                <a:blip r:embed="rId2"/>
              </a:buBlip>
              <a:defRPr sz="2800"/>
            </a:lvl3pPr>
            <a:lvl4pPr marL="2296044" indent="-403744">
              <a:spcBef>
                <a:spcPts val="900"/>
              </a:spcBef>
              <a:buFontTx/>
              <a:buBlip>
                <a:blip r:embed="rId2"/>
              </a:buBlip>
              <a:defRPr sz="2800"/>
            </a:lvl4pPr>
            <a:lvl5pPr marL="2867544" indent="-403744">
              <a:spcBef>
                <a:spcPts val="900"/>
              </a:spcBef>
              <a:buFontTx/>
              <a:buBlip>
                <a:blip r:embed="rId2"/>
              </a:buBlip>
              <a:defRPr sz="2800"/>
            </a:lvl5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4970431" y="7327900"/>
            <a:ext cx="216732" cy="292100"/>
          </a:xfrm>
          <a:prstGeom prst="rect">
            <a:avLst/>
          </a:prstGeom>
        </p:spPr>
        <p:txBody>
          <a:bodyPr/>
          <a:lstStyle>
            <a:lvl1pPr>
              <a:defRPr sz="1100"/>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1" name="Title Text"/>
          <p:cNvSpPr txBox="1">
            <a:spLocks noGrp="1"/>
          </p:cNvSpPr>
          <p:nvPr>
            <p:ph type="title"/>
          </p:nvPr>
        </p:nvSpPr>
        <p:spPr>
          <a:xfrm>
            <a:off x="990600" y="0"/>
            <a:ext cx="8178800" cy="3860800"/>
          </a:xfrm>
          <a:prstGeom prst="rect">
            <a:avLst/>
          </a:prstGeom>
        </p:spPr>
        <p:txBody>
          <a:bodyPr lIns="50800" tIns="50800" rIns="50800" bIns="50800" anchor="b"/>
          <a:lstStyle>
            <a:lvl1pPr algn="ctr" defTabSz="914400">
              <a:defRPr>
                <a:solidFill>
                  <a:srgbClr val="412218"/>
                </a:solidFill>
                <a:uFill>
                  <a:solidFill>
                    <a:srgbClr val="412218"/>
                  </a:solidFill>
                </a:uFill>
              </a:defRPr>
            </a:lvl1pPr>
          </a:lstStyle>
          <a:p>
            <a:r>
              <a:t>Title Text</a:t>
            </a:r>
          </a:p>
        </p:txBody>
      </p:sp>
      <p:sp>
        <p:nvSpPr>
          <p:cNvPr id="162" name="Body Level One…"/>
          <p:cNvSpPr txBox="1">
            <a:spLocks noGrp="1"/>
          </p:cNvSpPr>
          <p:nvPr>
            <p:ph type="body" sz="half" idx="1"/>
          </p:nvPr>
        </p:nvSpPr>
        <p:spPr>
          <a:xfrm>
            <a:off x="990600" y="3924300"/>
            <a:ext cx="8178800" cy="3695700"/>
          </a:xfrm>
          <a:prstGeom prst="rect">
            <a:avLst/>
          </a:prstGeom>
        </p:spPr>
        <p:txBody>
          <a:bodyPr lIns="50800" tIns="50800" rIns="50800" bIns="50800" anchor="t"/>
          <a:lstStyle>
            <a:lvl1pPr marL="0" indent="0" algn="ctr" defTabSz="914400">
              <a:spcBef>
                <a:spcPts val="0"/>
              </a:spcBef>
              <a:buSzTx/>
              <a:buFontTx/>
              <a:buNone/>
              <a:defRPr sz="2800">
                <a:solidFill>
                  <a:srgbClr val="412218"/>
                </a:solidFill>
                <a:uFill>
                  <a:solidFill>
                    <a:srgbClr val="412218"/>
                  </a:solidFill>
                </a:uFill>
              </a:defRPr>
            </a:lvl1pPr>
            <a:lvl2pPr marL="0" indent="0" algn="ctr" defTabSz="914400">
              <a:spcBef>
                <a:spcPts val="0"/>
              </a:spcBef>
              <a:buSzTx/>
              <a:buFontTx/>
              <a:buNone/>
              <a:defRPr sz="2800">
                <a:solidFill>
                  <a:srgbClr val="412218"/>
                </a:solidFill>
                <a:uFill>
                  <a:solidFill>
                    <a:srgbClr val="412218"/>
                  </a:solidFill>
                </a:uFill>
              </a:defRPr>
            </a:lvl2pPr>
            <a:lvl3pPr marL="0" indent="0" algn="ctr" defTabSz="914400">
              <a:spcBef>
                <a:spcPts val="0"/>
              </a:spcBef>
              <a:buSzTx/>
              <a:buFontTx/>
              <a:buNone/>
              <a:defRPr sz="2800">
                <a:solidFill>
                  <a:srgbClr val="412218"/>
                </a:solidFill>
                <a:uFill>
                  <a:solidFill>
                    <a:srgbClr val="412218"/>
                  </a:solidFill>
                </a:uFill>
              </a:defRPr>
            </a:lvl3pPr>
            <a:lvl4pPr marL="0" indent="0" algn="ctr" defTabSz="914400">
              <a:spcBef>
                <a:spcPts val="0"/>
              </a:spcBef>
              <a:buSzTx/>
              <a:buFontTx/>
              <a:buNone/>
              <a:defRPr sz="2800">
                <a:solidFill>
                  <a:srgbClr val="412218"/>
                </a:solidFill>
                <a:uFill>
                  <a:solidFill>
                    <a:srgbClr val="412218"/>
                  </a:solidFill>
                </a:uFill>
              </a:defRPr>
            </a:lvl4pPr>
            <a:lvl5pPr marL="0" indent="0" algn="ctr" defTabSz="914400">
              <a:spcBef>
                <a:spcPts val="0"/>
              </a:spcBef>
              <a:buSzTx/>
              <a:buFontTx/>
              <a:buNone/>
              <a:defRPr sz="2800">
                <a:solidFill>
                  <a:srgbClr val="412218"/>
                </a:solidFill>
                <a:uFill>
                  <a:solidFill>
                    <a:srgbClr val="412218"/>
                  </a:solidFill>
                </a:uFill>
              </a:defRPr>
            </a:lvl5pPr>
          </a:lstStyle>
          <a:p>
            <a:r>
              <a:t>Body Level One</a:t>
            </a:r>
          </a:p>
          <a:p>
            <a:pPr lvl="1"/>
            <a:r>
              <a:t>Body Level Two</a:t>
            </a:r>
          </a:p>
          <a:p>
            <a:pPr lvl="2"/>
            <a:r>
              <a:t>Body Level Three</a:t>
            </a:r>
          </a:p>
          <a:p>
            <a:pPr lvl="3"/>
            <a:r>
              <a:t>Body Level Four</a:t>
            </a:r>
          </a:p>
          <a:p>
            <a:pPr lvl="4"/>
            <a:r>
              <a:t>Body Level Five</a:t>
            </a:r>
          </a:p>
        </p:txBody>
      </p:sp>
      <p:sp>
        <p:nvSpPr>
          <p:cNvPr id="163" name="Slide Number"/>
          <p:cNvSpPr txBox="1">
            <a:spLocks noGrp="1"/>
          </p:cNvSpPr>
          <p:nvPr>
            <p:ph type="sldNum" sz="quarter" idx="2"/>
          </p:nvPr>
        </p:nvSpPr>
        <p:spPr>
          <a:xfrm>
            <a:off x="4953124" y="7239000"/>
            <a:ext cx="253752" cy="330200"/>
          </a:xfrm>
          <a:prstGeom prst="rect">
            <a:avLst/>
          </a:prstGeom>
        </p:spPr>
        <p:txBody>
          <a:bodyPr lIns="50800" tIns="50800" rIns="50800" bIns="50800"/>
          <a:lstStyle>
            <a:lvl1pPr>
              <a:defRPr sz="1200">
                <a:solidFill>
                  <a:srgbClr val="412218"/>
                </a:solidFill>
                <a:uFill>
                  <a:solidFill>
                    <a:srgbClr val="412218"/>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mp; Bullets copy 8">
    <p:bg>
      <p:bgPr>
        <a:solidFill>
          <a:srgbClr val="011993"/>
        </a:solidFill>
        <a:effectLst/>
      </p:bgPr>
    </p:bg>
    <p:spTree>
      <p:nvGrpSpPr>
        <p:cNvPr id="1" name=""/>
        <p:cNvGrpSpPr/>
        <p:nvPr/>
      </p:nvGrpSpPr>
      <p:grpSpPr>
        <a:xfrm>
          <a:off x="0" y="0"/>
          <a:ext cx="0" cy="0"/>
          <a:chOff x="0" y="0"/>
          <a:chExt cx="0" cy="0"/>
        </a:xfrm>
      </p:grpSpPr>
      <p:sp>
        <p:nvSpPr>
          <p:cNvPr id="170" name="Title Text"/>
          <p:cNvSpPr txBox="1">
            <a:spLocks noGrp="1"/>
          </p:cNvSpPr>
          <p:nvPr>
            <p:ph type="title"/>
          </p:nvPr>
        </p:nvSpPr>
        <p:spPr>
          <a:xfrm>
            <a:off x="762000" y="419100"/>
            <a:ext cx="8636000" cy="1778000"/>
          </a:xfrm>
          <a:prstGeom prst="rect">
            <a:avLst/>
          </a:prstGeom>
        </p:spPr>
        <p:txBody>
          <a:bodyPr lIns="0" tIns="0" rIns="0" bIns="0"/>
          <a:lstStyle>
            <a:lvl1pPr marR="45155" algn="ctr" defTabSz="1016000">
              <a:defRPr sz="4800">
                <a:solidFill>
                  <a:srgbClr val="000000"/>
                </a:solidFill>
                <a:uFill>
                  <a:solidFill>
                    <a:srgbClr val="000000"/>
                  </a:solidFill>
                </a:uFill>
                <a:latin typeface="Times"/>
                <a:ea typeface="Times"/>
                <a:cs typeface="Times"/>
                <a:sym typeface="Times"/>
              </a:defRPr>
            </a:lvl1pPr>
          </a:lstStyle>
          <a:p>
            <a:r>
              <a:t>Title Text</a:t>
            </a:r>
          </a:p>
        </p:txBody>
      </p:sp>
      <p:sp>
        <p:nvSpPr>
          <p:cNvPr id="171" name="Body Level One…"/>
          <p:cNvSpPr txBox="1">
            <a:spLocks noGrp="1"/>
          </p:cNvSpPr>
          <p:nvPr>
            <p:ph type="body" idx="1"/>
          </p:nvPr>
        </p:nvSpPr>
        <p:spPr>
          <a:xfrm>
            <a:off x="762000" y="2197100"/>
            <a:ext cx="8636000" cy="5422900"/>
          </a:xfrm>
          <a:prstGeom prst="rect">
            <a:avLst/>
          </a:prstGeom>
        </p:spPr>
        <p:txBody>
          <a:bodyPr lIns="50800" tIns="50800" rIns="50800" bIns="50800" anchor="t"/>
          <a:lstStyle>
            <a:lvl1pPr marL="419239" marR="101600" indent="-374083" defTabSz="1016000">
              <a:spcBef>
                <a:spcPts val="800"/>
              </a:spcBef>
              <a:buSzPct val="100000"/>
              <a:buFontTx/>
              <a:buChar char="•"/>
              <a:defRPr sz="3400">
                <a:solidFill>
                  <a:srgbClr val="000000"/>
                </a:solidFill>
                <a:uFill>
                  <a:solidFill>
                    <a:srgbClr val="000000"/>
                  </a:solidFill>
                </a:uFill>
                <a:latin typeface="Times"/>
                <a:ea typeface="Times"/>
                <a:cs typeface="Times"/>
                <a:sym typeface="Times"/>
              </a:defRPr>
            </a:lvl1pPr>
            <a:lvl2pPr marL="863600" marR="101600" indent="-310444" defTabSz="1016000">
              <a:spcBef>
                <a:spcPts val="700"/>
              </a:spcBef>
              <a:buSzPct val="100000"/>
              <a:buFontTx/>
              <a:buChar char="–"/>
              <a:defRPr sz="3000">
                <a:solidFill>
                  <a:srgbClr val="000000"/>
                </a:solidFill>
                <a:uFill>
                  <a:solidFill>
                    <a:srgbClr val="000000"/>
                  </a:solidFill>
                </a:uFill>
                <a:latin typeface="Times"/>
                <a:ea typeface="Times"/>
                <a:cs typeface="Times"/>
                <a:sym typeface="Times"/>
              </a:defRPr>
            </a:lvl2pPr>
            <a:lvl3pPr marL="1312191" marR="101600" indent="-251035" defTabSz="1016000">
              <a:spcBef>
                <a:spcPts val="600"/>
              </a:spcBef>
              <a:buSzPct val="100000"/>
              <a:buFontTx/>
              <a:buChar char="•"/>
              <a:defRPr sz="2600">
                <a:solidFill>
                  <a:srgbClr val="000000"/>
                </a:solidFill>
                <a:uFill>
                  <a:solidFill>
                    <a:srgbClr val="000000"/>
                  </a:solidFill>
                </a:uFill>
                <a:latin typeface="Times"/>
                <a:ea typeface="Times"/>
                <a:cs typeface="Times"/>
                <a:sym typeface="Times"/>
              </a:defRPr>
            </a:lvl3pPr>
            <a:lvl4pPr marL="1823154" marR="101600" indent="-254000" defTabSz="1016000">
              <a:spcBef>
                <a:spcPts val="500"/>
              </a:spcBef>
              <a:buSzPct val="100000"/>
              <a:buFontTx/>
              <a:buChar char="–"/>
              <a:defRPr sz="2200">
                <a:solidFill>
                  <a:srgbClr val="000000"/>
                </a:solidFill>
                <a:uFill>
                  <a:solidFill>
                    <a:srgbClr val="000000"/>
                  </a:solidFill>
                </a:uFill>
                <a:latin typeface="Times"/>
                <a:ea typeface="Times"/>
                <a:cs typeface="Times"/>
                <a:sym typeface="Times"/>
              </a:defRPr>
            </a:lvl4pPr>
            <a:lvl5pPr marL="2331156" marR="101600" indent="-254000" defTabSz="1016000">
              <a:spcBef>
                <a:spcPts val="500"/>
              </a:spcBef>
              <a:buSzPct val="100000"/>
              <a:buFontTx/>
              <a:buChar char="»"/>
              <a:defRPr sz="2200">
                <a:solidFill>
                  <a:srgbClr val="000000"/>
                </a:solidFill>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172" name="Slide Number"/>
          <p:cNvSpPr txBox="1">
            <a:spLocks noGrp="1"/>
          </p:cNvSpPr>
          <p:nvPr>
            <p:ph type="sldNum" sz="quarter" idx="2"/>
          </p:nvPr>
        </p:nvSpPr>
        <p:spPr>
          <a:xfrm>
            <a:off x="8196439" y="6946900"/>
            <a:ext cx="292101" cy="330200"/>
          </a:xfrm>
          <a:prstGeom prst="rect">
            <a:avLst/>
          </a:prstGeom>
        </p:spPr>
        <p:txBody>
          <a:bodyPr lIns="50800" tIns="50800" rIns="50800" bIns="50800"/>
          <a:lstStyle>
            <a:lvl1pPr defTabSz="508000">
              <a:defRPr>
                <a:solidFill>
                  <a:srgbClr val="000000"/>
                </a:solidFill>
                <a:uFill>
                  <a:solidFill>
                    <a:srgbClr val="000000"/>
                  </a:solidFill>
                </a:uFill>
                <a:latin typeface="Times"/>
                <a:ea typeface="Times"/>
                <a:cs typeface="Times"/>
                <a:sym typeface="Time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xfrm>
            <a:off x="990600" y="2197100"/>
            <a:ext cx="8178800" cy="4559300"/>
          </a:xfrm>
          <a:prstGeom prst="rect">
            <a:avLst/>
          </a:prstGeom>
        </p:spPr>
        <p:txBody>
          <a:bodyPr/>
          <a:lstStyle>
            <a:lvl1pPr>
              <a:spcBef>
                <a:spcPts val="900"/>
              </a:spcBef>
              <a:buFontTx/>
              <a:buBlip>
                <a:blip r:embed="rId2"/>
              </a:buBlip>
            </a:lvl1pPr>
            <a:lvl2pPr>
              <a:spcBef>
                <a:spcPts val="900"/>
              </a:spcBef>
              <a:buFontTx/>
              <a:buBlip>
                <a:blip r:embed="rId2"/>
              </a:buBlip>
            </a:lvl2pPr>
            <a:lvl3pPr>
              <a:spcBef>
                <a:spcPts val="900"/>
              </a:spcBef>
              <a:buFontTx/>
              <a:buBlip>
                <a:blip r:embed="rId2"/>
              </a:buBlip>
            </a:lvl3pPr>
            <a:lvl4pPr>
              <a:spcBef>
                <a:spcPts val="900"/>
              </a:spcBef>
              <a:buFontTx/>
              <a:buBlip>
                <a:blip r:embed="rId2"/>
              </a:buBlip>
            </a:lvl4pPr>
            <a:lvl5pPr>
              <a:spcBef>
                <a:spcPts val="900"/>
              </a:spcBef>
              <a:buFontTx/>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mp; Bullets copy 5">
    <p:bg>
      <p:bgPr>
        <a:solidFill>
          <a:srgbClr val="FFFFFF"/>
        </a:solidFill>
        <a:effectLst/>
      </p:bgPr>
    </p:bg>
    <p:spTree>
      <p:nvGrpSpPr>
        <p:cNvPr id="1" name=""/>
        <p:cNvGrpSpPr/>
        <p:nvPr/>
      </p:nvGrpSpPr>
      <p:grpSpPr>
        <a:xfrm>
          <a:off x="0" y="0"/>
          <a:ext cx="0" cy="0"/>
          <a:chOff x="0" y="0"/>
          <a:chExt cx="0" cy="0"/>
        </a:xfrm>
      </p:grpSpPr>
      <p:sp>
        <p:nvSpPr>
          <p:cNvPr id="179" name="Title Text"/>
          <p:cNvSpPr txBox="1">
            <a:spLocks noGrp="1"/>
          </p:cNvSpPr>
          <p:nvPr>
            <p:ph type="title"/>
          </p:nvPr>
        </p:nvSpPr>
        <p:spPr>
          <a:xfrm>
            <a:off x="762000" y="419100"/>
            <a:ext cx="8636000" cy="1778000"/>
          </a:xfrm>
          <a:prstGeom prst="rect">
            <a:avLst/>
          </a:prstGeom>
        </p:spPr>
        <p:txBody>
          <a:bodyPr lIns="0" tIns="0" rIns="0" bIns="0"/>
          <a:lstStyle>
            <a:lvl1pPr marR="45155" algn="ctr" defTabSz="1016000">
              <a:defRPr sz="4800">
                <a:solidFill>
                  <a:srgbClr val="000000"/>
                </a:solidFill>
                <a:uFill>
                  <a:solidFill>
                    <a:srgbClr val="000000"/>
                  </a:solidFill>
                </a:uFill>
                <a:latin typeface="Times"/>
                <a:ea typeface="Times"/>
                <a:cs typeface="Times"/>
                <a:sym typeface="Times"/>
              </a:defRPr>
            </a:lvl1pPr>
          </a:lstStyle>
          <a:p>
            <a:r>
              <a:t>Title Text</a:t>
            </a:r>
          </a:p>
        </p:txBody>
      </p:sp>
      <p:sp>
        <p:nvSpPr>
          <p:cNvPr id="180" name="Body Level One…"/>
          <p:cNvSpPr txBox="1">
            <a:spLocks noGrp="1"/>
          </p:cNvSpPr>
          <p:nvPr>
            <p:ph type="body" idx="1"/>
          </p:nvPr>
        </p:nvSpPr>
        <p:spPr>
          <a:xfrm>
            <a:off x="762000" y="2197100"/>
            <a:ext cx="8636000" cy="5422900"/>
          </a:xfrm>
          <a:prstGeom prst="rect">
            <a:avLst/>
          </a:prstGeom>
        </p:spPr>
        <p:txBody>
          <a:bodyPr lIns="50800" tIns="50800" rIns="50800" bIns="50800" anchor="t"/>
          <a:lstStyle>
            <a:lvl1pPr marL="419239" marR="101600" indent="-374083" defTabSz="1016000">
              <a:spcBef>
                <a:spcPts val="800"/>
              </a:spcBef>
              <a:buSzPct val="100000"/>
              <a:buFontTx/>
              <a:buChar char="•"/>
              <a:defRPr sz="3400">
                <a:solidFill>
                  <a:srgbClr val="000000"/>
                </a:solidFill>
                <a:uFill>
                  <a:solidFill>
                    <a:srgbClr val="000000"/>
                  </a:solidFill>
                </a:uFill>
                <a:latin typeface="Times"/>
                <a:ea typeface="Times"/>
                <a:cs typeface="Times"/>
                <a:sym typeface="Times"/>
              </a:defRPr>
            </a:lvl1pPr>
            <a:lvl2pPr marL="863600" marR="101600" indent="-310444" defTabSz="1016000">
              <a:spcBef>
                <a:spcPts val="700"/>
              </a:spcBef>
              <a:buSzPct val="100000"/>
              <a:buFontTx/>
              <a:buChar char="–"/>
              <a:defRPr sz="3000">
                <a:solidFill>
                  <a:srgbClr val="000000"/>
                </a:solidFill>
                <a:uFill>
                  <a:solidFill>
                    <a:srgbClr val="000000"/>
                  </a:solidFill>
                </a:uFill>
                <a:latin typeface="Times"/>
                <a:ea typeface="Times"/>
                <a:cs typeface="Times"/>
                <a:sym typeface="Times"/>
              </a:defRPr>
            </a:lvl2pPr>
            <a:lvl3pPr marL="1312191" marR="101600" indent="-251035" defTabSz="1016000">
              <a:spcBef>
                <a:spcPts val="600"/>
              </a:spcBef>
              <a:buSzPct val="100000"/>
              <a:buFontTx/>
              <a:buChar char="•"/>
              <a:defRPr sz="2600">
                <a:solidFill>
                  <a:srgbClr val="000000"/>
                </a:solidFill>
                <a:uFill>
                  <a:solidFill>
                    <a:srgbClr val="000000"/>
                  </a:solidFill>
                </a:uFill>
                <a:latin typeface="Times"/>
                <a:ea typeface="Times"/>
                <a:cs typeface="Times"/>
                <a:sym typeface="Times"/>
              </a:defRPr>
            </a:lvl3pPr>
            <a:lvl4pPr marL="1823154" marR="101600" indent="-254000" defTabSz="1016000">
              <a:spcBef>
                <a:spcPts val="500"/>
              </a:spcBef>
              <a:buSzPct val="100000"/>
              <a:buFontTx/>
              <a:buChar char="–"/>
              <a:defRPr sz="2200">
                <a:solidFill>
                  <a:srgbClr val="000000"/>
                </a:solidFill>
                <a:uFill>
                  <a:solidFill>
                    <a:srgbClr val="000000"/>
                  </a:solidFill>
                </a:uFill>
                <a:latin typeface="Times"/>
                <a:ea typeface="Times"/>
                <a:cs typeface="Times"/>
                <a:sym typeface="Times"/>
              </a:defRPr>
            </a:lvl4pPr>
            <a:lvl5pPr marL="2331156" marR="101600" indent="-254000" defTabSz="1016000">
              <a:spcBef>
                <a:spcPts val="500"/>
              </a:spcBef>
              <a:buSzPct val="100000"/>
              <a:buFontTx/>
              <a:buChar char="»"/>
              <a:defRPr sz="2200">
                <a:solidFill>
                  <a:srgbClr val="000000"/>
                </a:solidFill>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181" name="Slide Number"/>
          <p:cNvSpPr txBox="1">
            <a:spLocks noGrp="1"/>
          </p:cNvSpPr>
          <p:nvPr>
            <p:ph type="sldNum" sz="quarter" idx="2"/>
          </p:nvPr>
        </p:nvSpPr>
        <p:spPr>
          <a:xfrm>
            <a:off x="8196439" y="6946900"/>
            <a:ext cx="292101" cy="330200"/>
          </a:xfrm>
          <a:prstGeom prst="rect">
            <a:avLst/>
          </a:prstGeom>
        </p:spPr>
        <p:txBody>
          <a:bodyPr lIns="50800" tIns="50800" rIns="50800" bIns="50800"/>
          <a:lstStyle>
            <a:lvl1pPr defTabSz="508000">
              <a:defRPr>
                <a:solidFill>
                  <a:srgbClr val="000000"/>
                </a:solidFill>
                <a:uFill>
                  <a:solidFill>
                    <a:srgbClr val="000000"/>
                  </a:solidFill>
                </a:uFill>
                <a:latin typeface="Times"/>
                <a:ea typeface="Times"/>
                <a:cs typeface="Times"/>
                <a:sym typeface="Time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8" name="Title Text"/>
          <p:cNvSpPr txBox="1">
            <a:spLocks noGrp="1"/>
          </p:cNvSpPr>
          <p:nvPr>
            <p:ph type="title"/>
          </p:nvPr>
        </p:nvSpPr>
        <p:spPr>
          <a:xfrm>
            <a:off x="990600" y="165100"/>
            <a:ext cx="8178800" cy="1981200"/>
          </a:xfrm>
          <a:prstGeom prst="rect">
            <a:avLst/>
          </a:prstGeom>
        </p:spPr>
        <p:txBody>
          <a:bodyPr lIns="0" tIns="0" rIns="0" bIns="0"/>
          <a:lstStyle>
            <a:lvl1pPr algn="ctr" defTabSz="355600">
              <a:defRPr>
                <a:solidFill>
                  <a:srgbClr val="FFFFFF"/>
                </a:solidFill>
                <a:latin typeface="Chalkboard"/>
                <a:ea typeface="Chalkboard"/>
                <a:cs typeface="Chalkboard"/>
                <a:sym typeface="Chalkboard"/>
              </a:defRPr>
            </a:lvl1pPr>
          </a:lstStyle>
          <a:p>
            <a:r>
              <a:t>Title Text</a:t>
            </a:r>
          </a:p>
        </p:txBody>
      </p:sp>
      <p:sp>
        <p:nvSpPr>
          <p:cNvPr id="189" name="Body Level One…"/>
          <p:cNvSpPr txBox="1">
            <a:spLocks noGrp="1"/>
          </p:cNvSpPr>
          <p:nvPr>
            <p:ph type="body" idx="1"/>
          </p:nvPr>
        </p:nvSpPr>
        <p:spPr>
          <a:xfrm>
            <a:off x="990600" y="2298700"/>
            <a:ext cx="8178800" cy="4483100"/>
          </a:xfrm>
          <a:prstGeom prst="rect">
            <a:avLst/>
          </a:prstGeom>
        </p:spPr>
        <p:txBody>
          <a:bodyPr lIns="50800" tIns="50800" rIns="50800" bIns="50800"/>
          <a:lstStyle>
            <a:lvl1pPr marL="695679" indent="-340079" defTabSz="355600">
              <a:spcBef>
                <a:spcPts val="2300"/>
              </a:spcBef>
              <a:buSzPct val="43000"/>
              <a:buFontTx/>
              <a:buBlip>
                <a:blip r:embed="rId3"/>
              </a:buBlip>
              <a:defRPr sz="2800">
                <a:solidFill>
                  <a:srgbClr val="FFFFFF"/>
                </a:solidFill>
                <a:latin typeface="Chalkboard"/>
                <a:ea typeface="Chalkboard"/>
                <a:cs typeface="Chalkboard"/>
                <a:sym typeface="Chalkboard"/>
              </a:defRPr>
            </a:lvl1pPr>
            <a:lvl2pPr marL="1127479" indent="-340079" defTabSz="355600">
              <a:spcBef>
                <a:spcPts val="2300"/>
              </a:spcBef>
              <a:buSzPct val="43000"/>
              <a:buFontTx/>
              <a:buBlip>
                <a:blip r:embed="rId3"/>
              </a:buBlip>
              <a:defRPr sz="2800">
                <a:solidFill>
                  <a:srgbClr val="FFFFFF"/>
                </a:solidFill>
                <a:latin typeface="Chalkboard"/>
                <a:ea typeface="Chalkboard"/>
                <a:cs typeface="Chalkboard"/>
                <a:sym typeface="Chalkboard"/>
              </a:defRPr>
            </a:lvl2pPr>
            <a:lvl3pPr marL="1546579" indent="-340079" defTabSz="355600">
              <a:spcBef>
                <a:spcPts val="2300"/>
              </a:spcBef>
              <a:buSzPct val="43000"/>
              <a:buFontTx/>
              <a:buBlip>
                <a:blip r:embed="rId3"/>
              </a:buBlip>
              <a:defRPr sz="2800">
                <a:solidFill>
                  <a:srgbClr val="FFFFFF"/>
                </a:solidFill>
                <a:latin typeface="Chalkboard"/>
                <a:ea typeface="Chalkboard"/>
                <a:cs typeface="Chalkboard"/>
                <a:sym typeface="Chalkboard"/>
              </a:defRPr>
            </a:lvl3pPr>
            <a:lvl4pPr marL="1991079" indent="-340079" defTabSz="355600">
              <a:spcBef>
                <a:spcPts val="2300"/>
              </a:spcBef>
              <a:buSzPct val="43000"/>
              <a:buFontTx/>
              <a:buBlip>
                <a:blip r:embed="rId3"/>
              </a:buBlip>
              <a:defRPr sz="2800">
                <a:solidFill>
                  <a:srgbClr val="FFFFFF"/>
                </a:solidFill>
                <a:latin typeface="Chalkboard"/>
                <a:ea typeface="Chalkboard"/>
                <a:cs typeface="Chalkboard"/>
                <a:sym typeface="Chalkboard"/>
              </a:defRPr>
            </a:lvl4pPr>
            <a:lvl5pPr marL="2448279" indent="-340079" defTabSz="355600">
              <a:spcBef>
                <a:spcPts val="2300"/>
              </a:spcBef>
              <a:buSzPct val="43000"/>
              <a:buFontTx/>
              <a:buBlip>
                <a:blip r:embed="rId3"/>
              </a:buBlip>
              <a:defRPr sz="2800">
                <a:solidFill>
                  <a:srgbClr val="FFFFFF"/>
                </a:solidFill>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190" name="Slide Number"/>
          <p:cNvSpPr txBox="1">
            <a:spLocks noGrp="1"/>
          </p:cNvSpPr>
          <p:nvPr>
            <p:ph type="sldNum" sz="quarter" idx="2"/>
          </p:nvPr>
        </p:nvSpPr>
        <p:spPr>
          <a:xfrm>
            <a:off x="4940300" y="7251700"/>
            <a:ext cx="256092" cy="302443"/>
          </a:xfrm>
          <a:prstGeom prst="rect">
            <a:avLst/>
          </a:prstGeom>
        </p:spPr>
        <p:txBody>
          <a:bodyPr/>
          <a:lstStyle>
            <a:lvl1pPr defTabSz="355600">
              <a:defRPr>
                <a:solidFill>
                  <a:srgbClr val="FFFFFF"/>
                </a:solidFill>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7" name="Slide Number"/>
          <p:cNvSpPr txBox="1">
            <a:spLocks noGrp="1"/>
          </p:cNvSpPr>
          <p:nvPr>
            <p:ph type="sldNum" sz="quarter" idx="2"/>
          </p:nvPr>
        </p:nvSpPr>
        <p:spPr>
          <a:xfrm>
            <a:off x="4940300" y="7251700"/>
            <a:ext cx="266700" cy="279400"/>
          </a:xfrm>
          <a:prstGeom prst="rect">
            <a:avLst/>
          </a:prstGeom>
        </p:spPr>
        <p:txBody>
          <a:bodyPr anchor="ctr"/>
          <a:lstStyle>
            <a:lvl1pPr>
              <a:lnSpc>
                <a:spcPts val="1600"/>
              </a:lnSpc>
              <a:tabLst>
                <a:tab pos="838200" algn="l"/>
              </a:tabLst>
              <a:defRPr>
                <a:solidFill>
                  <a:srgbClr val="000000"/>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mp; Bullets cop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990600" y="165100"/>
            <a:ext cx="8178800" cy="1981200"/>
          </a:xfrm>
          <a:prstGeom prst="rect">
            <a:avLst/>
          </a:prstGeom>
        </p:spPr>
        <p:txBody>
          <a:bodyPr lIns="0" tIns="0" rIns="0" bIns="0"/>
          <a:lstStyle>
            <a:lvl1pPr algn="ctr" defTabSz="355600">
              <a:defRPr sz="5400">
                <a:solidFill>
                  <a:srgbClr val="FFFFFF"/>
                </a:solidFill>
                <a:latin typeface="Chalkboard"/>
                <a:ea typeface="Chalkboard"/>
                <a:cs typeface="Chalkboard"/>
                <a:sym typeface="Chalkboard"/>
              </a:defRPr>
            </a:lvl1pPr>
          </a:lstStyle>
          <a:p>
            <a:r>
              <a:t>Title Text</a:t>
            </a:r>
          </a:p>
        </p:txBody>
      </p:sp>
      <p:sp>
        <p:nvSpPr>
          <p:cNvPr id="205" name="Body Level One…"/>
          <p:cNvSpPr txBox="1">
            <a:spLocks noGrp="1"/>
          </p:cNvSpPr>
          <p:nvPr>
            <p:ph type="body" idx="1"/>
          </p:nvPr>
        </p:nvSpPr>
        <p:spPr>
          <a:xfrm>
            <a:off x="990600" y="2298700"/>
            <a:ext cx="8178800" cy="4483100"/>
          </a:xfrm>
          <a:prstGeom prst="rect">
            <a:avLst/>
          </a:prstGeom>
        </p:spPr>
        <p:txBody>
          <a:bodyPr lIns="50800" tIns="50800" rIns="50800" bIns="50800"/>
          <a:lstStyle>
            <a:lvl1pPr marL="680735" indent="-325135" defTabSz="355600">
              <a:spcBef>
                <a:spcPts val="2300"/>
              </a:spcBef>
              <a:buSzPct val="43000"/>
              <a:buFontTx/>
              <a:buBlip>
                <a:blip r:embed="rId3"/>
              </a:buBlip>
              <a:defRPr sz="2600">
                <a:solidFill>
                  <a:srgbClr val="FFFFFF"/>
                </a:solidFill>
                <a:latin typeface="Chalkboard"/>
                <a:ea typeface="Chalkboard"/>
                <a:cs typeface="Chalkboard"/>
                <a:sym typeface="Chalkboard"/>
              </a:defRPr>
            </a:lvl1pPr>
            <a:lvl2pPr marL="1112535" indent="-325135" defTabSz="355600">
              <a:spcBef>
                <a:spcPts val="2300"/>
              </a:spcBef>
              <a:buSzPct val="43000"/>
              <a:buFontTx/>
              <a:buBlip>
                <a:blip r:embed="rId3"/>
              </a:buBlip>
              <a:defRPr sz="2600">
                <a:solidFill>
                  <a:srgbClr val="FFFFFF"/>
                </a:solidFill>
                <a:latin typeface="Chalkboard"/>
                <a:ea typeface="Chalkboard"/>
                <a:cs typeface="Chalkboard"/>
                <a:sym typeface="Chalkboard"/>
              </a:defRPr>
            </a:lvl2pPr>
            <a:lvl3pPr marL="1544335" indent="-325135" defTabSz="355600">
              <a:spcBef>
                <a:spcPts val="2300"/>
              </a:spcBef>
              <a:buSzPct val="43000"/>
              <a:buFontTx/>
              <a:buBlip>
                <a:blip r:embed="rId3"/>
              </a:buBlip>
              <a:defRPr sz="2600">
                <a:solidFill>
                  <a:srgbClr val="FFFFFF"/>
                </a:solidFill>
                <a:latin typeface="Chalkboard"/>
                <a:ea typeface="Chalkboard"/>
                <a:cs typeface="Chalkboard"/>
                <a:sym typeface="Chalkboard"/>
              </a:defRPr>
            </a:lvl3pPr>
            <a:lvl4pPr marL="1976135" indent="-325135" defTabSz="355600">
              <a:spcBef>
                <a:spcPts val="2300"/>
              </a:spcBef>
              <a:buSzPct val="43000"/>
              <a:buFontTx/>
              <a:buBlip>
                <a:blip r:embed="rId3"/>
              </a:buBlip>
              <a:defRPr sz="2600">
                <a:solidFill>
                  <a:srgbClr val="FFFFFF"/>
                </a:solidFill>
                <a:latin typeface="Chalkboard"/>
                <a:ea typeface="Chalkboard"/>
                <a:cs typeface="Chalkboard"/>
                <a:sym typeface="Chalkboard"/>
              </a:defRPr>
            </a:lvl4pPr>
            <a:lvl5pPr marL="2433335" indent="-325135" defTabSz="355600">
              <a:spcBef>
                <a:spcPts val="2300"/>
              </a:spcBef>
              <a:buSzPct val="43000"/>
              <a:buFontTx/>
              <a:buBlip>
                <a:blip r:embed="rId3"/>
              </a:buBlip>
              <a:defRPr sz="2600">
                <a:solidFill>
                  <a:srgbClr val="FFFFFF"/>
                </a:solidFill>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206" name="Slide Number"/>
          <p:cNvSpPr txBox="1">
            <a:spLocks noGrp="1"/>
          </p:cNvSpPr>
          <p:nvPr>
            <p:ph type="sldNum" sz="quarter" idx="2"/>
          </p:nvPr>
        </p:nvSpPr>
        <p:spPr>
          <a:xfrm>
            <a:off x="4950831" y="7289800"/>
            <a:ext cx="232208" cy="264680"/>
          </a:xfrm>
          <a:prstGeom prst="rect">
            <a:avLst/>
          </a:prstGeom>
        </p:spPr>
        <p:txBody>
          <a:bodyPr/>
          <a:lstStyle>
            <a:lvl1pPr defTabSz="355600">
              <a:defRPr sz="1200">
                <a:solidFill>
                  <a:srgbClr val="FFFFFF"/>
                </a:solidFill>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mp; Bullets copy 1">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3" name="Title Text"/>
          <p:cNvSpPr txBox="1">
            <a:spLocks noGrp="1"/>
          </p:cNvSpPr>
          <p:nvPr>
            <p:ph type="title"/>
          </p:nvPr>
        </p:nvSpPr>
        <p:spPr>
          <a:xfrm>
            <a:off x="990600" y="165100"/>
            <a:ext cx="8178800" cy="1981200"/>
          </a:xfrm>
          <a:prstGeom prst="rect">
            <a:avLst/>
          </a:prstGeom>
        </p:spPr>
        <p:txBody>
          <a:bodyPr lIns="0" tIns="0" rIns="0" bIns="0"/>
          <a:lstStyle>
            <a:lvl1pPr algn="ctr">
              <a:lnSpc>
                <a:spcPts val="6400"/>
              </a:lnSpc>
              <a:spcBef>
                <a:spcPts val="200"/>
              </a:spcBef>
              <a:tabLst>
                <a:tab pos="965200" algn="l"/>
              </a:tabLst>
              <a:defRPr sz="5400">
                <a:solidFill>
                  <a:srgbClr val="FFFFFF"/>
                </a:solidFill>
                <a:latin typeface="Chalkboard"/>
                <a:ea typeface="Chalkboard"/>
                <a:cs typeface="Chalkboard"/>
                <a:sym typeface="Chalkboard"/>
              </a:defRPr>
            </a:lvl1pPr>
          </a:lstStyle>
          <a:p>
            <a:r>
              <a:t>Title Text</a:t>
            </a:r>
          </a:p>
        </p:txBody>
      </p:sp>
      <p:sp>
        <p:nvSpPr>
          <p:cNvPr id="214" name="Body Level One…"/>
          <p:cNvSpPr txBox="1">
            <a:spLocks noGrp="1"/>
          </p:cNvSpPr>
          <p:nvPr>
            <p:ph type="body" idx="1"/>
          </p:nvPr>
        </p:nvSpPr>
        <p:spPr>
          <a:xfrm>
            <a:off x="990600" y="2298700"/>
            <a:ext cx="8178800" cy="4483100"/>
          </a:xfrm>
          <a:prstGeom prst="rect">
            <a:avLst/>
          </a:prstGeom>
        </p:spPr>
        <p:txBody>
          <a:bodyPr lIns="50800" tIns="50800" rIns="50800" bIns="50800"/>
          <a:lstStyle>
            <a:lvl1pPr marL="575520" indent="-321520">
              <a:lnSpc>
                <a:spcPts val="3100"/>
              </a:lnSpc>
              <a:spcBef>
                <a:spcPts val="2600"/>
              </a:spcBef>
              <a:buClr>
                <a:srgbClr val="000000"/>
              </a:buClr>
              <a:buSzPct val="43055"/>
              <a:buBlip>
                <a:blip r:embed="rId3"/>
              </a:buBlip>
              <a:tabLst>
                <a:tab pos="1028700" algn="l"/>
              </a:tabLst>
              <a:defRPr sz="2600">
                <a:solidFill>
                  <a:srgbClr val="FFFFFF"/>
                </a:solidFill>
                <a:latin typeface="Chalkboard"/>
                <a:ea typeface="Chalkboard"/>
                <a:cs typeface="Chalkboard"/>
                <a:sym typeface="Chalkboard"/>
              </a:defRPr>
            </a:lvl1pPr>
            <a:lvl2pPr marL="1032720" indent="-321520">
              <a:lnSpc>
                <a:spcPts val="3100"/>
              </a:lnSpc>
              <a:spcBef>
                <a:spcPts val="2600"/>
              </a:spcBef>
              <a:buClr>
                <a:srgbClr val="000000"/>
              </a:buClr>
              <a:buSzPct val="43055"/>
              <a:buBlip>
                <a:blip r:embed="rId3"/>
              </a:buBlip>
              <a:tabLst>
                <a:tab pos="1485900" algn="l"/>
              </a:tabLst>
              <a:defRPr sz="2600">
                <a:solidFill>
                  <a:srgbClr val="FFFFFF"/>
                </a:solidFill>
                <a:latin typeface="Chalkboard"/>
                <a:ea typeface="Chalkboard"/>
                <a:cs typeface="Chalkboard"/>
                <a:sym typeface="Chalkboard"/>
              </a:defRPr>
            </a:lvl2pPr>
            <a:lvl3pPr marL="1464520" indent="-321520">
              <a:lnSpc>
                <a:spcPts val="3100"/>
              </a:lnSpc>
              <a:spcBef>
                <a:spcPts val="2600"/>
              </a:spcBef>
              <a:buClr>
                <a:srgbClr val="000000"/>
              </a:buClr>
              <a:buSzPct val="43055"/>
              <a:buBlip>
                <a:blip r:embed="rId3"/>
              </a:buBlip>
              <a:tabLst>
                <a:tab pos="1917700" algn="l"/>
              </a:tabLst>
              <a:defRPr sz="2600">
                <a:solidFill>
                  <a:srgbClr val="FFFFFF"/>
                </a:solidFill>
                <a:latin typeface="Chalkboard"/>
                <a:ea typeface="Chalkboard"/>
                <a:cs typeface="Chalkboard"/>
                <a:sym typeface="Chalkboard"/>
              </a:defRPr>
            </a:lvl3pPr>
            <a:lvl4pPr marL="1921720" indent="-321520">
              <a:lnSpc>
                <a:spcPts val="3100"/>
              </a:lnSpc>
              <a:spcBef>
                <a:spcPts val="2600"/>
              </a:spcBef>
              <a:buClr>
                <a:srgbClr val="000000"/>
              </a:buClr>
              <a:buSzPct val="43055"/>
              <a:buBlip>
                <a:blip r:embed="rId3"/>
              </a:buBlip>
              <a:tabLst>
                <a:tab pos="2374900" algn="l"/>
              </a:tabLst>
              <a:defRPr sz="2600">
                <a:solidFill>
                  <a:srgbClr val="FFFFFF"/>
                </a:solidFill>
                <a:latin typeface="Chalkboard"/>
                <a:ea typeface="Chalkboard"/>
                <a:cs typeface="Chalkboard"/>
                <a:sym typeface="Chalkboard"/>
              </a:defRPr>
            </a:lvl4pPr>
            <a:lvl5pPr marL="2353520" indent="-321520">
              <a:lnSpc>
                <a:spcPts val="3100"/>
              </a:lnSpc>
              <a:spcBef>
                <a:spcPts val="2600"/>
              </a:spcBef>
              <a:buClr>
                <a:srgbClr val="000000"/>
              </a:buClr>
              <a:buSzPct val="43055"/>
              <a:buBlip>
                <a:blip r:embed="rId3"/>
              </a:buBlip>
              <a:tabLst>
                <a:tab pos="2806700" algn="l"/>
              </a:tabLst>
              <a:defRPr sz="2600">
                <a:solidFill>
                  <a:srgbClr val="FFFFFF"/>
                </a:solidFill>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215" name="Slide Number"/>
          <p:cNvSpPr txBox="1">
            <a:spLocks noGrp="1"/>
          </p:cNvSpPr>
          <p:nvPr>
            <p:ph type="sldNum" sz="quarter" idx="2"/>
          </p:nvPr>
        </p:nvSpPr>
        <p:spPr>
          <a:xfrm>
            <a:off x="4957546" y="7252405"/>
            <a:ext cx="232207" cy="264680"/>
          </a:xfrm>
          <a:prstGeom prst="rect">
            <a:avLst/>
          </a:prstGeom>
        </p:spPr>
        <p:txBody>
          <a:bodyPr/>
          <a:lstStyle>
            <a:lvl1pPr>
              <a:lnSpc>
                <a:spcPts val="1400"/>
              </a:lnSpc>
              <a:tabLst>
                <a:tab pos="838200" algn="l"/>
              </a:tabLst>
              <a:defRPr sz="1200">
                <a:solidFill>
                  <a:srgbClr val="FFFFFF"/>
                </a:solidFill>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011279"/>
        </a:solidFill>
        <a:effectLst/>
      </p:bgPr>
    </p:bg>
    <p:spTree>
      <p:nvGrpSpPr>
        <p:cNvPr id="1" name=""/>
        <p:cNvGrpSpPr/>
        <p:nvPr/>
      </p:nvGrpSpPr>
      <p:grpSpPr>
        <a:xfrm>
          <a:off x="0" y="0"/>
          <a:ext cx="0" cy="0"/>
          <a:chOff x="0" y="0"/>
          <a:chExt cx="0" cy="0"/>
        </a:xfrm>
      </p:grpSpPr>
      <p:sp>
        <p:nvSpPr>
          <p:cNvPr id="222" name="Text"/>
          <p:cNvSpPr txBox="1"/>
          <p:nvPr/>
        </p:nvSpPr>
        <p:spPr>
          <a:xfrm>
            <a:off x="800100" y="6934200"/>
            <a:ext cx="2019300" cy="342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508000">
              <a:lnSpc>
                <a:spcPts val="1500"/>
              </a:lnSpc>
              <a:tabLst>
                <a:tab pos="1016000" algn="l"/>
                <a:tab pos="2032000" algn="l"/>
                <a:tab pos="2032000" algn="l"/>
              </a:tabLst>
              <a:defRPr sz="1400">
                <a:solidFill>
                  <a:srgbClr val="000000"/>
                </a:solidFill>
                <a:latin typeface="Times"/>
                <a:ea typeface="Times"/>
                <a:cs typeface="Times"/>
                <a:sym typeface="Times"/>
              </a:defRPr>
            </a:lvl1pPr>
          </a:lstStyle>
          <a:p>
            <a:r>
              <a:t> </a:t>
            </a:r>
          </a:p>
        </p:txBody>
      </p:sp>
      <p:sp>
        <p:nvSpPr>
          <p:cNvPr id="223" name="Text"/>
          <p:cNvSpPr txBox="1"/>
          <p:nvPr/>
        </p:nvSpPr>
        <p:spPr>
          <a:xfrm>
            <a:off x="3510844" y="6934200"/>
            <a:ext cx="3124201" cy="342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08000">
              <a:lnSpc>
                <a:spcPts val="1500"/>
              </a:lnSpc>
              <a:tabLst>
                <a:tab pos="1016000" algn="l"/>
                <a:tab pos="2032000" algn="l"/>
                <a:tab pos="3048000" algn="l"/>
                <a:tab pos="3136900" algn="l"/>
              </a:tabLst>
              <a:defRPr sz="1400">
                <a:solidFill>
                  <a:srgbClr val="000000"/>
                </a:solidFill>
                <a:latin typeface="Times"/>
                <a:ea typeface="Times"/>
                <a:cs typeface="Times"/>
                <a:sym typeface="Times"/>
              </a:defRPr>
            </a:lvl1pPr>
          </a:lstStyle>
          <a:p>
            <a:r>
              <a:t> </a:t>
            </a:r>
          </a:p>
        </p:txBody>
      </p:sp>
      <p:sp>
        <p:nvSpPr>
          <p:cNvPr id="224" name="Title Text"/>
          <p:cNvSpPr txBox="1">
            <a:spLocks noGrp="1"/>
          </p:cNvSpPr>
          <p:nvPr>
            <p:ph type="title"/>
          </p:nvPr>
        </p:nvSpPr>
        <p:spPr>
          <a:xfrm>
            <a:off x="660400" y="0"/>
            <a:ext cx="8834967" cy="2628900"/>
          </a:xfrm>
          <a:prstGeom prst="rect">
            <a:avLst/>
          </a:prstGeom>
        </p:spPr>
        <p:txBody>
          <a:bodyPr lIns="0" tIns="0" rIns="0" bIns="0"/>
          <a:lstStyle>
            <a:lvl1pPr algn="ctr" defTabSz="508000">
              <a:lnSpc>
                <a:spcPts val="5700"/>
              </a:lnSpc>
              <a:spcBef>
                <a:spcPts val="200"/>
              </a:spcBef>
              <a:tabLst>
                <a:tab pos="1016000" algn="l"/>
                <a:tab pos="2032000" algn="l"/>
                <a:tab pos="3048000" algn="l"/>
                <a:tab pos="4064000" algn="l"/>
                <a:tab pos="5080000" algn="l"/>
                <a:tab pos="6096000" algn="l"/>
                <a:tab pos="7112000" algn="l"/>
                <a:tab pos="8128000" algn="l"/>
              </a:tabLst>
              <a:defRPr sz="4800">
                <a:solidFill>
                  <a:srgbClr val="000000"/>
                </a:solidFill>
                <a:latin typeface="Times"/>
                <a:ea typeface="Times"/>
                <a:cs typeface="Times"/>
                <a:sym typeface="Times"/>
              </a:defRPr>
            </a:lvl1pPr>
          </a:lstStyle>
          <a:p>
            <a:r>
              <a:t>Title Text</a:t>
            </a:r>
          </a:p>
        </p:txBody>
      </p:sp>
      <p:sp>
        <p:nvSpPr>
          <p:cNvPr id="225" name="Body Level One…"/>
          <p:cNvSpPr txBox="1">
            <a:spLocks noGrp="1"/>
          </p:cNvSpPr>
          <p:nvPr>
            <p:ph type="body" idx="1"/>
          </p:nvPr>
        </p:nvSpPr>
        <p:spPr>
          <a:xfrm>
            <a:off x="787400" y="2247900"/>
            <a:ext cx="8559800" cy="5381978"/>
          </a:xfrm>
          <a:prstGeom prst="rect">
            <a:avLst/>
          </a:prstGeom>
        </p:spPr>
        <p:txBody>
          <a:bodyPr lIns="50800" tIns="50800" rIns="50800" bIns="50800" anchor="t"/>
          <a:lstStyle>
            <a:lvl1pPr marL="388194" indent="-388194" defTabSz="508000">
              <a:lnSpc>
                <a:spcPts val="4100"/>
              </a:lnSpc>
              <a:spcBef>
                <a:spcPts val="800"/>
              </a:spcBef>
              <a:buSzPct val="100000"/>
              <a:buFontTx/>
              <a:buChar char="•"/>
              <a:tabLst>
                <a:tab pos="317500" algn="l"/>
                <a:tab pos="952500" algn="l"/>
                <a:tab pos="1968500" algn="l"/>
                <a:tab pos="2984500" algn="l"/>
                <a:tab pos="4000500" algn="l"/>
                <a:tab pos="5016500" algn="l"/>
                <a:tab pos="6032500" algn="l"/>
                <a:tab pos="7048500" algn="l"/>
                <a:tab pos="8064500" algn="l"/>
              </a:tabLst>
              <a:defRPr sz="3400">
                <a:solidFill>
                  <a:srgbClr val="000000"/>
                </a:solidFill>
                <a:latin typeface="Times"/>
                <a:ea typeface="Times"/>
                <a:cs typeface="Times"/>
                <a:sym typeface="Times"/>
              </a:defRPr>
            </a:lvl1pPr>
            <a:lvl2pPr marL="850900" indent="-342900" defTabSz="508000">
              <a:lnSpc>
                <a:spcPts val="3500"/>
              </a:lnSpc>
              <a:spcBef>
                <a:spcPts val="700"/>
              </a:spcBef>
              <a:buSzPct val="100000"/>
              <a:buFontTx/>
              <a:buChar char="–"/>
              <a:tabLst>
                <a:tab pos="1320800" algn="l"/>
                <a:tab pos="1511300" algn="l"/>
                <a:tab pos="2527300" algn="l"/>
                <a:tab pos="3543300" algn="l"/>
                <a:tab pos="4559300" algn="l"/>
                <a:tab pos="5575300" algn="l"/>
                <a:tab pos="6591300" algn="l"/>
                <a:tab pos="7607300" algn="l"/>
                <a:tab pos="8623300" algn="l"/>
              </a:tabLst>
              <a:defRPr sz="3000">
                <a:solidFill>
                  <a:srgbClr val="000000"/>
                </a:solidFill>
                <a:latin typeface="Times"/>
                <a:ea typeface="Times"/>
                <a:cs typeface="Times"/>
                <a:sym typeface="Times"/>
              </a:defRPr>
            </a:lvl2pPr>
            <a:lvl3pPr marL="1284002" indent="-268002" defTabSz="508000">
              <a:lnSpc>
                <a:spcPts val="3000"/>
              </a:lnSpc>
              <a:spcBef>
                <a:spcPts val="600"/>
              </a:spcBef>
              <a:buSzPct val="100000"/>
              <a:buFontTx/>
              <a:buChar char="•"/>
              <a:tabLst>
                <a:tab pos="1943100" algn="l"/>
                <a:tab pos="2197100" algn="l"/>
                <a:tab pos="2959100" algn="l"/>
                <a:tab pos="3975100" algn="l"/>
                <a:tab pos="4991100" algn="l"/>
                <a:tab pos="6007100" algn="l"/>
                <a:tab pos="7023100" algn="l"/>
                <a:tab pos="8039100" algn="l"/>
                <a:tab pos="9055100" algn="l"/>
              </a:tabLst>
              <a:defRPr sz="2600">
                <a:solidFill>
                  <a:srgbClr val="000000"/>
                </a:solidFill>
                <a:latin typeface="Times"/>
                <a:ea typeface="Times"/>
                <a:cs typeface="Times"/>
                <a:sym typeface="Times"/>
              </a:defRPr>
            </a:lvl3pPr>
            <a:lvl4pPr marL="1816100" indent="-292100" defTabSz="508000">
              <a:lnSpc>
                <a:spcPts val="2600"/>
              </a:lnSpc>
              <a:spcBef>
                <a:spcPts val="500"/>
              </a:spcBef>
              <a:buSzPct val="100000"/>
              <a:buFontTx/>
              <a:buChar char="–"/>
              <a:tabLst>
                <a:tab pos="2476500" algn="l"/>
                <a:tab pos="3238500" algn="l"/>
                <a:tab pos="3492500" algn="l"/>
                <a:tab pos="4508500" algn="l"/>
                <a:tab pos="5524500" algn="l"/>
                <a:tab pos="6540500" algn="l"/>
                <a:tab pos="7556500" algn="l"/>
                <a:tab pos="8572500" algn="l"/>
                <a:tab pos="9588500" algn="l"/>
              </a:tabLst>
              <a:defRPr sz="2200">
                <a:solidFill>
                  <a:srgbClr val="000000"/>
                </a:solidFill>
                <a:latin typeface="Times"/>
                <a:ea typeface="Times"/>
                <a:cs typeface="Times"/>
                <a:sym typeface="Times"/>
              </a:defRPr>
            </a:lvl4pPr>
            <a:lvl5pPr marL="2324100" indent="-292100" defTabSz="508000">
              <a:lnSpc>
                <a:spcPts val="2600"/>
              </a:lnSpc>
              <a:spcBef>
                <a:spcPts val="0"/>
              </a:spcBef>
              <a:buSzPct val="100000"/>
              <a:buFontTx/>
              <a:buChar char="»"/>
              <a:tabLst>
                <a:tab pos="2984500" algn="l"/>
                <a:tab pos="4000500" algn="l"/>
                <a:tab pos="4254500" algn="l"/>
                <a:tab pos="5016500" algn="l"/>
                <a:tab pos="6032500" algn="l"/>
                <a:tab pos="7048500" algn="l"/>
                <a:tab pos="8064500" algn="l"/>
                <a:tab pos="9080500" algn="l"/>
                <a:tab pos="10096500" algn="l"/>
              </a:tabLst>
              <a:defRPr sz="2200">
                <a:solidFill>
                  <a:srgbClr val="000000"/>
                </a:solid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226" name="Slide Number"/>
          <p:cNvSpPr txBox="1">
            <a:spLocks noGrp="1"/>
          </p:cNvSpPr>
          <p:nvPr>
            <p:ph type="sldNum" sz="quarter" idx="2"/>
          </p:nvPr>
        </p:nvSpPr>
        <p:spPr>
          <a:xfrm>
            <a:off x="9079088" y="6985000"/>
            <a:ext cx="266701" cy="304800"/>
          </a:xfrm>
          <a:prstGeom prst="rect">
            <a:avLst/>
          </a:prstGeom>
        </p:spPr>
        <p:txBody>
          <a:bodyPr/>
          <a:lstStyle>
            <a:lvl1pPr algn="r" defTabSz="508000">
              <a:lnSpc>
                <a:spcPts val="1500"/>
              </a:lnSpc>
              <a:tabLst>
                <a:tab pos="1016000" algn="l"/>
                <a:tab pos="2032000" algn="l"/>
              </a:tabLst>
              <a:defRPr>
                <a:solidFill>
                  <a:srgbClr val="000000"/>
                </a:solidFill>
                <a:latin typeface="Times"/>
                <a:ea typeface="Times"/>
                <a:cs typeface="Times"/>
                <a:sym typeface="Time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 Body">
    <p:bg>
      <p:bgPr>
        <a:solidFill>
          <a:srgbClr val="FFFFFF"/>
        </a:solidFill>
        <a:effectLst/>
      </p:bgPr>
    </p:bg>
    <p:spTree>
      <p:nvGrpSpPr>
        <p:cNvPr id="1" name=""/>
        <p:cNvGrpSpPr/>
        <p:nvPr/>
      </p:nvGrpSpPr>
      <p:grpSpPr>
        <a:xfrm>
          <a:off x="0" y="0"/>
          <a:ext cx="0" cy="0"/>
          <a:chOff x="0" y="0"/>
          <a:chExt cx="0" cy="0"/>
        </a:xfrm>
      </p:grpSpPr>
      <p:pic>
        <p:nvPicPr>
          <p:cNvPr id="233" name="image.pdf" descr="image.pdf"/>
          <p:cNvPicPr>
            <a:picLocks noChangeAspect="1"/>
          </p:cNvPicPr>
          <p:nvPr/>
        </p:nvPicPr>
        <p:blipFill>
          <a:blip r:embed="rId2">
            <a:extLst/>
          </a:blip>
          <a:stretch>
            <a:fillRect/>
          </a:stretch>
        </p:blipFill>
        <p:spPr>
          <a:xfrm>
            <a:off x="0" y="0"/>
            <a:ext cx="10163686" cy="7635581"/>
          </a:xfrm>
          <a:prstGeom prst="rect">
            <a:avLst/>
          </a:prstGeom>
          <a:ln w="12700">
            <a:miter lim="400000"/>
          </a:ln>
        </p:spPr>
      </p:pic>
      <p:sp>
        <p:nvSpPr>
          <p:cNvPr id="234" name="Text"/>
          <p:cNvSpPr txBox="1"/>
          <p:nvPr/>
        </p:nvSpPr>
        <p:spPr>
          <a:xfrm>
            <a:off x="774700" y="6946900"/>
            <a:ext cx="2082800" cy="5943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1044" algn="l" defTabSz="508000">
              <a:lnSpc>
                <a:spcPts val="1900"/>
              </a:lnSpc>
              <a:tabLst>
                <a:tab pos="101600" algn="l"/>
                <a:tab pos="1117600" algn="l"/>
                <a:tab pos="2120900" algn="l"/>
              </a:tabLst>
              <a:defRPr sz="1400">
                <a:solidFill>
                  <a:srgbClr val="000000"/>
                </a:solidFill>
                <a:latin typeface="Times"/>
                <a:ea typeface="Times"/>
                <a:cs typeface="Times"/>
                <a:sym typeface="Times"/>
              </a:defRPr>
            </a:pPr>
            <a:endParaRPr/>
          </a:p>
        </p:txBody>
      </p:sp>
      <p:sp>
        <p:nvSpPr>
          <p:cNvPr id="235" name="Text"/>
          <p:cNvSpPr txBox="1"/>
          <p:nvPr/>
        </p:nvSpPr>
        <p:spPr>
          <a:xfrm>
            <a:off x="3479800" y="6946900"/>
            <a:ext cx="3187700" cy="5943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1044" defTabSz="508000">
              <a:lnSpc>
                <a:spcPts val="1900"/>
              </a:lnSpc>
              <a:tabLst>
                <a:tab pos="101600" algn="l"/>
                <a:tab pos="1117600" algn="l"/>
                <a:tab pos="2133600" algn="l"/>
                <a:tab pos="3149600" algn="l"/>
                <a:tab pos="3213100" algn="l"/>
              </a:tabLst>
              <a:defRPr sz="1400">
                <a:solidFill>
                  <a:srgbClr val="000000"/>
                </a:solidFill>
                <a:latin typeface="Times"/>
                <a:ea typeface="Times"/>
                <a:cs typeface="Times"/>
                <a:sym typeface="Times"/>
              </a:defRPr>
            </a:pPr>
            <a:endParaRPr/>
          </a:p>
        </p:txBody>
      </p:sp>
      <p:sp>
        <p:nvSpPr>
          <p:cNvPr id="236" name="Title Text"/>
          <p:cNvSpPr txBox="1">
            <a:spLocks noGrp="1"/>
          </p:cNvSpPr>
          <p:nvPr>
            <p:ph type="title"/>
          </p:nvPr>
        </p:nvSpPr>
        <p:spPr>
          <a:xfrm>
            <a:off x="762000" y="673100"/>
            <a:ext cx="8636000" cy="1270000"/>
          </a:xfrm>
          <a:prstGeom prst="rect">
            <a:avLst/>
          </a:prstGeom>
        </p:spPr>
        <p:txBody>
          <a:bodyPr lIns="0" tIns="0" rIns="0" bIns="0"/>
          <a:lstStyle>
            <a:lvl1pPr marL="31044" algn="ctr" defTabSz="508000">
              <a:lnSpc>
                <a:spcPts val="6600"/>
              </a:lnSpc>
              <a:tabLst>
                <a:tab pos="101600" algn="l"/>
                <a:tab pos="1117600" algn="l"/>
                <a:tab pos="2133600" algn="l"/>
                <a:tab pos="3149600" algn="l"/>
                <a:tab pos="4165600" algn="l"/>
                <a:tab pos="5181600" algn="l"/>
                <a:tab pos="6197600" algn="l"/>
                <a:tab pos="7213600" algn="l"/>
                <a:tab pos="8229600" algn="l"/>
              </a:tabLst>
              <a:defRPr sz="4800">
                <a:solidFill>
                  <a:srgbClr val="000000"/>
                </a:solidFill>
                <a:latin typeface="Times"/>
                <a:ea typeface="Times"/>
                <a:cs typeface="Times"/>
                <a:sym typeface="Times"/>
              </a:defRPr>
            </a:lvl1pPr>
          </a:lstStyle>
          <a:p>
            <a:r>
              <a:t>Title Text</a:t>
            </a:r>
          </a:p>
        </p:txBody>
      </p:sp>
      <p:sp>
        <p:nvSpPr>
          <p:cNvPr id="237" name="Body Level One…"/>
          <p:cNvSpPr txBox="1">
            <a:spLocks noGrp="1"/>
          </p:cNvSpPr>
          <p:nvPr>
            <p:ph type="body" idx="1"/>
          </p:nvPr>
        </p:nvSpPr>
        <p:spPr>
          <a:xfrm>
            <a:off x="762000" y="2197100"/>
            <a:ext cx="8636000" cy="4572000"/>
          </a:xfrm>
          <a:prstGeom prst="rect">
            <a:avLst/>
          </a:prstGeom>
        </p:spPr>
        <p:txBody>
          <a:bodyPr lIns="50800" tIns="50800" rIns="50800" bIns="50800" anchor="t"/>
          <a:lstStyle>
            <a:lvl1pPr marL="571500" indent="-469900" defTabSz="508000">
              <a:lnSpc>
                <a:spcPts val="4700"/>
              </a:lnSpc>
              <a:spcBef>
                <a:spcPts val="800"/>
              </a:spcBef>
              <a:buSzPct val="100000"/>
              <a:buFontTx/>
              <a:buChar char="•"/>
              <a:tabLst>
                <a:tab pos="508000" algn="l"/>
                <a:tab pos="1524000" algn="l"/>
                <a:tab pos="2540000" algn="l"/>
                <a:tab pos="3556000" algn="l"/>
                <a:tab pos="4572000" algn="l"/>
                <a:tab pos="5588000" algn="l"/>
                <a:tab pos="6604000" algn="l"/>
                <a:tab pos="7620000" algn="l"/>
                <a:tab pos="8636000" algn="l"/>
              </a:tabLst>
              <a:defRPr sz="3400">
                <a:solidFill>
                  <a:srgbClr val="000000"/>
                </a:solidFill>
                <a:latin typeface="Times"/>
                <a:ea typeface="Times"/>
                <a:cs typeface="Times"/>
                <a:sym typeface="Times"/>
              </a:defRPr>
            </a:lvl1pPr>
            <a:lvl2pPr marL="1011766" indent="-402166" defTabSz="508000">
              <a:lnSpc>
                <a:spcPts val="4200"/>
              </a:lnSpc>
              <a:spcBef>
                <a:spcPts val="700"/>
              </a:spcBef>
              <a:buSzPct val="100000"/>
              <a:buFontTx/>
              <a:buChar char="–"/>
              <a:tabLst>
                <a:tab pos="1054100" algn="l"/>
                <a:tab pos="2070100" algn="l"/>
                <a:tab pos="3086100" algn="l"/>
                <a:tab pos="4102100" algn="l"/>
                <a:tab pos="5118100" algn="l"/>
                <a:tab pos="6134100" algn="l"/>
                <a:tab pos="7150100" algn="l"/>
                <a:tab pos="8166100" algn="l"/>
                <a:tab pos="9182100" algn="l"/>
              </a:tabLst>
              <a:defRPr sz="3000">
                <a:solidFill>
                  <a:srgbClr val="000000"/>
                </a:solidFill>
                <a:latin typeface="Times"/>
                <a:ea typeface="Times"/>
                <a:cs typeface="Times"/>
                <a:sym typeface="Times"/>
              </a:defRPr>
            </a:lvl2pPr>
            <a:lvl3pPr marL="1460500" indent="-342900" defTabSz="508000">
              <a:lnSpc>
                <a:spcPts val="3700"/>
              </a:lnSpc>
              <a:spcBef>
                <a:spcPts val="600"/>
              </a:spcBef>
              <a:buSzPct val="100000"/>
              <a:buFontTx/>
              <a:buChar char="•"/>
              <a:tabLst>
                <a:tab pos="1485900" algn="l"/>
                <a:tab pos="2501900" algn="l"/>
                <a:tab pos="3517900" algn="l"/>
                <a:tab pos="4533900" algn="l"/>
                <a:tab pos="5549900" algn="l"/>
                <a:tab pos="6565900" algn="l"/>
                <a:tab pos="7581900" algn="l"/>
                <a:tab pos="8597900" algn="l"/>
                <a:tab pos="9613900" algn="l"/>
              </a:tabLst>
              <a:defRPr sz="2600">
                <a:solidFill>
                  <a:srgbClr val="000000"/>
                </a:solidFill>
                <a:latin typeface="Times"/>
                <a:ea typeface="Times"/>
                <a:cs typeface="Times"/>
                <a:sym typeface="Times"/>
              </a:defRPr>
            </a:lvl3pPr>
            <a:lvl4pPr marL="1968500" indent="-342900" defTabSz="508000">
              <a:lnSpc>
                <a:spcPts val="3000"/>
              </a:lnSpc>
              <a:spcBef>
                <a:spcPts val="500"/>
              </a:spcBef>
              <a:buSzPct val="100000"/>
              <a:buFontTx/>
              <a:buChar char="–"/>
              <a:tabLst>
                <a:tab pos="2019300" algn="l"/>
                <a:tab pos="3035300" algn="l"/>
                <a:tab pos="4051300" algn="l"/>
                <a:tab pos="5067300" algn="l"/>
                <a:tab pos="6083300" algn="l"/>
                <a:tab pos="7099300" algn="l"/>
                <a:tab pos="8115300" algn="l"/>
                <a:tab pos="9131300" algn="l"/>
                <a:tab pos="10147300" algn="l"/>
              </a:tabLst>
              <a:defRPr sz="2200">
                <a:solidFill>
                  <a:srgbClr val="000000"/>
                </a:solidFill>
                <a:latin typeface="Times"/>
                <a:ea typeface="Times"/>
                <a:cs typeface="Times"/>
                <a:sym typeface="Times"/>
              </a:defRPr>
            </a:lvl4pPr>
            <a:lvl5pPr marL="2476500" indent="-342900" defTabSz="508000">
              <a:lnSpc>
                <a:spcPts val="3000"/>
              </a:lnSpc>
              <a:spcBef>
                <a:spcPts val="0"/>
              </a:spcBef>
              <a:buSzPct val="100000"/>
              <a:buFontTx/>
              <a:buChar char="»"/>
              <a:tabLst>
                <a:tab pos="2527300" algn="l"/>
                <a:tab pos="3543300" algn="l"/>
                <a:tab pos="4559300" algn="l"/>
                <a:tab pos="5575300" algn="l"/>
                <a:tab pos="6591300" algn="l"/>
                <a:tab pos="7607300" algn="l"/>
                <a:tab pos="8623300" algn="l"/>
                <a:tab pos="9639300" algn="l"/>
                <a:tab pos="10655300" algn="l"/>
              </a:tabLst>
              <a:defRPr sz="2200">
                <a:solidFill>
                  <a:srgbClr val="000000"/>
                </a:solid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238" name="Slide Number"/>
          <p:cNvSpPr txBox="1">
            <a:spLocks noGrp="1"/>
          </p:cNvSpPr>
          <p:nvPr>
            <p:ph type="sldNum" sz="quarter" idx="2"/>
          </p:nvPr>
        </p:nvSpPr>
        <p:spPr>
          <a:xfrm>
            <a:off x="9100255" y="7137400"/>
            <a:ext cx="297746" cy="304800"/>
          </a:xfrm>
          <a:prstGeom prst="rect">
            <a:avLst/>
          </a:prstGeom>
        </p:spPr>
        <p:txBody>
          <a:bodyPr/>
          <a:lstStyle>
            <a:lvl1pPr marL="31044" algn="r" defTabSz="508000">
              <a:lnSpc>
                <a:spcPts val="1900"/>
              </a:lnSpc>
              <a:tabLst>
                <a:tab pos="101600" algn="l"/>
                <a:tab pos="1117600" algn="l"/>
              </a:tabLst>
              <a:defRPr>
                <a:solidFill>
                  <a:srgbClr val="000000"/>
                </a:solidFill>
                <a:latin typeface="Times"/>
                <a:ea typeface="Times"/>
                <a:cs typeface="Times"/>
                <a:sym typeface="Time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amp; Bullets copy">
    <p:bg>
      <p:bgPr>
        <a:solidFill>
          <a:srgbClr val="011279"/>
        </a:solidFill>
        <a:effectLst/>
      </p:bgPr>
    </p:bg>
    <p:spTree>
      <p:nvGrpSpPr>
        <p:cNvPr id="1" name=""/>
        <p:cNvGrpSpPr/>
        <p:nvPr/>
      </p:nvGrpSpPr>
      <p:grpSpPr>
        <a:xfrm>
          <a:off x="0" y="0"/>
          <a:ext cx="0" cy="0"/>
          <a:chOff x="0" y="0"/>
          <a:chExt cx="0" cy="0"/>
        </a:xfrm>
      </p:grpSpPr>
      <p:sp>
        <p:nvSpPr>
          <p:cNvPr id="245" name="Text"/>
          <p:cNvSpPr txBox="1"/>
          <p:nvPr/>
        </p:nvSpPr>
        <p:spPr>
          <a:xfrm>
            <a:off x="800100" y="6946900"/>
            <a:ext cx="2019300" cy="342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508000">
              <a:lnSpc>
                <a:spcPts val="1500"/>
              </a:lnSpc>
              <a:tabLst>
                <a:tab pos="1016000" algn="l"/>
                <a:tab pos="2032000" algn="l"/>
                <a:tab pos="2032000" algn="l"/>
              </a:tabLst>
              <a:defRPr sz="1400">
                <a:solidFill>
                  <a:srgbClr val="000000"/>
                </a:solidFill>
                <a:latin typeface="Times"/>
                <a:ea typeface="Times"/>
                <a:cs typeface="Times"/>
                <a:sym typeface="Times"/>
              </a:defRPr>
            </a:lvl1pPr>
          </a:lstStyle>
          <a:p>
            <a:r>
              <a:t> </a:t>
            </a:r>
          </a:p>
        </p:txBody>
      </p:sp>
      <p:sp>
        <p:nvSpPr>
          <p:cNvPr id="246" name="Text"/>
          <p:cNvSpPr txBox="1"/>
          <p:nvPr/>
        </p:nvSpPr>
        <p:spPr>
          <a:xfrm>
            <a:off x="3510844" y="6946900"/>
            <a:ext cx="3124201" cy="342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08000">
              <a:lnSpc>
                <a:spcPts val="1500"/>
              </a:lnSpc>
              <a:tabLst>
                <a:tab pos="1016000" algn="l"/>
                <a:tab pos="2032000" algn="l"/>
                <a:tab pos="3048000" algn="l"/>
                <a:tab pos="3136900" algn="l"/>
              </a:tabLst>
              <a:defRPr sz="1400">
                <a:solidFill>
                  <a:srgbClr val="000000"/>
                </a:solidFill>
                <a:latin typeface="Times"/>
                <a:ea typeface="Times"/>
                <a:cs typeface="Times"/>
                <a:sym typeface="Times"/>
              </a:defRPr>
            </a:lvl1pPr>
          </a:lstStyle>
          <a:p>
            <a:r>
              <a:t> </a:t>
            </a:r>
          </a:p>
        </p:txBody>
      </p:sp>
      <p:sp>
        <p:nvSpPr>
          <p:cNvPr id="247" name="Title Text"/>
          <p:cNvSpPr txBox="1">
            <a:spLocks noGrp="1"/>
          </p:cNvSpPr>
          <p:nvPr>
            <p:ph type="title"/>
          </p:nvPr>
        </p:nvSpPr>
        <p:spPr>
          <a:xfrm>
            <a:off x="660400" y="0"/>
            <a:ext cx="8834967" cy="2628900"/>
          </a:xfrm>
          <a:prstGeom prst="rect">
            <a:avLst/>
          </a:prstGeom>
        </p:spPr>
        <p:txBody>
          <a:bodyPr lIns="0" tIns="0" rIns="0" bIns="0"/>
          <a:lstStyle>
            <a:lvl1pPr algn="ctr" defTabSz="508000">
              <a:lnSpc>
                <a:spcPts val="5700"/>
              </a:lnSpc>
              <a:spcBef>
                <a:spcPts val="200"/>
              </a:spcBef>
              <a:tabLst>
                <a:tab pos="1016000" algn="l"/>
                <a:tab pos="2032000" algn="l"/>
                <a:tab pos="3048000" algn="l"/>
                <a:tab pos="4064000" algn="l"/>
                <a:tab pos="5080000" algn="l"/>
                <a:tab pos="6096000" algn="l"/>
                <a:tab pos="7112000" algn="l"/>
                <a:tab pos="8128000" algn="l"/>
              </a:tabLst>
              <a:defRPr sz="4800">
                <a:solidFill>
                  <a:srgbClr val="000000"/>
                </a:solidFill>
                <a:latin typeface="Times"/>
                <a:ea typeface="Times"/>
                <a:cs typeface="Times"/>
                <a:sym typeface="Times"/>
              </a:defRPr>
            </a:lvl1pPr>
          </a:lstStyle>
          <a:p>
            <a:r>
              <a:t>Title Text</a:t>
            </a:r>
          </a:p>
        </p:txBody>
      </p:sp>
      <p:sp>
        <p:nvSpPr>
          <p:cNvPr id="248" name="Body Level One…"/>
          <p:cNvSpPr txBox="1">
            <a:spLocks noGrp="1"/>
          </p:cNvSpPr>
          <p:nvPr>
            <p:ph type="body" idx="1"/>
          </p:nvPr>
        </p:nvSpPr>
        <p:spPr>
          <a:xfrm>
            <a:off x="787400" y="2247900"/>
            <a:ext cx="8559800" cy="5381978"/>
          </a:xfrm>
          <a:prstGeom prst="rect">
            <a:avLst/>
          </a:prstGeom>
        </p:spPr>
        <p:txBody>
          <a:bodyPr lIns="50800" tIns="50800" rIns="50800" bIns="50800" anchor="t"/>
          <a:lstStyle>
            <a:lvl1pPr marL="393700" indent="-393700" defTabSz="508000">
              <a:lnSpc>
                <a:spcPts val="4100"/>
              </a:lnSpc>
              <a:spcBef>
                <a:spcPts val="800"/>
              </a:spcBef>
              <a:buSzPct val="100000"/>
              <a:buFontTx/>
              <a:buChar char="•"/>
              <a:tabLst>
                <a:tab pos="330200" algn="l"/>
                <a:tab pos="965200" algn="l"/>
                <a:tab pos="1981200" algn="l"/>
                <a:tab pos="2997200" algn="l"/>
                <a:tab pos="4013200" algn="l"/>
                <a:tab pos="5029200" algn="l"/>
                <a:tab pos="6045200" algn="l"/>
                <a:tab pos="7061200" algn="l"/>
                <a:tab pos="8077200" algn="l"/>
              </a:tabLst>
              <a:defRPr sz="3400">
                <a:solidFill>
                  <a:srgbClr val="000000"/>
                </a:solidFill>
                <a:latin typeface="Times"/>
                <a:ea typeface="Times"/>
                <a:cs typeface="Times"/>
                <a:sym typeface="Times"/>
              </a:defRPr>
            </a:lvl1pPr>
            <a:lvl2pPr marL="863600" indent="-355600" defTabSz="508000">
              <a:lnSpc>
                <a:spcPts val="3500"/>
              </a:lnSpc>
              <a:spcBef>
                <a:spcPts val="700"/>
              </a:spcBef>
              <a:buSzPct val="100000"/>
              <a:buFontTx/>
              <a:buChar char="–"/>
              <a:tabLst>
                <a:tab pos="1333500" algn="l"/>
                <a:tab pos="1524000" algn="l"/>
                <a:tab pos="2540000" algn="l"/>
                <a:tab pos="3556000" algn="l"/>
                <a:tab pos="4572000" algn="l"/>
                <a:tab pos="5588000" algn="l"/>
                <a:tab pos="6604000" algn="l"/>
                <a:tab pos="7620000" algn="l"/>
                <a:tab pos="8636000" algn="l"/>
              </a:tabLst>
              <a:defRPr sz="3000">
                <a:solidFill>
                  <a:srgbClr val="000000"/>
                </a:solidFill>
                <a:latin typeface="Times"/>
                <a:ea typeface="Times"/>
                <a:cs typeface="Times"/>
                <a:sym typeface="Times"/>
              </a:defRPr>
            </a:lvl2pPr>
            <a:lvl3pPr marL="1289788" indent="-273788" defTabSz="508000">
              <a:lnSpc>
                <a:spcPts val="3000"/>
              </a:lnSpc>
              <a:spcBef>
                <a:spcPts val="600"/>
              </a:spcBef>
              <a:buSzPct val="100000"/>
              <a:buFontTx/>
              <a:buChar char="•"/>
              <a:tabLst>
                <a:tab pos="1943100" algn="l"/>
                <a:tab pos="2197100" algn="l"/>
                <a:tab pos="2959100" algn="l"/>
                <a:tab pos="3975100" algn="l"/>
                <a:tab pos="4991100" algn="l"/>
                <a:tab pos="6007100" algn="l"/>
                <a:tab pos="7023100" algn="l"/>
                <a:tab pos="8039100" algn="l"/>
                <a:tab pos="9055100" algn="l"/>
              </a:tabLst>
              <a:defRPr sz="2600">
                <a:solidFill>
                  <a:srgbClr val="000000"/>
                </a:solidFill>
                <a:latin typeface="Times"/>
                <a:ea typeface="Times"/>
                <a:cs typeface="Times"/>
                <a:sym typeface="Times"/>
              </a:defRPr>
            </a:lvl3pPr>
            <a:lvl4pPr marL="1816100" indent="-292100" defTabSz="508000">
              <a:lnSpc>
                <a:spcPts val="2600"/>
              </a:lnSpc>
              <a:spcBef>
                <a:spcPts val="500"/>
              </a:spcBef>
              <a:buSzPct val="100000"/>
              <a:buFontTx/>
              <a:buChar char="–"/>
              <a:tabLst>
                <a:tab pos="2489200" algn="l"/>
                <a:tab pos="3251200" algn="l"/>
                <a:tab pos="3505200" algn="l"/>
                <a:tab pos="4521200" algn="l"/>
                <a:tab pos="5537200" algn="l"/>
                <a:tab pos="6553200" algn="l"/>
                <a:tab pos="7569200" algn="l"/>
                <a:tab pos="8585200" algn="l"/>
                <a:tab pos="9601200" algn="l"/>
              </a:tabLst>
              <a:defRPr sz="2200">
                <a:solidFill>
                  <a:srgbClr val="000000"/>
                </a:solidFill>
                <a:latin typeface="Times"/>
                <a:ea typeface="Times"/>
                <a:cs typeface="Times"/>
                <a:sym typeface="Times"/>
              </a:defRPr>
            </a:lvl4pPr>
            <a:lvl5pPr marL="2324100" indent="-292100" defTabSz="508000">
              <a:lnSpc>
                <a:spcPts val="2600"/>
              </a:lnSpc>
              <a:spcBef>
                <a:spcPts val="0"/>
              </a:spcBef>
              <a:buSzPct val="100000"/>
              <a:buFontTx/>
              <a:buChar char="»"/>
              <a:tabLst>
                <a:tab pos="2997200" algn="l"/>
                <a:tab pos="4013200" algn="l"/>
                <a:tab pos="4267200" algn="l"/>
                <a:tab pos="5029200" algn="l"/>
                <a:tab pos="6045200" algn="l"/>
                <a:tab pos="7061200" algn="l"/>
                <a:tab pos="8077200" algn="l"/>
                <a:tab pos="9093200" algn="l"/>
                <a:tab pos="10109200" algn="l"/>
              </a:tabLst>
              <a:defRPr sz="2200">
                <a:solidFill>
                  <a:srgbClr val="000000"/>
                </a:solid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249" name="Slide Number"/>
          <p:cNvSpPr txBox="1">
            <a:spLocks noGrp="1"/>
          </p:cNvSpPr>
          <p:nvPr>
            <p:ph type="sldNum" sz="quarter" idx="2"/>
          </p:nvPr>
        </p:nvSpPr>
        <p:spPr>
          <a:xfrm>
            <a:off x="9079088" y="7312378"/>
            <a:ext cx="266701" cy="304801"/>
          </a:xfrm>
          <a:prstGeom prst="rect">
            <a:avLst/>
          </a:prstGeom>
        </p:spPr>
        <p:txBody>
          <a:bodyPr/>
          <a:lstStyle>
            <a:lvl1pPr algn="r" defTabSz="508000">
              <a:lnSpc>
                <a:spcPts val="1500"/>
              </a:lnSpc>
              <a:tabLst>
                <a:tab pos="1016000" algn="l"/>
                <a:tab pos="2032000" algn="l"/>
              </a:tabLst>
              <a:defRPr>
                <a:solidFill>
                  <a:srgbClr val="000000"/>
                </a:solidFill>
                <a:latin typeface="Times"/>
                <a:ea typeface="Times"/>
                <a:cs typeface="Times"/>
                <a:sym typeface="Time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56" name="Title Text"/>
          <p:cNvSpPr txBox="1">
            <a:spLocks noGrp="1"/>
          </p:cNvSpPr>
          <p:nvPr>
            <p:ph type="title"/>
          </p:nvPr>
        </p:nvSpPr>
        <p:spPr>
          <a:xfrm>
            <a:off x="990600" y="140021"/>
            <a:ext cx="8178800" cy="2031358"/>
          </a:xfrm>
          <a:prstGeom prst="rect">
            <a:avLst/>
          </a:prstGeom>
        </p:spPr>
        <p:txBody>
          <a:bodyPr lIns="0" tIns="0" rIns="0" bIns="0"/>
          <a:lstStyle>
            <a:lvl1pPr algn="ctr" defTabSz="914400">
              <a:spcBef>
                <a:spcPts val="200"/>
              </a:spcBef>
              <a:defRPr>
                <a:solidFill>
                  <a:srgbClr val="FFFFFF"/>
                </a:solidFill>
                <a:uFill>
                  <a:solidFill>
                    <a:srgbClr val="FFFFFF"/>
                  </a:solidFill>
                </a:uFill>
                <a:latin typeface="Chalkboard"/>
                <a:ea typeface="Chalkboard"/>
                <a:cs typeface="Chalkboard"/>
                <a:sym typeface="Chalkboard"/>
              </a:defRPr>
            </a:lvl1pPr>
          </a:lstStyle>
          <a:p>
            <a:r>
              <a:t>Title Text</a:t>
            </a:r>
          </a:p>
        </p:txBody>
      </p:sp>
      <p:sp>
        <p:nvSpPr>
          <p:cNvPr id="257" name="Body Level One…"/>
          <p:cNvSpPr txBox="1">
            <a:spLocks noGrp="1"/>
          </p:cNvSpPr>
          <p:nvPr>
            <p:ph type="body" idx="1"/>
          </p:nvPr>
        </p:nvSpPr>
        <p:spPr>
          <a:xfrm>
            <a:off x="990600" y="2171378"/>
            <a:ext cx="8178800" cy="4737744"/>
          </a:xfrm>
          <a:prstGeom prst="rect">
            <a:avLst/>
          </a:prstGeom>
        </p:spPr>
        <p:txBody>
          <a:bodyPr lIns="50800" tIns="50800" rIns="50800" bIns="50800"/>
          <a:lstStyle>
            <a:lvl1pPr marL="538162" indent="-334962" defTabSz="914400">
              <a:spcBef>
                <a:spcPts val="2600"/>
              </a:spcBef>
              <a:buSzPct val="66000"/>
              <a:buFontTx/>
              <a:buChar char="•"/>
              <a:defRPr sz="2800">
                <a:solidFill>
                  <a:srgbClr val="FFFFFF"/>
                </a:solidFill>
                <a:uFill>
                  <a:solidFill>
                    <a:srgbClr val="FFFFFF"/>
                  </a:solidFill>
                </a:uFill>
                <a:latin typeface="Chalkboard"/>
                <a:ea typeface="Chalkboard"/>
                <a:cs typeface="Chalkboard"/>
                <a:sym typeface="Chalkboard"/>
              </a:defRPr>
            </a:lvl1pPr>
            <a:lvl2pPr marL="982662" indent="-334962" defTabSz="914400">
              <a:spcBef>
                <a:spcPts val="2600"/>
              </a:spcBef>
              <a:buSzPct val="66000"/>
              <a:buFontTx/>
              <a:buChar char="•"/>
              <a:defRPr sz="2800">
                <a:solidFill>
                  <a:srgbClr val="FFFFFF"/>
                </a:solidFill>
                <a:uFill>
                  <a:solidFill>
                    <a:srgbClr val="FFFFFF"/>
                  </a:solidFill>
                </a:uFill>
                <a:latin typeface="Chalkboard"/>
                <a:ea typeface="Chalkboard"/>
                <a:cs typeface="Chalkboard"/>
                <a:sym typeface="Chalkboard"/>
              </a:defRPr>
            </a:lvl2pPr>
            <a:lvl3pPr marL="1427162" indent="-334962" defTabSz="914400">
              <a:spcBef>
                <a:spcPts val="2600"/>
              </a:spcBef>
              <a:buSzPct val="66000"/>
              <a:buFontTx/>
              <a:buChar char="•"/>
              <a:defRPr sz="2800">
                <a:solidFill>
                  <a:srgbClr val="FFFFFF"/>
                </a:solidFill>
                <a:uFill>
                  <a:solidFill>
                    <a:srgbClr val="FFFFFF"/>
                  </a:solidFill>
                </a:uFill>
                <a:latin typeface="Chalkboard"/>
                <a:ea typeface="Chalkboard"/>
                <a:cs typeface="Chalkboard"/>
                <a:sym typeface="Chalkboard"/>
              </a:defRPr>
            </a:lvl3pPr>
            <a:lvl4pPr marL="1871662" indent="-334962" defTabSz="914400">
              <a:spcBef>
                <a:spcPts val="2600"/>
              </a:spcBef>
              <a:buSzPct val="66000"/>
              <a:buFontTx/>
              <a:buChar char="•"/>
              <a:defRPr sz="2800">
                <a:solidFill>
                  <a:srgbClr val="FFFFFF"/>
                </a:solidFill>
                <a:uFill>
                  <a:solidFill>
                    <a:srgbClr val="FFFFFF"/>
                  </a:solidFill>
                </a:uFill>
                <a:latin typeface="Chalkboard"/>
                <a:ea typeface="Chalkboard"/>
                <a:cs typeface="Chalkboard"/>
                <a:sym typeface="Chalkboard"/>
              </a:defRPr>
            </a:lvl4pPr>
            <a:lvl5pPr marL="2316162" indent="-334962" defTabSz="914400">
              <a:spcBef>
                <a:spcPts val="2600"/>
              </a:spcBef>
              <a:buSzPct val="66000"/>
              <a:buFontTx/>
              <a:buChar char="•"/>
              <a:defRPr sz="2800">
                <a:solidFill>
                  <a:srgbClr val="FFFFFF"/>
                </a:solidFill>
                <a:uFill>
                  <a:solidFill>
                    <a:srgbClr val="FFFFFF"/>
                  </a:solidFill>
                </a:uFill>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258" name="Slide Number"/>
          <p:cNvSpPr txBox="1">
            <a:spLocks noGrp="1"/>
          </p:cNvSpPr>
          <p:nvPr>
            <p:ph type="sldNum" sz="quarter" idx="2"/>
          </p:nvPr>
        </p:nvSpPr>
        <p:spPr>
          <a:xfrm>
            <a:off x="4953124" y="7239000"/>
            <a:ext cx="253752" cy="330200"/>
          </a:xfrm>
          <a:prstGeom prst="rect">
            <a:avLst/>
          </a:prstGeom>
        </p:spPr>
        <p:txBody>
          <a:bodyPr lIns="50800" tIns="50800" rIns="50800" bIns="50800"/>
          <a:lstStyle>
            <a:lvl1pPr>
              <a:defRPr sz="1200">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amp; Bullets copy 4">
    <p:bg>
      <p:bgPr>
        <a:solidFill>
          <a:srgbClr val="011279"/>
        </a:solidFill>
        <a:effectLst/>
      </p:bgPr>
    </p:bg>
    <p:spTree>
      <p:nvGrpSpPr>
        <p:cNvPr id="1" name=""/>
        <p:cNvGrpSpPr/>
        <p:nvPr/>
      </p:nvGrpSpPr>
      <p:grpSpPr>
        <a:xfrm>
          <a:off x="0" y="0"/>
          <a:ext cx="0" cy="0"/>
          <a:chOff x="0" y="0"/>
          <a:chExt cx="0" cy="0"/>
        </a:xfrm>
      </p:grpSpPr>
      <p:sp>
        <p:nvSpPr>
          <p:cNvPr id="265" name="Text"/>
          <p:cNvSpPr txBox="1"/>
          <p:nvPr/>
        </p:nvSpPr>
        <p:spPr>
          <a:xfrm>
            <a:off x="800100" y="6934200"/>
            <a:ext cx="2019300" cy="342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508000">
              <a:lnSpc>
                <a:spcPts val="1500"/>
              </a:lnSpc>
              <a:tabLst>
                <a:tab pos="1016000" algn="l"/>
                <a:tab pos="2032000" algn="l"/>
                <a:tab pos="2032000" algn="l"/>
              </a:tabLst>
              <a:defRPr sz="1400">
                <a:solidFill>
                  <a:srgbClr val="000000"/>
                </a:solidFill>
                <a:latin typeface="Times"/>
                <a:ea typeface="Times"/>
                <a:cs typeface="Times"/>
                <a:sym typeface="Times"/>
              </a:defRPr>
            </a:lvl1pPr>
          </a:lstStyle>
          <a:p>
            <a:r>
              <a:t> </a:t>
            </a:r>
          </a:p>
        </p:txBody>
      </p:sp>
      <p:sp>
        <p:nvSpPr>
          <p:cNvPr id="266" name="Text"/>
          <p:cNvSpPr txBox="1"/>
          <p:nvPr/>
        </p:nvSpPr>
        <p:spPr>
          <a:xfrm>
            <a:off x="3510844" y="6934200"/>
            <a:ext cx="3124201" cy="342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08000">
              <a:lnSpc>
                <a:spcPts val="1500"/>
              </a:lnSpc>
              <a:tabLst>
                <a:tab pos="1016000" algn="l"/>
                <a:tab pos="2032000" algn="l"/>
                <a:tab pos="3048000" algn="l"/>
                <a:tab pos="3136900" algn="l"/>
              </a:tabLst>
              <a:defRPr sz="1400">
                <a:solidFill>
                  <a:srgbClr val="000000"/>
                </a:solidFill>
                <a:latin typeface="Times"/>
                <a:ea typeface="Times"/>
                <a:cs typeface="Times"/>
                <a:sym typeface="Times"/>
              </a:defRPr>
            </a:lvl1pPr>
          </a:lstStyle>
          <a:p>
            <a:r>
              <a:t> </a:t>
            </a:r>
          </a:p>
        </p:txBody>
      </p:sp>
      <p:sp>
        <p:nvSpPr>
          <p:cNvPr id="267" name="Title Text"/>
          <p:cNvSpPr txBox="1">
            <a:spLocks noGrp="1"/>
          </p:cNvSpPr>
          <p:nvPr>
            <p:ph type="title"/>
          </p:nvPr>
        </p:nvSpPr>
        <p:spPr>
          <a:xfrm>
            <a:off x="660400" y="0"/>
            <a:ext cx="8834967" cy="2628900"/>
          </a:xfrm>
          <a:prstGeom prst="rect">
            <a:avLst/>
          </a:prstGeom>
        </p:spPr>
        <p:txBody>
          <a:bodyPr lIns="0" tIns="0" rIns="0" bIns="0"/>
          <a:lstStyle>
            <a:lvl1pPr algn="ctr" defTabSz="508000">
              <a:lnSpc>
                <a:spcPts val="5700"/>
              </a:lnSpc>
              <a:spcBef>
                <a:spcPts val="200"/>
              </a:spcBef>
              <a:tabLst>
                <a:tab pos="1016000" algn="l"/>
                <a:tab pos="2032000" algn="l"/>
                <a:tab pos="3048000" algn="l"/>
                <a:tab pos="4064000" algn="l"/>
                <a:tab pos="5080000" algn="l"/>
                <a:tab pos="6096000" algn="l"/>
                <a:tab pos="7112000" algn="l"/>
                <a:tab pos="8128000" algn="l"/>
              </a:tabLst>
              <a:defRPr sz="4800">
                <a:solidFill>
                  <a:srgbClr val="000000"/>
                </a:solidFill>
                <a:latin typeface="Times"/>
                <a:ea typeface="Times"/>
                <a:cs typeface="Times"/>
                <a:sym typeface="Times"/>
              </a:defRPr>
            </a:lvl1pPr>
          </a:lstStyle>
          <a:p>
            <a:r>
              <a:t>Title Text</a:t>
            </a:r>
          </a:p>
        </p:txBody>
      </p:sp>
      <p:sp>
        <p:nvSpPr>
          <p:cNvPr id="268" name="Body Level One…"/>
          <p:cNvSpPr txBox="1">
            <a:spLocks noGrp="1"/>
          </p:cNvSpPr>
          <p:nvPr>
            <p:ph type="body" idx="1"/>
          </p:nvPr>
        </p:nvSpPr>
        <p:spPr>
          <a:xfrm>
            <a:off x="787400" y="2247900"/>
            <a:ext cx="8559800" cy="5381978"/>
          </a:xfrm>
          <a:prstGeom prst="rect">
            <a:avLst/>
          </a:prstGeom>
        </p:spPr>
        <p:txBody>
          <a:bodyPr lIns="50800" tIns="50800" rIns="50800" bIns="50800" anchor="t"/>
          <a:lstStyle>
            <a:lvl1pPr marL="388194" indent="-388194" defTabSz="508000">
              <a:lnSpc>
                <a:spcPts val="4100"/>
              </a:lnSpc>
              <a:spcBef>
                <a:spcPts val="800"/>
              </a:spcBef>
              <a:buSzPct val="100000"/>
              <a:buFontTx/>
              <a:buChar char="•"/>
              <a:tabLst>
                <a:tab pos="317500" algn="l"/>
                <a:tab pos="952500" algn="l"/>
                <a:tab pos="1968500" algn="l"/>
                <a:tab pos="2984500" algn="l"/>
                <a:tab pos="4000500" algn="l"/>
                <a:tab pos="5016500" algn="l"/>
                <a:tab pos="6032500" algn="l"/>
                <a:tab pos="7048500" algn="l"/>
                <a:tab pos="8064500" algn="l"/>
              </a:tabLst>
              <a:defRPr sz="3400">
                <a:solidFill>
                  <a:srgbClr val="000000"/>
                </a:solidFill>
                <a:latin typeface="Times"/>
                <a:ea typeface="Times"/>
                <a:cs typeface="Times"/>
                <a:sym typeface="Times"/>
              </a:defRPr>
            </a:lvl1pPr>
            <a:lvl2pPr marL="850900" indent="-342900" defTabSz="508000">
              <a:lnSpc>
                <a:spcPts val="3500"/>
              </a:lnSpc>
              <a:spcBef>
                <a:spcPts val="700"/>
              </a:spcBef>
              <a:buSzPct val="100000"/>
              <a:buFontTx/>
              <a:buChar char="–"/>
              <a:tabLst>
                <a:tab pos="1320800" algn="l"/>
                <a:tab pos="1511300" algn="l"/>
                <a:tab pos="2527300" algn="l"/>
                <a:tab pos="3543300" algn="l"/>
                <a:tab pos="4559300" algn="l"/>
                <a:tab pos="5575300" algn="l"/>
                <a:tab pos="6591300" algn="l"/>
                <a:tab pos="7607300" algn="l"/>
                <a:tab pos="8623300" algn="l"/>
              </a:tabLst>
              <a:defRPr sz="3000">
                <a:solidFill>
                  <a:srgbClr val="000000"/>
                </a:solidFill>
                <a:latin typeface="Times"/>
                <a:ea typeface="Times"/>
                <a:cs typeface="Times"/>
                <a:sym typeface="Times"/>
              </a:defRPr>
            </a:lvl2pPr>
            <a:lvl3pPr marL="1284002" indent="-268002" defTabSz="508000">
              <a:lnSpc>
                <a:spcPts val="3000"/>
              </a:lnSpc>
              <a:spcBef>
                <a:spcPts val="600"/>
              </a:spcBef>
              <a:buSzPct val="100000"/>
              <a:buFontTx/>
              <a:buChar char="•"/>
              <a:tabLst>
                <a:tab pos="1943100" algn="l"/>
                <a:tab pos="2197100" algn="l"/>
                <a:tab pos="2959100" algn="l"/>
                <a:tab pos="3975100" algn="l"/>
                <a:tab pos="4991100" algn="l"/>
                <a:tab pos="6007100" algn="l"/>
                <a:tab pos="7023100" algn="l"/>
                <a:tab pos="8039100" algn="l"/>
                <a:tab pos="9055100" algn="l"/>
              </a:tabLst>
              <a:defRPr sz="2600">
                <a:solidFill>
                  <a:srgbClr val="000000"/>
                </a:solidFill>
                <a:latin typeface="Times"/>
                <a:ea typeface="Times"/>
                <a:cs typeface="Times"/>
                <a:sym typeface="Times"/>
              </a:defRPr>
            </a:lvl3pPr>
            <a:lvl4pPr marL="1816100" indent="-292100" defTabSz="508000">
              <a:lnSpc>
                <a:spcPts val="2600"/>
              </a:lnSpc>
              <a:spcBef>
                <a:spcPts val="500"/>
              </a:spcBef>
              <a:buSzPct val="100000"/>
              <a:buFontTx/>
              <a:buChar char="–"/>
              <a:tabLst>
                <a:tab pos="2476500" algn="l"/>
                <a:tab pos="3238500" algn="l"/>
                <a:tab pos="3492500" algn="l"/>
                <a:tab pos="4508500" algn="l"/>
                <a:tab pos="5524500" algn="l"/>
                <a:tab pos="6540500" algn="l"/>
                <a:tab pos="7556500" algn="l"/>
                <a:tab pos="8572500" algn="l"/>
                <a:tab pos="9588500" algn="l"/>
              </a:tabLst>
              <a:defRPr sz="2200">
                <a:solidFill>
                  <a:srgbClr val="000000"/>
                </a:solidFill>
                <a:latin typeface="Times"/>
                <a:ea typeface="Times"/>
                <a:cs typeface="Times"/>
                <a:sym typeface="Times"/>
              </a:defRPr>
            </a:lvl4pPr>
            <a:lvl5pPr marL="2324100" indent="-292100" defTabSz="508000">
              <a:lnSpc>
                <a:spcPts val="2600"/>
              </a:lnSpc>
              <a:spcBef>
                <a:spcPts val="0"/>
              </a:spcBef>
              <a:buSzPct val="100000"/>
              <a:buFontTx/>
              <a:buChar char="»"/>
              <a:tabLst>
                <a:tab pos="2984500" algn="l"/>
                <a:tab pos="4000500" algn="l"/>
                <a:tab pos="4254500" algn="l"/>
                <a:tab pos="5016500" algn="l"/>
                <a:tab pos="6032500" algn="l"/>
                <a:tab pos="7048500" algn="l"/>
                <a:tab pos="8064500" algn="l"/>
                <a:tab pos="9080500" algn="l"/>
                <a:tab pos="10096500" algn="l"/>
              </a:tabLst>
              <a:defRPr sz="2200">
                <a:solidFill>
                  <a:srgbClr val="000000"/>
                </a:solid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269" name="Slide Number"/>
          <p:cNvSpPr txBox="1">
            <a:spLocks noGrp="1"/>
          </p:cNvSpPr>
          <p:nvPr>
            <p:ph type="sldNum" sz="quarter" idx="2"/>
          </p:nvPr>
        </p:nvSpPr>
        <p:spPr>
          <a:xfrm>
            <a:off x="9079088" y="6985000"/>
            <a:ext cx="266701" cy="304800"/>
          </a:xfrm>
          <a:prstGeom prst="rect">
            <a:avLst/>
          </a:prstGeom>
        </p:spPr>
        <p:txBody>
          <a:bodyPr/>
          <a:lstStyle>
            <a:lvl1pPr algn="r" defTabSz="508000">
              <a:lnSpc>
                <a:spcPts val="1500"/>
              </a:lnSpc>
              <a:tabLst>
                <a:tab pos="1016000" algn="l"/>
                <a:tab pos="2032000" algn="l"/>
              </a:tabLst>
              <a:defRPr>
                <a:solidFill>
                  <a:srgbClr val="000000"/>
                </a:solidFill>
                <a:latin typeface="Times"/>
                <a:ea typeface="Times"/>
                <a:cs typeface="Times"/>
                <a:sym typeface="Time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lvl1pPr algn="ctr"/>
          </a:lstStyle>
          <a:p>
            <a:r>
              <a:t>Title Text</a:t>
            </a:r>
          </a:p>
        </p:txBody>
      </p:sp>
      <p:sp>
        <p:nvSpPr>
          <p:cNvPr id="30" name="Body Level One…"/>
          <p:cNvSpPr txBox="1">
            <a:spLocks noGrp="1"/>
          </p:cNvSpPr>
          <p:nvPr>
            <p:ph type="body" idx="1"/>
          </p:nvPr>
        </p:nvSpPr>
        <p:spPr>
          <a:xfrm>
            <a:off x="990600" y="2197100"/>
            <a:ext cx="8178800" cy="4559300"/>
          </a:xfrm>
          <a:prstGeom prst="rect">
            <a:avLst/>
          </a:prstGeom>
        </p:spPr>
        <p:txBody>
          <a:bodyPr numCol="2" spcCol="408940" anchor="t"/>
          <a:lstStyle>
            <a:lvl1pPr marL="520700" indent="-304800">
              <a:spcBef>
                <a:spcPts val="2200"/>
              </a:spcBef>
              <a:buBlip>
                <a:blip r:embed="rId2"/>
              </a:buBlip>
              <a:defRPr sz="2400"/>
            </a:lvl1pPr>
            <a:lvl2pPr marL="927100" indent="-304800">
              <a:spcBef>
                <a:spcPts val="2200"/>
              </a:spcBef>
              <a:buBlip>
                <a:blip r:embed="rId2"/>
              </a:buBlip>
              <a:defRPr sz="2400"/>
            </a:lvl2pPr>
            <a:lvl3pPr marL="1282700" indent="-304800">
              <a:spcBef>
                <a:spcPts val="2200"/>
              </a:spcBef>
              <a:buBlip>
                <a:blip r:embed="rId2"/>
              </a:buBlip>
              <a:defRPr sz="2400"/>
            </a:lvl3pPr>
            <a:lvl4pPr marL="1689100" indent="-304800">
              <a:spcBef>
                <a:spcPts val="2200"/>
              </a:spcBef>
              <a:buBlip>
                <a:blip r:embed="rId2"/>
              </a:buBlip>
              <a:defRPr sz="2400"/>
            </a:lvl4pPr>
            <a:lvl5pPr marL="2095500" indent="-304800">
              <a:spcBef>
                <a:spcPts val="2200"/>
              </a:spcBef>
              <a:buBlip>
                <a:blip r:embed="rId2"/>
              </a:buBlip>
              <a:defRPr sz="24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amp; Subtitle copy 3">
    <p:spTree>
      <p:nvGrpSpPr>
        <p:cNvPr id="1" name=""/>
        <p:cNvGrpSpPr/>
        <p:nvPr/>
      </p:nvGrpSpPr>
      <p:grpSpPr>
        <a:xfrm>
          <a:off x="0" y="0"/>
          <a:ext cx="0" cy="0"/>
          <a:chOff x="0" y="0"/>
          <a:chExt cx="0" cy="0"/>
        </a:xfrm>
      </p:grpSpPr>
      <p:sp>
        <p:nvSpPr>
          <p:cNvPr id="276" name="Title Text"/>
          <p:cNvSpPr txBox="1">
            <a:spLocks noGrp="1"/>
          </p:cNvSpPr>
          <p:nvPr>
            <p:ph type="title"/>
          </p:nvPr>
        </p:nvSpPr>
        <p:spPr>
          <a:xfrm>
            <a:off x="990600" y="1155700"/>
            <a:ext cx="8178800" cy="2705100"/>
          </a:xfrm>
          <a:prstGeom prst="rect">
            <a:avLst/>
          </a:prstGeom>
        </p:spPr>
        <p:txBody>
          <a:bodyPr lIns="50800" tIns="50800" rIns="50800" bIns="50800" anchor="b"/>
          <a:lstStyle>
            <a:lvl1pPr algn="ctr">
              <a:defRPr sz="5200"/>
            </a:lvl1pPr>
          </a:lstStyle>
          <a:p>
            <a:r>
              <a:t>Title Text</a:t>
            </a:r>
          </a:p>
        </p:txBody>
      </p:sp>
      <p:sp>
        <p:nvSpPr>
          <p:cNvPr id="277" name="Body Level One…"/>
          <p:cNvSpPr txBox="1">
            <a:spLocks noGrp="1"/>
          </p:cNvSpPr>
          <p:nvPr>
            <p:ph type="body" sz="quarter" idx="1"/>
          </p:nvPr>
        </p:nvSpPr>
        <p:spPr>
          <a:xfrm>
            <a:off x="990600" y="3924300"/>
            <a:ext cx="8178800" cy="1155700"/>
          </a:xfrm>
          <a:prstGeom prst="rect">
            <a:avLst/>
          </a:prstGeom>
        </p:spPr>
        <p:txBody>
          <a:bodyPr lIns="50800" tIns="50800" rIns="50800" bIns="50800" anchor="t"/>
          <a:lstStyle>
            <a:lvl1pPr marL="0" indent="0" algn="ctr">
              <a:spcBef>
                <a:spcPts val="0"/>
              </a:spcBef>
              <a:buSzTx/>
              <a:buFontTx/>
              <a:buNone/>
              <a:defRPr sz="2400"/>
            </a:lvl1pPr>
            <a:lvl2pPr marL="0" indent="0" algn="ctr">
              <a:spcBef>
                <a:spcPts val="0"/>
              </a:spcBef>
              <a:buSzTx/>
              <a:buFontTx/>
              <a:buNone/>
              <a:defRPr sz="2400"/>
            </a:lvl2pPr>
            <a:lvl3pPr marL="0" indent="0" algn="ctr">
              <a:spcBef>
                <a:spcPts val="0"/>
              </a:spcBef>
              <a:buSzTx/>
              <a:buFontTx/>
              <a:buNone/>
              <a:defRPr sz="2400"/>
            </a:lvl3pPr>
            <a:lvl4pPr marL="0" indent="0" algn="ctr">
              <a:spcBef>
                <a:spcPts val="0"/>
              </a:spcBef>
              <a:buSzTx/>
              <a:buFontTx/>
              <a:buNone/>
              <a:defRPr sz="2400"/>
            </a:lvl4pPr>
            <a:lvl5pPr marL="0" indent="0" algn="ctr">
              <a:spcBef>
                <a:spcPts val="0"/>
              </a:spcBef>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278" name="Slide Number"/>
          <p:cNvSpPr txBox="1">
            <a:spLocks noGrp="1"/>
          </p:cNvSpPr>
          <p:nvPr>
            <p:ph type="sldNum" sz="quarter" idx="2"/>
          </p:nvPr>
        </p:nvSpPr>
        <p:spPr>
          <a:xfrm>
            <a:off x="4970431" y="7327900"/>
            <a:ext cx="216732" cy="292100"/>
          </a:xfrm>
          <a:prstGeom prst="rect">
            <a:avLst/>
          </a:prstGeom>
        </p:spPr>
        <p:txBody>
          <a:bodyPr/>
          <a:lstStyle>
            <a:lvl1pPr>
              <a:defRPr sz="1100"/>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85" name="Title Text"/>
          <p:cNvSpPr txBox="1">
            <a:spLocks noGrp="1"/>
          </p:cNvSpPr>
          <p:nvPr>
            <p:ph type="title"/>
          </p:nvPr>
        </p:nvSpPr>
        <p:spPr>
          <a:xfrm>
            <a:off x="990600" y="304800"/>
            <a:ext cx="8178800" cy="1549400"/>
          </a:xfrm>
          <a:prstGeom prst="rect">
            <a:avLst/>
          </a:prstGeom>
          <a:effectLst>
            <a:outerShdw blurRad="25400" dist="25400" dir="2700000" rotWithShape="0">
              <a:srgbClr val="FFFFFF">
                <a:alpha val="75000"/>
              </a:srgbClr>
            </a:outerShdw>
          </a:effectLst>
        </p:spPr>
        <p:txBody>
          <a:bodyPr lIns="0" tIns="0" rIns="0" bIns="0"/>
          <a:lstStyle>
            <a:lvl1pPr algn="ctr" defTabSz="355600">
              <a:defRPr sz="5000">
                <a:solidFill>
                  <a:srgbClr val="56533A"/>
                </a:solidFill>
                <a:latin typeface="Hoefler Text"/>
                <a:ea typeface="Hoefler Text"/>
                <a:cs typeface="Hoefler Text"/>
                <a:sym typeface="Hoefler Text"/>
              </a:defRPr>
            </a:lvl1pPr>
          </a:lstStyle>
          <a:p>
            <a:r>
              <a:t>Title Text</a:t>
            </a:r>
          </a:p>
        </p:txBody>
      </p:sp>
      <p:sp>
        <p:nvSpPr>
          <p:cNvPr id="286" name="Body Level One…"/>
          <p:cNvSpPr txBox="1">
            <a:spLocks noGrp="1"/>
          </p:cNvSpPr>
          <p:nvPr>
            <p:ph type="body" idx="1"/>
          </p:nvPr>
        </p:nvSpPr>
        <p:spPr>
          <a:xfrm>
            <a:off x="990600" y="1943100"/>
            <a:ext cx="8178800" cy="4965700"/>
          </a:xfrm>
          <a:prstGeom prst="rect">
            <a:avLst/>
          </a:prstGeom>
          <a:effectLst>
            <a:outerShdw blurRad="25400" dist="25400" dir="2700000" rotWithShape="0">
              <a:srgbClr val="FFFFFF">
                <a:alpha val="75000"/>
              </a:srgbClr>
            </a:outerShdw>
          </a:effectLst>
        </p:spPr>
        <p:txBody>
          <a:bodyPr lIns="50800" tIns="50800" rIns="50800" bIns="50800"/>
          <a:lstStyle>
            <a:lvl1pPr marL="510149" indent="-285253" defTabSz="355600">
              <a:spcBef>
                <a:spcPts val="2500"/>
              </a:spcBef>
              <a:buSzPct val="125000"/>
              <a:buFontTx/>
              <a:buChar char="•"/>
              <a:defRPr sz="2800">
                <a:solidFill>
                  <a:srgbClr val="56533A"/>
                </a:solidFill>
                <a:latin typeface="Hoefler Text"/>
                <a:ea typeface="Hoefler Text"/>
                <a:cs typeface="Hoefler Text"/>
                <a:sym typeface="Hoefler Text"/>
              </a:defRPr>
            </a:lvl1pPr>
            <a:lvl2pPr marL="907553" indent="-285253" defTabSz="355600">
              <a:spcBef>
                <a:spcPts val="2500"/>
              </a:spcBef>
              <a:buSzPct val="125000"/>
              <a:buFontTx/>
              <a:buChar char="•"/>
              <a:defRPr sz="2800">
                <a:solidFill>
                  <a:srgbClr val="56533A"/>
                </a:solidFill>
                <a:latin typeface="Hoefler Text"/>
                <a:ea typeface="Hoefler Text"/>
                <a:cs typeface="Hoefler Text"/>
                <a:sym typeface="Hoefler Text"/>
              </a:defRPr>
            </a:lvl2pPr>
            <a:lvl3pPr marL="1313953" indent="-285253" defTabSz="355600">
              <a:spcBef>
                <a:spcPts val="2500"/>
              </a:spcBef>
              <a:buSzPct val="125000"/>
              <a:buFontTx/>
              <a:buChar char="•"/>
              <a:defRPr sz="2800">
                <a:solidFill>
                  <a:srgbClr val="56533A"/>
                </a:solidFill>
                <a:latin typeface="Hoefler Text"/>
                <a:ea typeface="Hoefler Text"/>
                <a:cs typeface="Hoefler Text"/>
                <a:sym typeface="Hoefler Text"/>
              </a:defRPr>
            </a:lvl3pPr>
            <a:lvl4pPr marL="1720353" indent="-285253" defTabSz="355600">
              <a:spcBef>
                <a:spcPts val="2500"/>
              </a:spcBef>
              <a:buSzPct val="125000"/>
              <a:buFontTx/>
              <a:buChar char="•"/>
              <a:defRPr sz="2800">
                <a:solidFill>
                  <a:srgbClr val="56533A"/>
                </a:solidFill>
                <a:latin typeface="Hoefler Text"/>
                <a:ea typeface="Hoefler Text"/>
                <a:cs typeface="Hoefler Text"/>
                <a:sym typeface="Hoefler Text"/>
              </a:defRPr>
            </a:lvl4pPr>
            <a:lvl5pPr marL="2126753" indent="-285253" defTabSz="355600">
              <a:spcBef>
                <a:spcPts val="2500"/>
              </a:spcBef>
              <a:buSzPct val="125000"/>
              <a:buFontTx/>
              <a:buChar char="•"/>
              <a:defRPr sz="2800">
                <a:solidFill>
                  <a:srgbClr val="56533A"/>
                </a:solidFill>
                <a:latin typeface="Hoefler Text"/>
                <a:ea typeface="Hoefler Text"/>
                <a:cs typeface="Hoefler Text"/>
                <a:sym typeface="Hoefler Text"/>
              </a:defRPr>
            </a:lvl5pPr>
          </a:lstStyle>
          <a:p>
            <a:r>
              <a:t>Body Level One</a:t>
            </a:r>
          </a:p>
          <a:p>
            <a:pPr lvl="1"/>
            <a:r>
              <a:t>Body Level Two</a:t>
            </a:r>
          </a:p>
          <a:p>
            <a:pPr lvl="2"/>
            <a:r>
              <a:t>Body Level Three</a:t>
            </a:r>
          </a:p>
          <a:p>
            <a:pPr lvl="3"/>
            <a:r>
              <a:t>Body Level Four</a:t>
            </a:r>
          </a:p>
          <a:p>
            <a:pPr lvl="4"/>
            <a:r>
              <a:t>Body Level Five</a:t>
            </a:r>
          </a:p>
        </p:txBody>
      </p:sp>
      <p:sp>
        <p:nvSpPr>
          <p:cNvPr id="287" name="Slide Number"/>
          <p:cNvSpPr txBox="1">
            <a:spLocks noGrp="1"/>
          </p:cNvSpPr>
          <p:nvPr>
            <p:ph type="sldNum" sz="quarter" idx="2"/>
          </p:nvPr>
        </p:nvSpPr>
        <p:spPr>
          <a:xfrm>
            <a:off x="4914899" y="7239000"/>
            <a:ext cx="311786" cy="355600"/>
          </a:xfrm>
          <a:prstGeom prst="rect">
            <a:avLst/>
          </a:prstGeom>
          <a:effectLst>
            <a:outerShdw blurRad="25400" dist="25400" dir="2700000" rotWithShape="0">
              <a:srgbClr val="FFFFFF">
                <a:alpha val="75000"/>
              </a:srgbClr>
            </a:outerShdw>
          </a:effectLst>
        </p:spPr>
        <p:txBody>
          <a:bodyPr/>
          <a:lstStyle>
            <a:lvl1pPr defTabSz="355600">
              <a:defRPr sz="1800">
                <a:solidFill>
                  <a:srgbClr val="56533A"/>
                </a:solidFill>
                <a:latin typeface="Hoefler Text"/>
                <a:ea typeface="Hoefler Text"/>
                <a:cs typeface="Hoefler Text"/>
                <a:sym typeface="Hoefler Tex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011279"/>
        </a:solidFill>
        <a:effectLst/>
      </p:bgPr>
    </p:bg>
    <p:spTree>
      <p:nvGrpSpPr>
        <p:cNvPr id="1" name=""/>
        <p:cNvGrpSpPr/>
        <p:nvPr/>
      </p:nvGrpSpPr>
      <p:grpSpPr>
        <a:xfrm>
          <a:off x="0" y="0"/>
          <a:ext cx="0" cy="0"/>
          <a:chOff x="0" y="0"/>
          <a:chExt cx="0" cy="0"/>
        </a:xfrm>
      </p:grpSpPr>
      <p:sp>
        <p:nvSpPr>
          <p:cNvPr id="294" name="Title Text"/>
          <p:cNvSpPr txBox="1">
            <a:spLocks noGrp="1"/>
          </p:cNvSpPr>
          <p:nvPr>
            <p:ph type="title"/>
          </p:nvPr>
        </p:nvSpPr>
        <p:spPr>
          <a:xfrm>
            <a:off x="762000" y="419100"/>
            <a:ext cx="8636000" cy="1778000"/>
          </a:xfrm>
          <a:prstGeom prst="rect">
            <a:avLst/>
          </a:prstGeom>
        </p:spPr>
        <p:txBody>
          <a:bodyPr lIns="50800" tIns="50800" rIns="50800" bIns="50800"/>
          <a:lstStyle>
            <a:lvl1pPr marL="45155" marR="45155" algn="ctr" defTabSz="1016000">
              <a:defRPr sz="4800">
                <a:solidFill>
                  <a:srgbClr val="000000"/>
                </a:solidFill>
                <a:uFill>
                  <a:solidFill>
                    <a:srgbClr val="000000"/>
                  </a:solidFill>
                </a:uFill>
                <a:latin typeface="Times"/>
                <a:ea typeface="Times"/>
                <a:cs typeface="Times"/>
                <a:sym typeface="Times"/>
              </a:defRPr>
            </a:lvl1pPr>
          </a:lstStyle>
          <a:p>
            <a:r>
              <a:t>Title Text</a:t>
            </a:r>
          </a:p>
        </p:txBody>
      </p:sp>
      <p:sp>
        <p:nvSpPr>
          <p:cNvPr id="295" name="Body Level One…"/>
          <p:cNvSpPr txBox="1">
            <a:spLocks noGrp="1"/>
          </p:cNvSpPr>
          <p:nvPr>
            <p:ph type="body" idx="1"/>
          </p:nvPr>
        </p:nvSpPr>
        <p:spPr>
          <a:xfrm>
            <a:off x="762000" y="2197100"/>
            <a:ext cx="8636000" cy="5422900"/>
          </a:xfrm>
          <a:prstGeom prst="rect">
            <a:avLst/>
          </a:prstGeom>
        </p:spPr>
        <p:txBody>
          <a:bodyPr lIns="50800" tIns="50800" rIns="50800" bIns="50800" anchor="t"/>
          <a:lstStyle>
            <a:lvl1pPr marL="426155" marR="45155" indent="-381000" defTabSz="1016000">
              <a:spcBef>
                <a:spcPts val="800"/>
              </a:spcBef>
              <a:buSzPct val="100000"/>
              <a:buFontTx/>
              <a:buChar char="•"/>
              <a:defRPr sz="3400">
                <a:solidFill>
                  <a:srgbClr val="000000"/>
                </a:solidFill>
                <a:uFill>
                  <a:solidFill>
                    <a:srgbClr val="000000"/>
                  </a:solidFill>
                </a:uFill>
                <a:latin typeface="Times"/>
                <a:ea typeface="Times"/>
                <a:cs typeface="Times"/>
                <a:sym typeface="Times"/>
              </a:defRPr>
            </a:lvl1pPr>
            <a:lvl2pPr marL="870655" marR="45155" indent="-317499" defTabSz="1016000">
              <a:spcBef>
                <a:spcPts val="700"/>
              </a:spcBef>
              <a:buSzPct val="100000"/>
              <a:buFontTx/>
              <a:buChar char="–"/>
              <a:defRPr sz="3000">
                <a:solidFill>
                  <a:srgbClr val="000000"/>
                </a:solidFill>
                <a:uFill>
                  <a:solidFill>
                    <a:srgbClr val="000000"/>
                  </a:solidFill>
                </a:uFill>
                <a:latin typeface="Times"/>
                <a:ea typeface="Times"/>
                <a:cs typeface="Times"/>
                <a:sym typeface="Times"/>
              </a:defRPr>
            </a:lvl2pPr>
            <a:lvl3pPr marL="1315155" marR="45155" indent="-254000" defTabSz="1016000">
              <a:spcBef>
                <a:spcPts val="600"/>
              </a:spcBef>
              <a:buSzPct val="100000"/>
              <a:buFontTx/>
              <a:buChar char="•"/>
              <a:defRPr sz="2600">
                <a:solidFill>
                  <a:srgbClr val="000000"/>
                </a:solidFill>
                <a:uFill>
                  <a:solidFill>
                    <a:srgbClr val="000000"/>
                  </a:solidFill>
                </a:uFill>
                <a:latin typeface="Times"/>
                <a:ea typeface="Times"/>
                <a:cs typeface="Times"/>
                <a:sym typeface="Times"/>
              </a:defRPr>
            </a:lvl3pPr>
            <a:lvl4pPr marL="1823154" marR="45155" indent="-254000" defTabSz="1016000">
              <a:spcBef>
                <a:spcPts val="500"/>
              </a:spcBef>
              <a:buSzPct val="100000"/>
              <a:buFontTx/>
              <a:buChar char="–"/>
              <a:defRPr sz="2200">
                <a:solidFill>
                  <a:srgbClr val="000000"/>
                </a:solidFill>
                <a:uFill>
                  <a:solidFill>
                    <a:srgbClr val="000000"/>
                  </a:solidFill>
                </a:uFill>
                <a:latin typeface="Times"/>
                <a:ea typeface="Times"/>
                <a:cs typeface="Times"/>
                <a:sym typeface="Times"/>
              </a:defRPr>
            </a:lvl4pPr>
            <a:lvl5pPr marL="2331156" marR="45155" indent="-254000" defTabSz="1016000">
              <a:spcBef>
                <a:spcPts val="500"/>
              </a:spcBef>
              <a:buSzPct val="100000"/>
              <a:buFontTx/>
              <a:buChar char="»"/>
              <a:defRPr sz="2200">
                <a:solidFill>
                  <a:srgbClr val="000000"/>
                </a:solidFill>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296" name="Slide Number"/>
          <p:cNvSpPr txBox="1">
            <a:spLocks noGrp="1"/>
          </p:cNvSpPr>
          <p:nvPr>
            <p:ph type="sldNum" sz="quarter" idx="2"/>
          </p:nvPr>
        </p:nvSpPr>
        <p:spPr>
          <a:xfrm>
            <a:off x="8196439" y="6946900"/>
            <a:ext cx="292101" cy="330200"/>
          </a:xfrm>
          <a:prstGeom prst="rect">
            <a:avLst/>
          </a:prstGeom>
        </p:spPr>
        <p:txBody>
          <a:bodyPr lIns="50800" tIns="50800" rIns="50800" bIns="50800"/>
          <a:lstStyle>
            <a:lvl1pPr defTabSz="508000">
              <a:defRPr>
                <a:solidFill>
                  <a:srgbClr val="000000"/>
                </a:solidFill>
                <a:uFill>
                  <a:solidFill>
                    <a:srgbClr val="000000"/>
                  </a:solidFill>
                </a:uFill>
                <a:latin typeface="Times"/>
                <a:ea typeface="Times"/>
                <a:cs typeface="Times"/>
                <a:sym typeface="Time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amp; Subtitle copy 2">
    <p:spTree>
      <p:nvGrpSpPr>
        <p:cNvPr id="1" name=""/>
        <p:cNvGrpSpPr/>
        <p:nvPr/>
      </p:nvGrpSpPr>
      <p:grpSpPr>
        <a:xfrm>
          <a:off x="0" y="0"/>
          <a:ext cx="0" cy="0"/>
          <a:chOff x="0" y="0"/>
          <a:chExt cx="0" cy="0"/>
        </a:xfrm>
      </p:grpSpPr>
      <p:sp>
        <p:nvSpPr>
          <p:cNvPr id="303" name="Title Text"/>
          <p:cNvSpPr txBox="1">
            <a:spLocks noGrp="1"/>
          </p:cNvSpPr>
          <p:nvPr>
            <p:ph type="title"/>
          </p:nvPr>
        </p:nvSpPr>
        <p:spPr>
          <a:xfrm>
            <a:off x="990600" y="1155700"/>
            <a:ext cx="8178800" cy="2705100"/>
          </a:xfrm>
          <a:prstGeom prst="rect">
            <a:avLst/>
          </a:prstGeom>
        </p:spPr>
        <p:txBody>
          <a:bodyPr lIns="50800" tIns="50800" rIns="50800" bIns="50800" anchor="b"/>
          <a:lstStyle>
            <a:lvl1pPr algn="ctr">
              <a:defRPr sz="5400"/>
            </a:lvl1pPr>
          </a:lstStyle>
          <a:p>
            <a:r>
              <a:t>Title Text</a:t>
            </a:r>
          </a:p>
        </p:txBody>
      </p:sp>
      <p:sp>
        <p:nvSpPr>
          <p:cNvPr id="304" name="Body Level One…"/>
          <p:cNvSpPr txBox="1">
            <a:spLocks noGrp="1"/>
          </p:cNvSpPr>
          <p:nvPr>
            <p:ph type="body" sz="quarter" idx="1"/>
          </p:nvPr>
        </p:nvSpPr>
        <p:spPr>
          <a:xfrm>
            <a:off x="990600" y="3924300"/>
            <a:ext cx="8178800" cy="1155700"/>
          </a:xfrm>
          <a:prstGeom prst="rect">
            <a:avLst/>
          </a:prstGeom>
        </p:spPr>
        <p:txBody>
          <a:bodyPr lIns="50800" tIns="50800" rIns="50800" bIns="50800" anchor="t"/>
          <a:lstStyle>
            <a:lvl1pPr marL="0" indent="0" algn="ctr">
              <a:spcBef>
                <a:spcPts val="0"/>
              </a:spcBef>
              <a:buSzTx/>
              <a:buFontTx/>
              <a:buNone/>
              <a:defRPr sz="2600"/>
            </a:lvl1pPr>
            <a:lvl2pPr marL="0" indent="0" algn="ctr">
              <a:spcBef>
                <a:spcPts val="0"/>
              </a:spcBef>
              <a:buSzTx/>
              <a:buFontTx/>
              <a:buNone/>
              <a:defRPr sz="2600"/>
            </a:lvl2pPr>
            <a:lvl3pPr marL="0" indent="0" algn="ctr">
              <a:spcBef>
                <a:spcPts val="0"/>
              </a:spcBef>
              <a:buSzTx/>
              <a:buFontTx/>
              <a:buNone/>
              <a:defRPr sz="2600"/>
            </a:lvl3pPr>
            <a:lvl4pPr marL="0" indent="0" algn="ctr">
              <a:spcBef>
                <a:spcPts val="0"/>
              </a:spcBef>
              <a:buSzTx/>
              <a:buFontTx/>
              <a:buNone/>
              <a:defRPr sz="2600"/>
            </a:lvl4pPr>
            <a:lvl5pPr marL="0" indent="0" algn="ctr">
              <a:spcBef>
                <a:spcPts val="0"/>
              </a:spcBef>
              <a:buSzTx/>
              <a:buFontTx/>
              <a:buNone/>
              <a:defRPr sz="2600"/>
            </a:lvl5pPr>
          </a:lstStyle>
          <a:p>
            <a:r>
              <a:t>Body Level One</a:t>
            </a:r>
          </a:p>
          <a:p>
            <a:pPr lvl="1"/>
            <a:r>
              <a:t>Body Level Two</a:t>
            </a:r>
          </a:p>
          <a:p>
            <a:pPr lvl="2"/>
            <a:r>
              <a:t>Body Level Three</a:t>
            </a:r>
          </a:p>
          <a:p>
            <a:pPr lvl="3"/>
            <a:r>
              <a:t>Body Level Four</a:t>
            </a:r>
          </a:p>
          <a:p>
            <a:pPr lvl="4"/>
            <a:r>
              <a:t>Body Level Five</a:t>
            </a:r>
          </a:p>
        </p:txBody>
      </p:sp>
      <p:sp>
        <p:nvSpPr>
          <p:cNvPr id="305" name="Slide Number"/>
          <p:cNvSpPr txBox="1">
            <a:spLocks noGrp="1"/>
          </p:cNvSpPr>
          <p:nvPr>
            <p:ph type="sldNum" sz="quarter" idx="2"/>
          </p:nvPr>
        </p:nvSpPr>
        <p:spPr>
          <a:xfrm>
            <a:off x="4964620" y="7302500"/>
            <a:ext cx="228353" cy="304800"/>
          </a:xfrm>
          <a:prstGeom prst="rect">
            <a:avLst/>
          </a:prstGeom>
        </p:spPr>
        <p:txBody>
          <a:bodyPr/>
          <a:lstStyle>
            <a:lvl1pPr>
              <a:defRPr sz="1200"/>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011279"/>
        </a:solidFill>
        <a:effectLst/>
      </p:bgPr>
    </p:bg>
    <p:spTree>
      <p:nvGrpSpPr>
        <p:cNvPr id="1" name=""/>
        <p:cNvGrpSpPr/>
        <p:nvPr/>
      </p:nvGrpSpPr>
      <p:grpSpPr>
        <a:xfrm>
          <a:off x="0" y="0"/>
          <a:ext cx="0" cy="0"/>
          <a:chOff x="0" y="0"/>
          <a:chExt cx="0" cy="0"/>
        </a:xfrm>
      </p:grpSpPr>
      <p:sp>
        <p:nvSpPr>
          <p:cNvPr id="312" name="Text"/>
          <p:cNvSpPr txBox="1"/>
          <p:nvPr/>
        </p:nvSpPr>
        <p:spPr>
          <a:xfrm>
            <a:off x="800100" y="6934200"/>
            <a:ext cx="20193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508000">
              <a:lnSpc>
                <a:spcPts val="1300"/>
              </a:lnSpc>
              <a:tabLst>
                <a:tab pos="1016000" algn="l"/>
                <a:tab pos="2032000" algn="l"/>
                <a:tab pos="2032000" algn="l"/>
              </a:tabLst>
              <a:defRPr sz="1200">
                <a:solidFill>
                  <a:srgbClr val="000000"/>
                </a:solidFill>
                <a:latin typeface="Times"/>
                <a:ea typeface="Times"/>
                <a:cs typeface="Times"/>
                <a:sym typeface="Times"/>
              </a:defRPr>
            </a:lvl1pPr>
          </a:lstStyle>
          <a:p>
            <a:r>
              <a:t> </a:t>
            </a:r>
          </a:p>
        </p:txBody>
      </p:sp>
      <p:sp>
        <p:nvSpPr>
          <p:cNvPr id="313" name="Text"/>
          <p:cNvSpPr txBox="1"/>
          <p:nvPr/>
        </p:nvSpPr>
        <p:spPr>
          <a:xfrm>
            <a:off x="3510844" y="6934200"/>
            <a:ext cx="3124201"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08000">
              <a:lnSpc>
                <a:spcPts val="1300"/>
              </a:lnSpc>
              <a:tabLst>
                <a:tab pos="1016000" algn="l"/>
                <a:tab pos="2032000" algn="l"/>
                <a:tab pos="3048000" algn="l"/>
                <a:tab pos="3136900" algn="l"/>
              </a:tabLst>
              <a:defRPr sz="1200">
                <a:solidFill>
                  <a:srgbClr val="000000"/>
                </a:solidFill>
                <a:latin typeface="Times"/>
                <a:ea typeface="Times"/>
                <a:cs typeface="Times"/>
                <a:sym typeface="Times"/>
              </a:defRPr>
            </a:lvl1pPr>
          </a:lstStyle>
          <a:p>
            <a:r>
              <a:t> </a:t>
            </a:r>
          </a:p>
        </p:txBody>
      </p:sp>
      <p:sp>
        <p:nvSpPr>
          <p:cNvPr id="314" name="Title Text"/>
          <p:cNvSpPr txBox="1">
            <a:spLocks noGrp="1"/>
          </p:cNvSpPr>
          <p:nvPr>
            <p:ph type="title"/>
          </p:nvPr>
        </p:nvSpPr>
        <p:spPr>
          <a:xfrm>
            <a:off x="660400" y="0"/>
            <a:ext cx="8834967" cy="2628900"/>
          </a:xfrm>
          <a:prstGeom prst="rect">
            <a:avLst/>
          </a:prstGeom>
        </p:spPr>
        <p:txBody>
          <a:bodyPr lIns="0" tIns="0" rIns="0" bIns="0"/>
          <a:lstStyle>
            <a:lvl1pPr algn="ctr" defTabSz="508000">
              <a:lnSpc>
                <a:spcPts val="5400"/>
              </a:lnSpc>
              <a:spcBef>
                <a:spcPts val="200"/>
              </a:spcBef>
              <a:tabLst>
                <a:tab pos="1016000" algn="l"/>
                <a:tab pos="2032000" algn="l"/>
                <a:tab pos="3048000" algn="l"/>
                <a:tab pos="4064000" algn="l"/>
                <a:tab pos="5080000" algn="l"/>
                <a:tab pos="6096000" algn="l"/>
                <a:tab pos="7112000" algn="l"/>
                <a:tab pos="8128000" algn="l"/>
              </a:tabLst>
              <a:defRPr sz="4600">
                <a:solidFill>
                  <a:srgbClr val="000000"/>
                </a:solidFill>
                <a:latin typeface="Times"/>
                <a:ea typeface="Times"/>
                <a:cs typeface="Times"/>
                <a:sym typeface="Times"/>
              </a:defRPr>
            </a:lvl1pPr>
          </a:lstStyle>
          <a:p>
            <a:r>
              <a:t>Title Text</a:t>
            </a:r>
          </a:p>
        </p:txBody>
      </p:sp>
      <p:sp>
        <p:nvSpPr>
          <p:cNvPr id="315" name="Body Level One…"/>
          <p:cNvSpPr txBox="1">
            <a:spLocks noGrp="1"/>
          </p:cNvSpPr>
          <p:nvPr>
            <p:ph type="body" idx="1"/>
          </p:nvPr>
        </p:nvSpPr>
        <p:spPr>
          <a:xfrm>
            <a:off x="787400" y="2247900"/>
            <a:ext cx="8559800" cy="5381978"/>
          </a:xfrm>
          <a:prstGeom prst="rect">
            <a:avLst/>
          </a:prstGeom>
        </p:spPr>
        <p:txBody>
          <a:bodyPr lIns="50800" tIns="50800" rIns="50800" bIns="50800" anchor="t"/>
          <a:lstStyle>
            <a:lvl1pPr marL="379302" indent="-379302" defTabSz="508000">
              <a:lnSpc>
                <a:spcPts val="3800"/>
              </a:lnSpc>
              <a:spcBef>
                <a:spcPts val="800"/>
              </a:spcBef>
              <a:buSzPct val="100000"/>
              <a:buFontTx/>
              <a:buChar char="•"/>
              <a:tabLst>
                <a:tab pos="317500" algn="l"/>
                <a:tab pos="952500" algn="l"/>
                <a:tab pos="1968500" algn="l"/>
                <a:tab pos="2984500" algn="l"/>
                <a:tab pos="4000500" algn="l"/>
                <a:tab pos="5016500" algn="l"/>
                <a:tab pos="6032500" algn="l"/>
                <a:tab pos="7048500" algn="l"/>
                <a:tab pos="8064500" algn="l"/>
              </a:tabLst>
              <a:defRPr>
                <a:solidFill>
                  <a:srgbClr val="000000"/>
                </a:solidFill>
                <a:latin typeface="Times"/>
                <a:ea typeface="Times"/>
                <a:cs typeface="Times"/>
                <a:sym typeface="Times"/>
              </a:defRPr>
            </a:lvl1pPr>
            <a:lvl2pPr marL="838200" indent="-330200" defTabSz="508000">
              <a:lnSpc>
                <a:spcPts val="3300"/>
              </a:lnSpc>
              <a:spcBef>
                <a:spcPts val="700"/>
              </a:spcBef>
              <a:buSzPct val="100000"/>
              <a:buFontTx/>
              <a:buChar char="–"/>
              <a:tabLst>
                <a:tab pos="1308100" algn="l"/>
                <a:tab pos="1498600" algn="l"/>
                <a:tab pos="2514600" algn="l"/>
                <a:tab pos="3530600" algn="l"/>
                <a:tab pos="4546600" algn="l"/>
                <a:tab pos="5562600" algn="l"/>
                <a:tab pos="6578600" algn="l"/>
                <a:tab pos="7594600" algn="l"/>
                <a:tab pos="8610600" algn="l"/>
              </a:tabLst>
              <a:defRPr sz="2800">
                <a:solidFill>
                  <a:srgbClr val="000000"/>
                </a:solidFill>
                <a:latin typeface="Times"/>
                <a:ea typeface="Times"/>
                <a:cs typeface="Times"/>
                <a:sym typeface="Times"/>
              </a:defRPr>
            </a:lvl2pPr>
            <a:lvl3pPr marL="1275109" indent="-259109" defTabSz="508000">
              <a:lnSpc>
                <a:spcPts val="2800"/>
              </a:lnSpc>
              <a:spcBef>
                <a:spcPts val="600"/>
              </a:spcBef>
              <a:buSzPct val="100000"/>
              <a:buFontTx/>
              <a:buChar char="•"/>
              <a:tabLst>
                <a:tab pos="1930400" algn="l"/>
                <a:tab pos="2184400" algn="l"/>
                <a:tab pos="2946400" algn="l"/>
                <a:tab pos="3962400" algn="l"/>
                <a:tab pos="4978400" algn="l"/>
                <a:tab pos="5994400" algn="l"/>
                <a:tab pos="7010400" algn="l"/>
                <a:tab pos="8026400" algn="l"/>
                <a:tab pos="9042400" algn="l"/>
              </a:tabLst>
              <a:defRPr sz="2400">
                <a:solidFill>
                  <a:srgbClr val="000000"/>
                </a:solidFill>
                <a:latin typeface="Times"/>
                <a:ea typeface="Times"/>
                <a:cs typeface="Times"/>
                <a:sym typeface="Times"/>
              </a:defRPr>
            </a:lvl3pPr>
            <a:lvl4pPr marL="1803400" indent="-279400" defTabSz="508000">
              <a:lnSpc>
                <a:spcPts val="2400"/>
              </a:lnSpc>
              <a:spcBef>
                <a:spcPts val="500"/>
              </a:spcBef>
              <a:buSzPct val="100000"/>
              <a:buFontTx/>
              <a:buChar char="–"/>
              <a:tabLst>
                <a:tab pos="2463800" algn="l"/>
                <a:tab pos="3225800" algn="l"/>
                <a:tab pos="3479800" algn="l"/>
                <a:tab pos="4495800" algn="l"/>
                <a:tab pos="5511800" algn="l"/>
                <a:tab pos="6527800" algn="l"/>
                <a:tab pos="7543800" algn="l"/>
                <a:tab pos="8559800" algn="l"/>
                <a:tab pos="9575800" algn="l"/>
              </a:tabLst>
              <a:defRPr sz="2000">
                <a:solidFill>
                  <a:srgbClr val="000000"/>
                </a:solidFill>
                <a:latin typeface="Times"/>
                <a:ea typeface="Times"/>
                <a:cs typeface="Times"/>
                <a:sym typeface="Times"/>
              </a:defRPr>
            </a:lvl4pPr>
            <a:lvl5pPr marL="2311400" indent="-279400" defTabSz="508000">
              <a:lnSpc>
                <a:spcPts val="2400"/>
              </a:lnSpc>
              <a:spcBef>
                <a:spcPts val="0"/>
              </a:spcBef>
              <a:buSzPct val="100000"/>
              <a:buFontTx/>
              <a:buChar char="»"/>
              <a:tabLst>
                <a:tab pos="2971800" algn="l"/>
                <a:tab pos="3987800" algn="l"/>
                <a:tab pos="4241800" algn="l"/>
                <a:tab pos="5003800" algn="l"/>
                <a:tab pos="6019800" algn="l"/>
                <a:tab pos="7035800" algn="l"/>
                <a:tab pos="8051800" algn="l"/>
                <a:tab pos="9067800" algn="l"/>
                <a:tab pos="10083800" algn="l"/>
              </a:tabLst>
              <a:defRPr sz="2000">
                <a:solidFill>
                  <a:srgbClr val="000000"/>
                </a:solid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316" name="Slide Number"/>
          <p:cNvSpPr txBox="1">
            <a:spLocks noGrp="1"/>
          </p:cNvSpPr>
          <p:nvPr>
            <p:ph type="sldNum" sz="quarter" idx="2"/>
          </p:nvPr>
        </p:nvSpPr>
        <p:spPr>
          <a:xfrm>
            <a:off x="9104488" y="6985000"/>
            <a:ext cx="241301" cy="254000"/>
          </a:xfrm>
          <a:prstGeom prst="rect">
            <a:avLst/>
          </a:prstGeom>
        </p:spPr>
        <p:txBody>
          <a:bodyPr/>
          <a:lstStyle>
            <a:lvl1pPr algn="r" defTabSz="508000">
              <a:lnSpc>
                <a:spcPts val="1300"/>
              </a:lnSpc>
              <a:tabLst>
                <a:tab pos="1016000" algn="l"/>
                <a:tab pos="2032000" algn="l"/>
              </a:tabLst>
              <a:defRPr sz="1200">
                <a:solidFill>
                  <a:srgbClr val="000000"/>
                </a:solidFill>
                <a:latin typeface="Times"/>
                <a:ea typeface="Times"/>
                <a:cs typeface="Times"/>
                <a:sym typeface="Time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3" name="Title Text"/>
          <p:cNvSpPr txBox="1">
            <a:spLocks noGrp="1"/>
          </p:cNvSpPr>
          <p:nvPr>
            <p:ph type="title"/>
          </p:nvPr>
        </p:nvSpPr>
        <p:spPr>
          <a:xfrm>
            <a:off x="990600" y="165100"/>
            <a:ext cx="8178800" cy="1981200"/>
          </a:xfrm>
          <a:prstGeom prst="rect">
            <a:avLst/>
          </a:prstGeom>
        </p:spPr>
        <p:txBody>
          <a:bodyPr lIns="0" tIns="0" rIns="0" bIns="0"/>
          <a:lstStyle>
            <a:lvl1pPr algn="ctr" defTabSz="355600">
              <a:defRPr sz="5400">
                <a:solidFill>
                  <a:srgbClr val="FFFFFF"/>
                </a:solidFill>
                <a:latin typeface="Chalkboard"/>
                <a:ea typeface="Chalkboard"/>
                <a:cs typeface="Chalkboard"/>
                <a:sym typeface="Chalkboard"/>
              </a:defRPr>
            </a:lvl1pPr>
          </a:lstStyle>
          <a:p>
            <a:r>
              <a:t>Title Text</a:t>
            </a:r>
          </a:p>
        </p:txBody>
      </p:sp>
      <p:sp>
        <p:nvSpPr>
          <p:cNvPr id="324" name="Body Level One…"/>
          <p:cNvSpPr txBox="1">
            <a:spLocks noGrp="1"/>
          </p:cNvSpPr>
          <p:nvPr>
            <p:ph type="body" idx="1"/>
          </p:nvPr>
        </p:nvSpPr>
        <p:spPr>
          <a:xfrm>
            <a:off x="990600" y="2298700"/>
            <a:ext cx="8178800" cy="4483100"/>
          </a:xfrm>
          <a:prstGeom prst="rect">
            <a:avLst/>
          </a:prstGeom>
        </p:spPr>
        <p:txBody>
          <a:bodyPr lIns="50800" tIns="50800" rIns="50800" bIns="50800"/>
          <a:lstStyle>
            <a:lvl1pPr marL="680735" indent="-325135" defTabSz="355600">
              <a:spcBef>
                <a:spcPts val="2300"/>
              </a:spcBef>
              <a:buSzPct val="43000"/>
              <a:buFontTx/>
              <a:buBlip>
                <a:blip r:embed="rId3"/>
              </a:buBlip>
              <a:defRPr sz="2600">
                <a:solidFill>
                  <a:srgbClr val="FFFFFF"/>
                </a:solidFill>
                <a:latin typeface="Chalkboard"/>
                <a:ea typeface="Chalkboard"/>
                <a:cs typeface="Chalkboard"/>
                <a:sym typeface="Chalkboard"/>
              </a:defRPr>
            </a:lvl1pPr>
            <a:lvl2pPr marL="1112535" indent="-325135" defTabSz="355600">
              <a:spcBef>
                <a:spcPts val="2300"/>
              </a:spcBef>
              <a:buSzPct val="43000"/>
              <a:buFontTx/>
              <a:buBlip>
                <a:blip r:embed="rId3"/>
              </a:buBlip>
              <a:defRPr sz="2600">
                <a:solidFill>
                  <a:srgbClr val="FFFFFF"/>
                </a:solidFill>
                <a:latin typeface="Chalkboard"/>
                <a:ea typeface="Chalkboard"/>
                <a:cs typeface="Chalkboard"/>
                <a:sym typeface="Chalkboard"/>
              </a:defRPr>
            </a:lvl2pPr>
            <a:lvl3pPr marL="1544335" indent="-325135" defTabSz="355600">
              <a:spcBef>
                <a:spcPts val="2300"/>
              </a:spcBef>
              <a:buSzPct val="43000"/>
              <a:buFontTx/>
              <a:buBlip>
                <a:blip r:embed="rId3"/>
              </a:buBlip>
              <a:defRPr sz="2600">
                <a:solidFill>
                  <a:srgbClr val="FFFFFF"/>
                </a:solidFill>
                <a:latin typeface="Chalkboard"/>
                <a:ea typeface="Chalkboard"/>
                <a:cs typeface="Chalkboard"/>
                <a:sym typeface="Chalkboard"/>
              </a:defRPr>
            </a:lvl3pPr>
            <a:lvl4pPr marL="1976135" indent="-325135" defTabSz="355600">
              <a:spcBef>
                <a:spcPts val="2300"/>
              </a:spcBef>
              <a:buSzPct val="43000"/>
              <a:buFontTx/>
              <a:buBlip>
                <a:blip r:embed="rId3"/>
              </a:buBlip>
              <a:defRPr sz="2600">
                <a:solidFill>
                  <a:srgbClr val="FFFFFF"/>
                </a:solidFill>
                <a:latin typeface="Chalkboard"/>
                <a:ea typeface="Chalkboard"/>
                <a:cs typeface="Chalkboard"/>
                <a:sym typeface="Chalkboard"/>
              </a:defRPr>
            </a:lvl4pPr>
            <a:lvl5pPr marL="2433335" indent="-325135" defTabSz="355600">
              <a:spcBef>
                <a:spcPts val="2300"/>
              </a:spcBef>
              <a:buSzPct val="43000"/>
              <a:buFontTx/>
              <a:buBlip>
                <a:blip r:embed="rId3"/>
              </a:buBlip>
              <a:defRPr sz="2600">
                <a:solidFill>
                  <a:srgbClr val="FFFFFF"/>
                </a:solidFill>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325" name="Slide Number"/>
          <p:cNvSpPr txBox="1">
            <a:spLocks noGrp="1"/>
          </p:cNvSpPr>
          <p:nvPr>
            <p:ph type="sldNum" sz="quarter" idx="2"/>
          </p:nvPr>
        </p:nvSpPr>
        <p:spPr>
          <a:xfrm>
            <a:off x="4950831" y="7289800"/>
            <a:ext cx="232208" cy="264680"/>
          </a:xfrm>
          <a:prstGeom prst="rect">
            <a:avLst/>
          </a:prstGeom>
        </p:spPr>
        <p:txBody>
          <a:bodyPr/>
          <a:lstStyle>
            <a:lvl1pPr defTabSz="355600">
              <a:defRPr sz="1200">
                <a:solidFill>
                  <a:srgbClr val="FFFFFF"/>
                </a:solidFill>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32" name="Title Text"/>
          <p:cNvSpPr txBox="1">
            <a:spLocks noGrp="1"/>
          </p:cNvSpPr>
          <p:nvPr>
            <p:ph type="title"/>
          </p:nvPr>
        </p:nvSpPr>
        <p:spPr>
          <a:xfrm>
            <a:off x="990600" y="2006600"/>
            <a:ext cx="8178800" cy="1981200"/>
          </a:xfrm>
          <a:prstGeom prst="rect">
            <a:avLst/>
          </a:prstGeom>
        </p:spPr>
        <p:txBody>
          <a:bodyPr anchor="b"/>
          <a:lstStyle>
            <a:lvl1pPr algn="ctr" defTabSz="355600">
              <a:defRPr>
                <a:solidFill>
                  <a:srgbClr val="FFFFFF"/>
                </a:solidFill>
                <a:latin typeface="Chalkboard"/>
                <a:ea typeface="Chalkboard"/>
                <a:cs typeface="Chalkboard"/>
                <a:sym typeface="Chalkboard"/>
              </a:defRPr>
            </a:lvl1pPr>
          </a:lstStyle>
          <a:p>
            <a:r>
              <a:t>Title Text</a:t>
            </a:r>
          </a:p>
        </p:txBody>
      </p:sp>
      <p:sp>
        <p:nvSpPr>
          <p:cNvPr id="333" name="Body Level One…"/>
          <p:cNvSpPr txBox="1">
            <a:spLocks noGrp="1"/>
          </p:cNvSpPr>
          <p:nvPr>
            <p:ph type="body" sz="quarter" idx="1"/>
          </p:nvPr>
        </p:nvSpPr>
        <p:spPr>
          <a:xfrm>
            <a:off x="990600" y="4064000"/>
            <a:ext cx="8178800" cy="1143000"/>
          </a:xfrm>
          <a:prstGeom prst="rect">
            <a:avLst/>
          </a:prstGeom>
        </p:spPr>
        <p:txBody>
          <a:bodyPr anchor="t"/>
          <a:lstStyle>
            <a:lvl1pPr marL="0" indent="0" algn="ctr" defTabSz="355600">
              <a:spcBef>
                <a:spcPts val="0"/>
              </a:spcBef>
              <a:buSzTx/>
              <a:buFontTx/>
              <a:buNone/>
              <a:defRPr sz="2800">
                <a:solidFill>
                  <a:srgbClr val="FFFFFF"/>
                </a:solidFill>
                <a:latin typeface="Chalkboard"/>
                <a:ea typeface="Chalkboard"/>
                <a:cs typeface="Chalkboard"/>
                <a:sym typeface="Chalkboard"/>
              </a:defRPr>
            </a:lvl1pPr>
            <a:lvl2pPr marL="0" indent="0" algn="ctr" defTabSz="355600">
              <a:spcBef>
                <a:spcPts val="0"/>
              </a:spcBef>
              <a:buSzTx/>
              <a:buFontTx/>
              <a:buNone/>
              <a:defRPr sz="2800">
                <a:solidFill>
                  <a:srgbClr val="FFFFFF"/>
                </a:solidFill>
                <a:latin typeface="Chalkboard"/>
                <a:ea typeface="Chalkboard"/>
                <a:cs typeface="Chalkboard"/>
                <a:sym typeface="Chalkboard"/>
              </a:defRPr>
            </a:lvl2pPr>
            <a:lvl3pPr marL="0" indent="0" algn="ctr" defTabSz="355600">
              <a:spcBef>
                <a:spcPts val="0"/>
              </a:spcBef>
              <a:buSzTx/>
              <a:buFontTx/>
              <a:buNone/>
              <a:defRPr sz="2800">
                <a:solidFill>
                  <a:srgbClr val="FFFFFF"/>
                </a:solidFill>
                <a:latin typeface="Chalkboard"/>
                <a:ea typeface="Chalkboard"/>
                <a:cs typeface="Chalkboard"/>
                <a:sym typeface="Chalkboard"/>
              </a:defRPr>
            </a:lvl3pPr>
            <a:lvl4pPr marL="0" indent="0" algn="ctr" defTabSz="355600">
              <a:spcBef>
                <a:spcPts val="0"/>
              </a:spcBef>
              <a:buSzTx/>
              <a:buFontTx/>
              <a:buNone/>
              <a:defRPr sz="2800">
                <a:solidFill>
                  <a:srgbClr val="FFFFFF"/>
                </a:solidFill>
                <a:latin typeface="Chalkboard"/>
                <a:ea typeface="Chalkboard"/>
                <a:cs typeface="Chalkboard"/>
                <a:sym typeface="Chalkboard"/>
              </a:defRPr>
            </a:lvl4pPr>
            <a:lvl5pPr marL="0" indent="0" algn="ctr" defTabSz="355600">
              <a:spcBef>
                <a:spcPts val="0"/>
              </a:spcBef>
              <a:buSzTx/>
              <a:buFontTx/>
              <a:buNone/>
              <a:defRPr sz="2800">
                <a:solidFill>
                  <a:srgbClr val="FFFFFF"/>
                </a:solidFill>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334" name="Slide Number"/>
          <p:cNvSpPr txBox="1">
            <a:spLocks noGrp="1"/>
          </p:cNvSpPr>
          <p:nvPr>
            <p:ph type="sldNum" sz="quarter" idx="2"/>
          </p:nvPr>
        </p:nvSpPr>
        <p:spPr>
          <a:xfrm>
            <a:off x="4953572" y="7239000"/>
            <a:ext cx="256092" cy="302443"/>
          </a:xfrm>
          <a:prstGeom prst="rect">
            <a:avLst/>
          </a:prstGeom>
        </p:spPr>
        <p:txBody>
          <a:bodyPr/>
          <a:lstStyle>
            <a:lvl1pPr defTabSz="355600">
              <a:defRPr>
                <a:solidFill>
                  <a:srgbClr val="FFFFFF"/>
                </a:solidFill>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amp; Bullets - 2 Colum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41" name="Title Text"/>
          <p:cNvSpPr txBox="1">
            <a:spLocks noGrp="1"/>
          </p:cNvSpPr>
          <p:nvPr>
            <p:ph type="title"/>
          </p:nvPr>
        </p:nvSpPr>
        <p:spPr>
          <a:xfrm>
            <a:off x="990600" y="165100"/>
            <a:ext cx="8178800" cy="1981200"/>
          </a:xfrm>
          <a:prstGeom prst="rect">
            <a:avLst/>
          </a:prstGeom>
        </p:spPr>
        <p:txBody>
          <a:bodyPr/>
          <a:lstStyle>
            <a:lvl1pPr algn="ctr" defTabSz="355600">
              <a:defRPr>
                <a:solidFill>
                  <a:srgbClr val="FFFFFF"/>
                </a:solidFill>
                <a:latin typeface="Chalkboard"/>
                <a:ea typeface="Chalkboard"/>
                <a:cs typeface="Chalkboard"/>
                <a:sym typeface="Chalkboard"/>
              </a:defRPr>
            </a:lvl1pPr>
          </a:lstStyle>
          <a:p>
            <a:r>
              <a:t>Title Text</a:t>
            </a:r>
          </a:p>
        </p:txBody>
      </p:sp>
      <p:sp>
        <p:nvSpPr>
          <p:cNvPr id="342" name="Body Level One…"/>
          <p:cNvSpPr txBox="1">
            <a:spLocks noGrp="1"/>
          </p:cNvSpPr>
          <p:nvPr>
            <p:ph type="body" idx="1"/>
          </p:nvPr>
        </p:nvSpPr>
        <p:spPr>
          <a:xfrm>
            <a:off x="990600" y="2298700"/>
            <a:ext cx="8178800" cy="4483100"/>
          </a:xfrm>
          <a:prstGeom prst="rect">
            <a:avLst/>
          </a:prstGeom>
        </p:spPr>
        <p:txBody>
          <a:bodyPr numCol="2" spcCol="408940" anchor="t"/>
          <a:lstStyle>
            <a:lvl1pPr marL="673263" indent="-317663" defTabSz="355600">
              <a:spcBef>
                <a:spcPts val="2600"/>
              </a:spcBef>
              <a:buSzPct val="43000"/>
              <a:buBlip>
                <a:blip r:embed="rId3"/>
              </a:buBlip>
              <a:defRPr sz="2400">
                <a:solidFill>
                  <a:srgbClr val="FFFFFF"/>
                </a:solidFill>
                <a:latin typeface="Chalkboard"/>
                <a:ea typeface="Chalkboard"/>
                <a:cs typeface="Chalkboard"/>
                <a:sym typeface="Chalkboard"/>
              </a:defRPr>
            </a:lvl1pPr>
            <a:lvl2pPr marL="1105063" indent="-317663" defTabSz="355600">
              <a:spcBef>
                <a:spcPts val="2600"/>
              </a:spcBef>
              <a:buSzPct val="43000"/>
              <a:buBlip>
                <a:blip r:embed="rId3"/>
              </a:buBlip>
              <a:defRPr sz="2400">
                <a:solidFill>
                  <a:srgbClr val="FFFFFF"/>
                </a:solidFill>
                <a:latin typeface="Chalkboard"/>
                <a:ea typeface="Chalkboard"/>
                <a:cs typeface="Chalkboard"/>
                <a:sym typeface="Chalkboard"/>
              </a:defRPr>
            </a:lvl2pPr>
            <a:lvl3pPr marL="1524163" indent="-317663" defTabSz="355600">
              <a:spcBef>
                <a:spcPts val="2600"/>
              </a:spcBef>
              <a:buSzPct val="43000"/>
              <a:buBlip>
                <a:blip r:embed="rId3"/>
              </a:buBlip>
              <a:defRPr sz="2400">
                <a:solidFill>
                  <a:srgbClr val="FFFFFF"/>
                </a:solidFill>
                <a:latin typeface="Chalkboard"/>
                <a:ea typeface="Chalkboard"/>
                <a:cs typeface="Chalkboard"/>
                <a:sym typeface="Chalkboard"/>
              </a:defRPr>
            </a:lvl3pPr>
            <a:lvl4pPr marL="1968663" indent="-317663" defTabSz="355600">
              <a:spcBef>
                <a:spcPts val="2600"/>
              </a:spcBef>
              <a:buSzPct val="43000"/>
              <a:buBlip>
                <a:blip r:embed="rId3"/>
              </a:buBlip>
              <a:defRPr sz="2400">
                <a:solidFill>
                  <a:srgbClr val="FFFFFF"/>
                </a:solidFill>
                <a:latin typeface="Chalkboard"/>
                <a:ea typeface="Chalkboard"/>
                <a:cs typeface="Chalkboard"/>
                <a:sym typeface="Chalkboard"/>
              </a:defRPr>
            </a:lvl4pPr>
            <a:lvl5pPr marL="2425863" indent="-317663" defTabSz="355600">
              <a:spcBef>
                <a:spcPts val="2600"/>
              </a:spcBef>
              <a:buSzPct val="43000"/>
              <a:buBlip>
                <a:blip r:embed="rId3"/>
              </a:buBlip>
              <a:defRPr sz="2400">
                <a:solidFill>
                  <a:srgbClr val="FFFFFF"/>
                </a:solidFill>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343" name="Slide Number"/>
          <p:cNvSpPr txBox="1">
            <a:spLocks noGrp="1"/>
          </p:cNvSpPr>
          <p:nvPr>
            <p:ph type="sldNum" sz="quarter" idx="2"/>
          </p:nvPr>
        </p:nvSpPr>
        <p:spPr>
          <a:xfrm>
            <a:off x="4953572" y="7239000"/>
            <a:ext cx="256092" cy="302443"/>
          </a:xfrm>
          <a:prstGeom prst="rect">
            <a:avLst/>
          </a:prstGeom>
        </p:spPr>
        <p:txBody>
          <a:bodyPr/>
          <a:lstStyle>
            <a:lvl1pPr defTabSz="355600">
              <a:defRPr>
                <a:solidFill>
                  <a:srgbClr val="FFFFFF"/>
                </a:solidFill>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50" name="Body Level One…"/>
          <p:cNvSpPr txBox="1">
            <a:spLocks noGrp="1"/>
          </p:cNvSpPr>
          <p:nvPr>
            <p:ph type="body" idx="1"/>
          </p:nvPr>
        </p:nvSpPr>
        <p:spPr>
          <a:xfrm>
            <a:off x="990600" y="825500"/>
            <a:ext cx="8178800" cy="5956300"/>
          </a:xfrm>
          <a:prstGeom prst="rect">
            <a:avLst/>
          </a:prstGeom>
        </p:spPr>
        <p:txBody>
          <a:bodyPr/>
          <a:lstStyle>
            <a:lvl1pPr marL="696613" indent="-341013" defTabSz="355600">
              <a:spcBef>
                <a:spcPts val="4500"/>
              </a:spcBef>
              <a:buSzPct val="43000"/>
              <a:buFontTx/>
              <a:buBlip>
                <a:blip r:embed="rId3"/>
              </a:buBlip>
              <a:defRPr sz="2800">
                <a:solidFill>
                  <a:srgbClr val="FFFFFF"/>
                </a:solidFill>
                <a:latin typeface="Chalkboard"/>
                <a:ea typeface="Chalkboard"/>
                <a:cs typeface="Chalkboard"/>
                <a:sym typeface="Chalkboard"/>
              </a:defRPr>
            </a:lvl1pPr>
            <a:lvl2pPr marL="1128413" indent="-341013" defTabSz="355600">
              <a:spcBef>
                <a:spcPts val="4500"/>
              </a:spcBef>
              <a:buSzPct val="43000"/>
              <a:buFontTx/>
              <a:buBlip>
                <a:blip r:embed="rId3"/>
              </a:buBlip>
              <a:defRPr sz="2800">
                <a:solidFill>
                  <a:srgbClr val="FFFFFF"/>
                </a:solidFill>
                <a:latin typeface="Chalkboard"/>
                <a:ea typeface="Chalkboard"/>
                <a:cs typeface="Chalkboard"/>
                <a:sym typeface="Chalkboard"/>
              </a:defRPr>
            </a:lvl2pPr>
            <a:lvl3pPr marL="1547513" indent="-341013" defTabSz="355600">
              <a:spcBef>
                <a:spcPts val="4500"/>
              </a:spcBef>
              <a:buSzPct val="43000"/>
              <a:buFontTx/>
              <a:buBlip>
                <a:blip r:embed="rId3"/>
              </a:buBlip>
              <a:defRPr sz="2800">
                <a:solidFill>
                  <a:srgbClr val="FFFFFF"/>
                </a:solidFill>
                <a:latin typeface="Chalkboard"/>
                <a:ea typeface="Chalkboard"/>
                <a:cs typeface="Chalkboard"/>
                <a:sym typeface="Chalkboard"/>
              </a:defRPr>
            </a:lvl3pPr>
            <a:lvl4pPr marL="1992013" indent="-341013" defTabSz="355600">
              <a:spcBef>
                <a:spcPts val="4500"/>
              </a:spcBef>
              <a:buSzPct val="43000"/>
              <a:buFontTx/>
              <a:buBlip>
                <a:blip r:embed="rId3"/>
              </a:buBlip>
              <a:defRPr sz="2800">
                <a:solidFill>
                  <a:srgbClr val="FFFFFF"/>
                </a:solidFill>
                <a:latin typeface="Chalkboard"/>
                <a:ea typeface="Chalkboard"/>
                <a:cs typeface="Chalkboard"/>
                <a:sym typeface="Chalkboard"/>
              </a:defRPr>
            </a:lvl4pPr>
            <a:lvl5pPr marL="2449213" indent="-341013" defTabSz="355600">
              <a:spcBef>
                <a:spcPts val="4500"/>
              </a:spcBef>
              <a:buSzPct val="43000"/>
              <a:buFontTx/>
              <a:buBlip>
                <a:blip r:embed="rId3"/>
              </a:buBlip>
              <a:defRPr sz="2800">
                <a:solidFill>
                  <a:srgbClr val="FFFFFF"/>
                </a:solidFill>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351" name="Slide Number"/>
          <p:cNvSpPr txBox="1">
            <a:spLocks noGrp="1"/>
          </p:cNvSpPr>
          <p:nvPr>
            <p:ph type="sldNum" sz="quarter" idx="2"/>
          </p:nvPr>
        </p:nvSpPr>
        <p:spPr>
          <a:xfrm>
            <a:off x="4953572" y="7239000"/>
            <a:ext cx="256092" cy="302443"/>
          </a:xfrm>
          <a:prstGeom prst="rect">
            <a:avLst/>
          </a:prstGeom>
        </p:spPr>
        <p:txBody>
          <a:bodyPr/>
          <a:lstStyle>
            <a:lvl1pPr defTabSz="355600">
              <a:defRPr>
                <a:solidFill>
                  <a:srgbClr val="FFFFFF"/>
                </a:solidFill>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58" name="Slide Number"/>
          <p:cNvSpPr txBox="1">
            <a:spLocks noGrp="1"/>
          </p:cNvSpPr>
          <p:nvPr>
            <p:ph type="sldNum" sz="quarter" idx="2"/>
          </p:nvPr>
        </p:nvSpPr>
        <p:spPr>
          <a:xfrm>
            <a:off x="4953572" y="7239000"/>
            <a:ext cx="256092" cy="302443"/>
          </a:xfrm>
          <a:prstGeom prst="rect">
            <a:avLst/>
          </a:prstGeom>
        </p:spPr>
        <p:txBody>
          <a:bodyPr/>
          <a:lstStyle>
            <a:lvl1pPr defTabSz="355600">
              <a:defRPr>
                <a:solidFill>
                  <a:srgbClr val="FFFFFF"/>
                </a:solidFill>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38" name="Body Level One…"/>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5" name="Title Text"/>
          <p:cNvSpPr txBox="1">
            <a:spLocks noGrp="1"/>
          </p:cNvSpPr>
          <p:nvPr>
            <p:ph type="title"/>
          </p:nvPr>
        </p:nvSpPr>
        <p:spPr>
          <a:xfrm>
            <a:off x="990600" y="165100"/>
            <a:ext cx="8178800" cy="1981200"/>
          </a:xfrm>
          <a:prstGeom prst="rect">
            <a:avLst/>
          </a:prstGeom>
        </p:spPr>
        <p:txBody>
          <a:bodyPr/>
          <a:lstStyle>
            <a:lvl1pPr algn="ctr" defTabSz="355600">
              <a:defRPr>
                <a:solidFill>
                  <a:srgbClr val="FFFFFF"/>
                </a:solidFill>
                <a:latin typeface="Chalkboard"/>
                <a:ea typeface="Chalkboard"/>
                <a:cs typeface="Chalkboard"/>
                <a:sym typeface="Chalkboard"/>
              </a:defRPr>
            </a:lvl1pPr>
          </a:lstStyle>
          <a:p>
            <a:r>
              <a:t>Title Text</a:t>
            </a:r>
          </a:p>
        </p:txBody>
      </p:sp>
      <p:sp>
        <p:nvSpPr>
          <p:cNvPr id="366" name="Slide Number"/>
          <p:cNvSpPr txBox="1">
            <a:spLocks noGrp="1"/>
          </p:cNvSpPr>
          <p:nvPr>
            <p:ph type="sldNum" sz="quarter" idx="2"/>
          </p:nvPr>
        </p:nvSpPr>
        <p:spPr>
          <a:xfrm>
            <a:off x="4953572" y="7239000"/>
            <a:ext cx="256092" cy="302443"/>
          </a:xfrm>
          <a:prstGeom prst="rect">
            <a:avLst/>
          </a:prstGeom>
        </p:spPr>
        <p:txBody>
          <a:bodyPr/>
          <a:lstStyle>
            <a:lvl1pPr defTabSz="355600">
              <a:defRPr>
                <a:solidFill>
                  <a:srgbClr val="FFFFFF"/>
                </a:solidFill>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3" name="Title Text"/>
          <p:cNvSpPr txBox="1">
            <a:spLocks noGrp="1"/>
          </p:cNvSpPr>
          <p:nvPr>
            <p:ph type="title"/>
          </p:nvPr>
        </p:nvSpPr>
        <p:spPr>
          <a:xfrm>
            <a:off x="990600" y="2819400"/>
            <a:ext cx="8178800" cy="1981200"/>
          </a:xfrm>
          <a:prstGeom prst="rect">
            <a:avLst/>
          </a:prstGeom>
        </p:spPr>
        <p:txBody>
          <a:bodyPr/>
          <a:lstStyle>
            <a:lvl1pPr algn="ctr" defTabSz="355600">
              <a:defRPr>
                <a:solidFill>
                  <a:srgbClr val="FFFFFF"/>
                </a:solidFill>
                <a:latin typeface="Chalkboard"/>
                <a:ea typeface="Chalkboard"/>
                <a:cs typeface="Chalkboard"/>
                <a:sym typeface="Chalkboard"/>
              </a:defRPr>
            </a:lvl1pPr>
          </a:lstStyle>
          <a:p>
            <a:r>
              <a:t>Title Text</a:t>
            </a:r>
          </a:p>
        </p:txBody>
      </p:sp>
      <p:sp>
        <p:nvSpPr>
          <p:cNvPr id="374" name="Slide Number"/>
          <p:cNvSpPr txBox="1">
            <a:spLocks noGrp="1"/>
          </p:cNvSpPr>
          <p:nvPr>
            <p:ph type="sldNum" sz="quarter" idx="2"/>
          </p:nvPr>
        </p:nvSpPr>
        <p:spPr>
          <a:xfrm>
            <a:off x="4953572" y="7239000"/>
            <a:ext cx="256092" cy="302443"/>
          </a:xfrm>
          <a:prstGeom prst="rect">
            <a:avLst/>
          </a:prstGeom>
        </p:spPr>
        <p:txBody>
          <a:bodyPr/>
          <a:lstStyle>
            <a:lvl1pPr defTabSz="355600">
              <a:defRPr>
                <a:solidFill>
                  <a:srgbClr val="FFFFFF"/>
                </a:solidFill>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000000"/>
        </a:solidFill>
        <a:effectLst/>
      </p:bgPr>
    </p:bg>
    <p:spTree>
      <p:nvGrpSpPr>
        <p:cNvPr id="1" name=""/>
        <p:cNvGrpSpPr/>
        <p:nvPr/>
      </p:nvGrpSpPr>
      <p:grpSpPr>
        <a:xfrm>
          <a:off x="0" y="0"/>
          <a:ext cx="0" cy="0"/>
          <a:chOff x="0" y="0"/>
          <a:chExt cx="0" cy="0"/>
        </a:xfrm>
      </p:grpSpPr>
      <p:pic>
        <p:nvPicPr>
          <p:cNvPr id="381" name="blackboard_photo-h.pdf" descr="blackboard_photo-h.pdf"/>
          <p:cNvPicPr>
            <a:picLocks noChangeAspect="1"/>
          </p:cNvPicPr>
          <p:nvPr/>
        </p:nvPicPr>
        <p:blipFill>
          <a:blip r:embed="rId2">
            <a:extLst/>
          </a:blip>
          <a:stretch>
            <a:fillRect/>
          </a:stretch>
        </p:blipFill>
        <p:spPr>
          <a:xfrm>
            <a:off x="0" y="0"/>
            <a:ext cx="10160000" cy="7620000"/>
          </a:xfrm>
          <a:prstGeom prst="rect">
            <a:avLst/>
          </a:prstGeom>
          <a:ln w="12700">
            <a:miter lim="400000"/>
          </a:ln>
        </p:spPr>
      </p:pic>
      <p:pic>
        <p:nvPicPr>
          <p:cNvPr id="382" name="blackboard_tape_only.tiff" descr="blackboard_tape_only.tiff"/>
          <p:cNvPicPr>
            <a:picLocks noChangeAspect="1"/>
          </p:cNvPicPr>
          <p:nvPr/>
        </p:nvPicPr>
        <p:blipFill>
          <a:blip r:embed="rId3">
            <a:extLst/>
          </a:blip>
          <a:stretch>
            <a:fillRect/>
          </a:stretch>
        </p:blipFill>
        <p:spPr>
          <a:xfrm>
            <a:off x="4381500" y="1917700"/>
            <a:ext cx="1409700" cy="387172"/>
          </a:xfrm>
          <a:prstGeom prst="rect">
            <a:avLst/>
          </a:prstGeom>
          <a:ln w="12700">
            <a:miter lim="400000"/>
          </a:ln>
        </p:spPr>
      </p:pic>
      <p:sp>
        <p:nvSpPr>
          <p:cNvPr id="383" name="Title Text"/>
          <p:cNvSpPr txBox="1">
            <a:spLocks noGrp="1"/>
          </p:cNvSpPr>
          <p:nvPr>
            <p:ph type="title"/>
          </p:nvPr>
        </p:nvSpPr>
        <p:spPr>
          <a:xfrm>
            <a:off x="990600" y="5753100"/>
            <a:ext cx="8178800" cy="1435100"/>
          </a:xfrm>
          <a:prstGeom prst="rect">
            <a:avLst/>
          </a:prstGeom>
        </p:spPr>
        <p:txBody>
          <a:bodyPr/>
          <a:lstStyle>
            <a:lvl1pPr algn="ctr" defTabSz="355600">
              <a:defRPr>
                <a:solidFill>
                  <a:srgbClr val="FFFFFF"/>
                </a:solidFill>
                <a:latin typeface="Chalkboard"/>
                <a:ea typeface="Chalkboard"/>
                <a:cs typeface="Chalkboard"/>
                <a:sym typeface="Chalkboard"/>
              </a:defRPr>
            </a:lvl1pPr>
          </a:lstStyle>
          <a:p>
            <a:r>
              <a:t>Title Text</a:t>
            </a:r>
          </a:p>
        </p:txBody>
      </p:sp>
      <p:sp>
        <p:nvSpPr>
          <p:cNvPr id="384" name="Slide Number"/>
          <p:cNvSpPr txBox="1">
            <a:spLocks noGrp="1"/>
          </p:cNvSpPr>
          <p:nvPr>
            <p:ph type="sldNum" sz="quarter" idx="2"/>
          </p:nvPr>
        </p:nvSpPr>
        <p:spPr>
          <a:xfrm>
            <a:off x="4953572" y="7239000"/>
            <a:ext cx="256092" cy="302443"/>
          </a:xfrm>
          <a:prstGeom prst="rect">
            <a:avLst/>
          </a:prstGeom>
        </p:spPr>
        <p:txBody>
          <a:bodyPr/>
          <a:lstStyle>
            <a:lvl1pPr defTabSz="355600">
              <a:defRPr>
                <a:solidFill>
                  <a:srgbClr val="FFFFFF"/>
                </a:solidFill>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000000"/>
        </a:solidFill>
        <a:effectLst/>
      </p:bgPr>
    </p:bg>
    <p:spTree>
      <p:nvGrpSpPr>
        <p:cNvPr id="1" name=""/>
        <p:cNvGrpSpPr/>
        <p:nvPr/>
      </p:nvGrpSpPr>
      <p:grpSpPr>
        <a:xfrm>
          <a:off x="0" y="0"/>
          <a:ext cx="0" cy="0"/>
          <a:chOff x="0" y="0"/>
          <a:chExt cx="0" cy="0"/>
        </a:xfrm>
      </p:grpSpPr>
      <p:pic>
        <p:nvPicPr>
          <p:cNvPr id="391" name="blackboard_photo-v.pdf" descr="blackboard_photo-v.pdf"/>
          <p:cNvPicPr>
            <a:picLocks noChangeAspect="1"/>
          </p:cNvPicPr>
          <p:nvPr/>
        </p:nvPicPr>
        <p:blipFill>
          <a:blip r:embed="rId2">
            <a:extLst/>
          </a:blip>
          <a:stretch>
            <a:fillRect/>
          </a:stretch>
        </p:blipFill>
        <p:spPr>
          <a:xfrm>
            <a:off x="0" y="0"/>
            <a:ext cx="10160000" cy="7620000"/>
          </a:xfrm>
          <a:prstGeom prst="rect">
            <a:avLst/>
          </a:prstGeom>
          <a:ln w="12700">
            <a:miter lim="400000"/>
          </a:ln>
        </p:spPr>
      </p:pic>
      <p:pic>
        <p:nvPicPr>
          <p:cNvPr id="392" name="blackboard_tape_only.tiff" descr="blackboard_tape_only.tiff"/>
          <p:cNvPicPr>
            <a:picLocks noChangeAspect="1"/>
          </p:cNvPicPr>
          <p:nvPr/>
        </p:nvPicPr>
        <p:blipFill>
          <a:blip r:embed="rId3">
            <a:extLst/>
          </a:blip>
          <a:stretch>
            <a:fillRect/>
          </a:stretch>
        </p:blipFill>
        <p:spPr>
          <a:xfrm>
            <a:off x="6477000" y="1473200"/>
            <a:ext cx="1409700" cy="387172"/>
          </a:xfrm>
          <a:prstGeom prst="rect">
            <a:avLst/>
          </a:prstGeom>
          <a:ln w="12700">
            <a:miter lim="400000"/>
          </a:ln>
        </p:spPr>
      </p:pic>
      <p:sp>
        <p:nvSpPr>
          <p:cNvPr id="393" name="Title Text"/>
          <p:cNvSpPr txBox="1">
            <a:spLocks noGrp="1"/>
          </p:cNvSpPr>
          <p:nvPr>
            <p:ph type="title"/>
          </p:nvPr>
        </p:nvSpPr>
        <p:spPr>
          <a:xfrm>
            <a:off x="469900" y="1397000"/>
            <a:ext cx="4711700" cy="2387600"/>
          </a:xfrm>
          <a:prstGeom prst="rect">
            <a:avLst/>
          </a:prstGeom>
        </p:spPr>
        <p:txBody>
          <a:bodyPr anchor="b"/>
          <a:lstStyle>
            <a:lvl1pPr algn="ctr" defTabSz="355600">
              <a:defRPr sz="4600">
                <a:solidFill>
                  <a:srgbClr val="FFFFFF"/>
                </a:solidFill>
                <a:latin typeface="Chalkboard"/>
                <a:ea typeface="Chalkboard"/>
                <a:cs typeface="Chalkboard"/>
                <a:sym typeface="Chalkboard"/>
              </a:defRPr>
            </a:lvl1pPr>
          </a:lstStyle>
          <a:p>
            <a:r>
              <a:t>Title Text</a:t>
            </a:r>
          </a:p>
        </p:txBody>
      </p:sp>
      <p:sp>
        <p:nvSpPr>
          <p:cNvPr id="394" name="Body Level One…"/>
          <p:cNvSpPr txBox="1">
            <a:spLocks noGrp="1"/>
          </p:cNvSpPr>
          <p:nvPr>
            <p:ph type="body" sz="quarter" idx="1"/>
          </p:nvPr>
        </p:nvSpPr>
        <p:spPr>
          <a:xfrm>
            <a:off x="469900" y="3860800"/>
            <a:ext cx="4711700" cy="2387600"/>
          </a:xfrm>
          <a:prstGeom prst="rect">
            <a:avLst/>
          </a:prstGeom>
        </p:spPr>
        <p:txBody>
          <a:bodyPr anchor="t"/>
          <a:lstStyle>
            <a:lvl1pPr marL="0" indent="0" algn="ctr" defTabSz="355600">
              <a:spcBef>
                <a:spcPts val="0"/>
              </a:spcBef>
              <a:buSzTx/>
              <a:buFontTx/>
              <a:buNone/>
              <a:defRPr sz="2400">
                <a:solidFill>
                  <a:srgbClr val="FFFFFF"/>
                </a:solidFill>
                <a:latin typeface="Chalkboard"/>
                <a:ea typeface="Chalkboard"/>
                <a:cs typeface="Chalkboard"/>
                <a:sym typeface="Chalkboard"/>
              </a:defRPr>
            </a:lvl1pPr>
            <a:lvl2pPr marL="0" indent="0" algn="ctr" defTabSz="355600">
              <a:spcBef>
                <a:spcPts val="0"/>
              </a:spcBef>
              <a:buSzTx/>
              <a:buFontTx/>
              <a:buNone/>
              <a:defRPr sz="2400">
                <a:solidFill>
                  <a:srgbClr val="FFFFFF"/>
                </a:solidFill>
                <a:latin typeface="Chalkboard"/>
                <a:ea typeface="Chalkboard"/>
                <a:cs typeface="Chalkboard"/>
                <a:sym typeface="Chalkboard"/>
              </a:defRPr>
            </a:lvl2pPr>
            <a:lvl3pPr marL="0" indent="0" algn="ctr" defTabSz="355600">
              <a:spcBef>
                <a:spcPts val="0"/>
              </a:spcBef>
              <a:buSzTx/>
              <a:buFontTx/>
              <a:buNone/>
              <a:defRPr sz="2400">
                <a:solidFill>
                  <a:srgbClr val="FFFFFF"/>
                </a:solidFill>
                <a:latin typeface="Chalkboard"/>
                <a:ea typeface="Chalkboard"/>
                <a:cs typeface="Chalkboard"/>
                <a:sym typeface="Chalkboard"/>
              </a:defRPr>
            </a:lvl3pPr>
            <a:lvl4pPr marL="0" indent="0" algn="ctr" defTabSz="355600">
              <a:spcBef>
                <a:spcPts val="0"/>
              </a:spcBef>
              <a:buSzTx/>
              <a:buFontTx/>
              <a:buNone/>
              <a:defRPr sz="2400">
                <a:solidFill>
                  <a:srgbClr val="FFFFFF"/>
                </a:solidFill>
                <a:latin typeface="Chalkboard"/>
                <a:ea typeface="Chalkboard"/>
                <a:cs typeface="Chalkboard"/>
                <a:sym typeface="Chalkboard"/>
              </a:defRPr>
            </a:lvl4pPr>
            <a:lvl5pPr marL="0" indent="0" algn="ctr" defTabSz="355600">
              <a:spcBef>
                <a:spcPts val="0"/>
              </a:spcBef>
              <a:buSzTx/>
              <a:buFontTx/>
              <a:buNone/>
              <a:defRPr sz="2400">
                <a:solidFill>
                  <a:srgbClr val="FFFFFF"/>
                </a:solidFill>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395" name="Slide Number"/>
          <p:cNvSpPr txBox="1">
            <a:spLocks noGrp="1"/>
          </p:cNvSpPr>
          <p:nvPr>
            <p:ph type="sldNum" sz="quarter" idx="2"/>
          </p:nvPr>
        </p:nvSpPr>
        <p:spPr>
          <a:xfrm>
            <a:off x="4953572" y="7239000"/>
            <a:ext cx="256092" cy="302443"/>
          </a:xfrm>
          <a:prstGeom prst="rect">
            <a:avLst/>
          </a:prstGeom>
        </p:spPr>
        <p:txBody>
          <a:bodyPr/>
          <a:lstStyle>
            <a:lvl1pPr defTabSz="355600">
              <a:defRPr>
                <a:solidFill>
                  <a:srgbClr val="FFFFFF"/>
                </a:solidFill>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000000"/>
        </a:solidFill>
        <a:effectLst/>
      </p:bgPr>
    </p:bg>
    <p:spTree>
      <p:nvGrpSpPr>
        <p:cNvPr id="1" name=""/>
        <p:cNvGrpSpPr/>
        <p:nvPr/>
      </p:nvGrpSpPr>
      <p:grpSpPr>
        <a:xfrm>
          <a:off x="0" y="0"/>
          <a:ext cx="0" cy="0"/>
          <a:chOff x="0" y="0"/>
          <a:chExt cx="0" cy="0"/>
        </a:xfrm>
      </p:grpSpPr>
      <p:pic>
        <p:nvPicPr>
          <p:cNvPr id="402" name="blackboard_photo-bullets.pdf" descr="blackboard_photo-bullets.pdf"/>
          <p:cNvPicPr>
            <a:picLocks noChangeAspect="1"/>
          </p:cNvPicPr>
          <p:nvPr/>
        </p:nvPicPr>
        <p:blipFill>
          <a:blip r:embed="rId2">
            <a:extLst/>
          </a:blip>
          <a:stretch>
            <a:fillRect/>
          </a:stretch>
        </p:blipFill>
        <p:spPr>
          <a:xfrm>
            <a:off x="0" y="0"/>
            <a:ext cx="10160000" cy="7620000"/>
          </a:xfrm>
          <a:prstGeom prst="rect">
            <a:avLst/>
          </a:prstGeom>
          <a:ln w="12700">
            <a:miter lim="400000"/>
          </a:ln>
        </p:spPr>
      </p:pic>
      <p:pic>
        <p:nvPicPr>
          <p:cNvPr id="403" name="blackboard_tape_only.tiff" descr="blackboard_tape_only.tiff"/>
          <p:cNvPicPr>
            <a:picLocks noChangeAspect="1"/>
          </p:cNvPicPr>
          <p:nvPr/>
        </p:nvPicPr>
        <p:blipFill>
          <a:blip r:embed="rId3">
            <a:extLst/>
          </a:blip>
          <a:stretch>
            <a:fillRect/>
          </a:stretch>
        </p:blipFill>
        <p:spPr>
          <a:xfrm>
            <a:off x="6477000" y="2197100"/>
            <a:ext cx="1409700" cy="387172"/>
          </a:xfrm>
          <a:prstGeom prst="rect">
            <a:avLst/>
          </a:prstGeom>
          <a:ln w="12700">
            <a:miter lim="400000"/>
          </a:ln>
        </p:spPr>
      </p:pic>
      <p:sp>
        <p:nvSpPr>
          <p:cNvPr id="404" name="Title Text"/>
          <p:cNvSpPr txBox="1">
            <a:spLocks noGrp="1"/>
          </p:cNvSpPr>
          <p:nvPr>
            <p:ph type="title"/>
          </p:nvPr>
        </p:nvSpPr>
        <p:spPr>
          <a:xfrm>
            <a:off x="990600" y="165100"/>
            <a:ext cx="8178800" cy="1981200"/>
          </a:xfrm>
          <a:prstGeom prst="rect">
            <a:avLst/>
          </a:prstGeom>
        </p:spPr>
        <p:txBody>
          <a:bodyPr/>
          <a:lstStyle>
            <a:lvl1pPr algn="ctr" defTabSz="355600">
              <a:defRPr>
                <a:solidFill>
                  <a:srgbClr val="FFFFFF"/>
                </a:solidFill>
                <a:latin typeface="Chalkboard"/>
                <a:ea typeface="Chalkboard"/>
                <a:cs typeface="Chalkboard"/>
                <a:sym typeface="Chalkboard"/>
              </a:defRPr>
            </a:lvl1pPr>
          </a:lstStyle>
          <a:p>
            <a:r>
              <a:t>Title Text</a:t>
            </a:r>
          </a:p>
        </p:txBody>
      </p:sp>
      <p:sp>
        <p:nvSpPr>
          <p:cNvPr id="405" name="Body Level One…"/>
          <p:cNvSpPr txBox="1">
            <a:spLocks noGrp="1"/>
          </p:cNvSpPr>
          <p:nvPr>
            <p:ph type="body" sz="half" idx="1"/>
          </p:nvPr>
        </p:nvSpPr>
        <p:spPr>
          <a:xfrm>
            <a:off x="990600" y="2298700"/>
            <a:ext cx="3987800" cy="4483100"/>
          </a:xfrm>
          <a:prstGeom prst="rect">
            <a:avLst/>
          </a:prstGeom>
        </p:spPr>
        <p:txBody>
          <a:bodyPr/>
          <a:lstStyle>
            <a:lvl1pPr marL="673263" indent="-317663" defTabSz="355600">
              <a:spcBef>
                <a:spcPts val="2600"/>
              </a:spcBef>
              <a:buSzPct val="43000"/>
              <a:buBlip>
                <a:blip r:embed="rId4"/>
              </a:buBlip>
              <a:defRPr sz="2400">
                <a:solidFill>
                  <a:srgbClr val="FFFFFF"/>
                </a:solidFill>
                <a:latin typeface="Chalkboard"/>
                <a:ea typeface="Chalkboard"/>
                <a:cs typeface="Chalkboard"/>
                <a:sym typeface="Chalkboard"/>
              </a:defRPr>
            </a:lvl1pPr>
            <a:lvl2pPr marL="1105063" indent="-317663" defTabSz="355600">
              <a:spcBef>
                <a:spcPts val="2600"/>
              </a:spcBef>
              <a:buSzPct val="43000"/>
              <a:buBlip>
                <a:blip r:embed="rId4"/>
              </a:buBlip>
              <a:defRPr sz="2400">
                <a:solidFill>
                  <a:srgbClr val="FFFFFF"/>
                </a:solidFill>
                <a:latin typeface="Chalkboard"/>
                <a:ea typeface="Chalkboard"/>
                <a:cs typeface="Chalkboard"/>
                <a:sym typeface="Chalkboard"/>
              </a:defRPr>
            </a:lvl2pPr>
            <a:lvl3pPr marL="1524163" indent="-317663" defTabSz="355600">
              <a:spcBef>
                <a:spcPts val="2600"/>
              </a:spcBef>
              <a:buSzPct val="43000"/>
              <a:buBlip>
                <a:blip r:embed="rId4"/>
              </a:buBlip>
              <a:defRPr sz="2400">
                <a:solidFill>
                  <a:srgbClr val="FFFFFF"/>
                </a:solidFill>
                <a:latin typeface="Chalkboard"/>
                <a:ea typeface="Chalkboard"/>
                <a:cs typeface="Chalkboard"/>
                <a:sym typeface="Chalkboard"/>
              </a:defRPr>
            </a:lvl3pPr>
            <a:lvl4pPr marL="1968663" indent="-317663" defTabSz="355600">
              <a:spcBef>
                <a:spcPts val="2600"/>
              </a:spcBef>
              <a:buSzPct val="43000"/>
              <a:buBlip>
                <a:blip r:embed="rId4"/>
              </a:buBlip>
              <a:defRPr sz="2400">
                <a:solidFill>
                  <a:srgbClr val="FFFFFF"/>
                </a:solidFill>
                <a:latin typeface="Chalkboard"/>
                <a:ea typeface="Chalkboard"/>
                <a:cs typeface="Chalkboard"/>
                <a:sym typeface="Chalkboard"/>
              </a:defRPr>
            </a:lvl4pPr>
            <a:lvl5pPr marL="2425863" indent="-317663" defTabSz="355600">
              <a:spcBef>
                <a:spcPts val="2600"/>
              </a:spcBef>
              <a:buSzPct val="43000"/>
              <a:buBlip>
                <a:blip r:embed="rId4"/>
              </a:buBlip>
              <a:defRPr sz="2400">
                <a:solidFill>
                  <a:srgbClr val="FFFFFF"/>
                </a:solidFill>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406" name="Slide Number"/>
          <p:cNvSpPr txBox="1">
            <a:spLocks noGrp="1"/>
          </p:cNvSpPr>
          <p:nvPr>
            <p:ph type="sldNum" sz="quarter" idx="2"/>
          </p:nvPr>
        </p:nvSpPr>
        <p:spPr>
          <a:xfrm>
            <a:off x="4954144" y="7239000"/>
            <a:ext cx="256092" cy="302443"/>
          </a:xfrm>
          <a:prstGeom prst="rect">
            <a:avLst/>
          </a:prstGeom>
        </p:spPr>
        <p:txBody>
          <a:bodyPr/>
          <a:lstStyle>
            <a:lvl1pPr algn="r" defTabSz="355600">
              <a:defRPr>
                <a:solidFill>
                  <a:srgbClr val="FFFFFF"/>
                </a:solidFill>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amp; Bullets - Lef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3" name="Title Text"/>
          <p:cNvSpPr txBox="1">
            <a:spLocks noGrp="1"/>
          </p:cNvSpPr>
          <p:nvPr>
            <p:ph type="title"/>
          </p:nvPr>
        </p:nvSpPr>
        <p:spPr>
          <a:xfrm>
            <a:off x="990600" y="165100"/>
            <a:ext cx="8178800" cy="1981200"/>
          </a:xfrm>
          <a:prstGeom prst="rect">
            <a:avLst/>
          </a:prstGeom>
        </p:spPr>
        <p:txBody>
          <a:bodyPr/>
          <a:lstStyle>
            <a:lvl1pPr algn="ctr" defTabSz="355600">
              <a:defRPr>
                <a:solidFill>
                  <a:srgbClr val="FFFFFF"/>
                </a:solidFill>
                <a:latin typeface="Chalkboard"/>
                <a:ea typeface="Chalkboard"/>
                <a:cs typeface="Chalkboard"/>
                <a:sym typeface="Chalkboard"/>
              </a:defRPr>
            </a:lvl1pPr>
          </a:lstStyle>
          <a:p>
            <a:r>
              <a:t>Title Text</a:t>
            </a:r>
          </a:p>
        </p:txBody>
      </p:sp>
      <p:sp>
        <p:nvSpPr>
          <p:cNvPr id="414" name="Body Level One…"/>
          <p:cNvSpPr txBox="1">
            <a:spLocks noGrp="1"/>
          </p:cNvSpPr>
          <p:nvPr>
            <p:ph type="body" sz="half" idx="1"/>
          </p:nvPr>
        </p:nvSpPr>
        <p:spPr>
          <a:xfrm>
            <a:off x="990600" y="2298700"/>
            <a:ext cx="3987800" cy="4483100"/>
          </a:xfrm>
          <a:prstGeom prst="rect">
            <a:avLst/>
          </a:prstGeom>
        </p:spPr>
        <p:txBody>
          <a:bodyPr/>
          <a:lstStyle>
            <a:lvl1pPr marL="673263" indent="-317663" defTabSz="355600">
              <a:spcBef>
                <a:spcPts val="2600"/>
              </a:spcBef>
              <a:buSzPct val="43000"/>
              <a:buBlip>
                <a:blip r:embed="rId3"/>
              </a:buBlip>
              <a:defRPr sz="2400">
                <a:solidFill>
                  <a:srgbClr val="FFFFFF"/>
                </a:solidFill>
                <a:latin typeface="Chalkboard"/>
                <a:ea typeface="Chalkboard"/>
                <a:cs typeface="Chalkboard"/>
                <a:sym typeface="Chalkboard"/>
              </a:defRPr>
            </a:lvl1pPr>
            <a:lvl2pPr marL="1105063" indent="-317663" defTabSz="355600">
              <a:spcBef>
                <a:spcPts val="2600"/>
              </a:spcBef>
              <a:buSzPct val="43000"/>
              <a:buBlip>
                <a:blip r:embed="rId3"/>
              </a:buBlip>
              <a:defRPr sz="2400">
                <a:solidFill>
                  <a:srgbClr val="FFFFFF"/>
                </a:solidFill>
                <a:latin typeface="Chalkboard"/>
                <a:ea typeface="Chalkboard"/>
                <a:cs typeface="Chalkboard"/>
                <a:sym typeface="Chalkboard"/>
              </a:defRPr>
            </a:lvl2pPr>
            <a:lvl3pPr marL="1524163" indent="-317663" defTabSz="355600">
              <a:spcBef>
                <a:spcPts val="2600"/>
              </a:spcBef>
              <a:buSzPct val="43000"/>
              <a:buBlip>
                <a:blip r:embed="rId3"/>
              </a:buBlip>
              <a:defRPr sz="2400">
                <a:solidFill>
                  <a:srgbClr val="FFFFFF"/>
                </a:solidFill>
                <a:latin typeface="Chalkboard"/>
                <a:ea typeface="Chalkboard"/>
                <a:cs typeface="Chalkboard"/>
                <a:sym typeface="Chalkboard"/>
              </a:defRPr>
            </a:lvl3pPr>
            <a:lvl4pPr marL="1968663" indent="-317663" defTabSz="355600">
              <a:spcBef>
                <a:spcPts val="2600"/>
              </a:spcBef>
              <a:buSzPct val="43000"/>
              <a:buBlip>
                <a:blip r:embed="rId3"/>
              </a:buBlip>
              <a:defRPr sz="2400">
                <a:solidFill>
                  <a:srgbClr val="FFFFFF"/>
                </a:solidFill>
                <a:latin typeface="Chalkboard"/>
                <a:ea typeface="Chalkboard"/>
                <a:cs typeface="Chalkboard"/>
                <a:sym typeface="Chalkboard"/>
              </a:defRPr>
            </a:lvl4pPr>
            <a:lvl5pPr marL="2425863" indent="-317663" defTabSz="355600">
              <a:spcBef>
                <a:spcPts val="2600"/>
              </a:spcBef>
              <a:buSzPct val="43000"/>
              <a:buBlip>
                <a:blip r:embed="rId3"/>
              </a:buBlip>
              <a:defRPr sz="2400">
                <a:solidFill>
                  <a:srgbClr val="FFFFFF"/>
                </a:solidFill>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415" name="Slide Number"/>
          <p:cNvSpPr txBox="1">
            <a:spLocks noGrp="1"/>
          </p:cNvSpPr>
          <p:nvPr>
            <p:ph type="sldNum" sz="quarter" idx="2"/>
          </p:nvPr>
        </p:nvSpPr>
        <p:spPr>
          <a:xfrm>
            <a:off x="4953572" y="7239000"/>
            <a:ext cx="256092" cy="302443"/>
          </a:xfrm>
          <a:prstGeom prst="rect">
            <a:avLst/>
          </a:prstGeom>
        </p:spPr>
        <p:txBody>
          <a:bodyPr/>
          <a:lstStyle>
            <a:lvl1pPr defTabSz="355600">
              <a:defRPr>
                <a:solidFill>
                  <a:srgbClr val="FFFFFF"/>
                </a:solidFill>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le &amp; Bullets - Righ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2" name="Title Text"/>
          <p:cNvSpPr txBox="1">
            <a:spLocks noGrp="1"/>
          </p:cNvSpPr>
          <p:nvPr>
            <p:ph type="title"/>
          </p:nvPr>
        </p:nvSpPr>
        <p:spPr>
          <a:xfrm>
            <a:off x="990600" y="165100"/>
            <a:ext cx="8178800" cy="1981200"/>
          </a:xfrm>
          <a:prstGeom prst="rect">
            <a:avLst/>
          </a:prstGeom>
        </p:spPr>
        <p:txBody>
          <a:bodyPr/>
          <a:lstStyle>
            <a:lvl1pPr algn="ctr" defTabSz="355600">
              <a:defRPr>
                <a:solidFill>
                  <a:srgbClr val="FFFFFF"/>
                </a:solidFill>
                <a:latin typeface="Chalkboard"/>
                <a:ea typeface="Chalkboard"/>
                <a:cs typeface="Chalkboard"/>
                <a:sym typeface="Chalkboard"/>
              </a:defRPr>
            </a:lvl1pPr>
          </a:lstStyle>
          <a:p>
            <a:r>
              <a:t>Title Text</a:t>
            </a:r>
          </a:p>
        </p:txBody>
      </p:sp>
      <p:sp>
        <p:nvSpPr>
          <p:cNvPr id="423" name="Body Level One…"/>
          <p:cNvSpPr txBox="1">
            <a:spLocks noGrp="1"/>
          </p:cNvSpPr>
          <p:nvPr>
            <p:ph type="body" sz="quarter" idx="1"/>
          </p:nvPr>
        </p:nvSpPr>
        <p:spPr>
          <a:xfrm>
            <a:off x="5943600" y="2298700"/>
            <a:ext cx="3225800" cy="4483100"/>
          </a:xfrm>
          <a:prstGeom prst="rect">
            <a:avLst/>
          </a:prstGeom>
        </p:spPr>
        <p:txBody>
          <a:bodyPr/>
          <a:lstStyle>
            <a:lvl1pPr marL="673263" indent="-317663" defTabSz="355600">
              <a:spcBef>
                <a:spcPts val="2600"/>
              </a:spcBef>
              <a:buSzPct val="43000"/>
              <a:buBlip>
                <a:blip r:embed="rId3"/>
              </a:buBlip>
              <a:defRPr sz="2400">
                <a:solidFill>
                  <a:srgbClr val="FFFFFF"/>
                </a:solidFill>
                <a:latin typeface="Chalkboard"/>
                <a:ea typeface="Chalkboard"/>
                <a:cs typeface="Chalkboard"/>
                <a:sym typeface="Chalkboard"/>
              </a:defRPr>
            </a:lvl1pPr>
            <a:lvl2pPr marL="1105063" indent="-317663" defTabSz="355600">
              <a:spcBef>
                <a:spcPts val="2600"/>
              </a:spcBef>
              <a:buSzPct val="43000"/>
              <a:buBlip>
                <a:blip r:embed="rId3"/>
              </a:buBlip>
              <a:defRPr sz="2400">
                <a:solidFill>
                  <a:srgbClr val="FFFFFF"/>
                </a:solidFill>
                <a:latin typeface="Chalkboard"/>
                <a:ea typeface="Chalkboard"/>
                <a:cs typeface="Chalkboard"/>
                <a:sym typeface="Chalkboard"/>
              </a:defRPr>
            </a:lvl2pPr>
            <a:lvl3pPr marL="1524163" indent="-317663" defTabSz="355600">
              <a:spcBef>
                <a:spcPts val="2600"/>
              </a:spcBef>
              <a:buSzPct val="43000"/>
              <a:buBlip>
                <a:blip r:embed="rId3"/>
              </a:buBlip>
              <a:defRPr sz="2400">
                <a:solidFill>
                  <a:srgbClr val="FFFFFF"/>
                </a:solidFill>
                <a:latin typeface="Chalkboard"/>
                <a:ea typeface="Chalkboard"/>
                <a:cs typeface="Chalkboard"/>
                <a:sym typeface="Chalkboard"/>
              </a:defRPr>
            </a:lvl3pPr>
            <a:lvl4pPr marL="1968663" indent="-317663" defTabSz="355600">
              <a:spcBef>
                <a:spcPts val="2600"/>
              </a:spcBef>
              <a:buSzPct val="43000"/>
              <a:buBlip>
                <a:blip r:embed="rId3"/>
              </a:buBlip>
              <a:defRPr sz="2400">
                <a:solidFill>
                  <a:srgbClr val="FFFFFF"/>
                </a:solidFill>
                <a:latin typeface="Chalkboard"/>
                <a:ea typeface="Chalkboard"/>
                <a:cs typeface="Chalkboard"/>
                <a:sym typeface="Chalkboard"/>
              </a:defRPr>
            </a:lvl4pPr>
            <a:lvl5pPr marL="2425863" indent="-317663" defTabSz="355600">
              <a:spcBef>
                <a:spcPts val="2600"/>
              </a:spcBef>
              <a:buSzPct val="43000"/>
              <a:buBlip>
                <a:blip r:embed="rId3"/>
              </a:buBlip>
              <a:defRPr sz="2400">
                <a:solidFill>
                  <a:srgbClr val="FFFFFF"/>
                </a:solidFill>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424" name="Slide Number"/>
          <p:cNvSpPr txBox="1">
            <a:spLocks noGrp="1"/>
          </p:cNvSpPr>
          <p:nvPr>
            <p:ph type="sldNum" sz="quarter" idx="2"/>
          </p:nvPr>
        </p:nvSpPr>
        <p:spPr>
          <a:xfrm>
            <a:off x="4953572" y="7239000"/>
            <a:ext cx="256092" cy="302443"/>
          </a:xfrm>
          <a:prstGeom prst="rect">
            <a:avLst/>
          </a:prstGeom>
        </p:spPr>
        <p:txBody>
          <a:bodyPr/>
          <a:lstStyle>
            <a:lvl1pPr defTabSz="355600">
              <a:defRPr>
                <a:solidFill>
                  <a:srgbClr val="FFFFFF"/>
                </a:solidFill>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31" name="Title Text"/>
          <p:cNvSpPr txBox="1">
            <a:spLocks noGrp="1"/>
          </p:cNvSpPr>
          <p:nvPr>
            <p:ph type="title"/>
          </p:nvPr>
        </p:nvSpPr>
        <p:spPr>
          <a:xfrm>
            <a:off x="990600" y="165100"/>
            <a:ext cx="8178800" cy="1981200"/>
          </a:xfrm>
          <a:prstGeom prst="rect">
            <a:avLst/>
          </a:prstGeom>
        </p:spPr>
        <p:txBody>
          <a:bodyPr/>
          <a:lstStyle>
            <a:lvl1pPr algn="ctr" defTabSz="355600">
              <a:defRPr>
                <a:solidFill>
                  <a:srgbClr val="FFFFFF"/>
                </a:solidFill>
                <a:latin typeface="Chalkboard"/>
                <a:ea typeface="Chalkboard"/>
                <a:cs typeface="Chalkboard"/>
                <a:sym typeface="Chalkboard"/>
              </a:defRPr>
            </a:lvl1pPr>
          </a:lstStyle>
          <a:p>
            <a:r>
              <a:t>Title Text</a:t>
            </a:r>
          </a:p>
        </p:txBody>
      </p:sp>
      <p:sp>
        <p:nvSpPr>
          <p:cNvPr id="432" name="Body Level One…"/>
          <p:cNvSpPr txBox="1">
            <a:spLocks noGrp="1"/>
          </p:cNvSpPr>
          <p:nvPr>
            <p:ph type="body" idx="1"/>
          </p:nvPr>
        </p:nvSpPr>
        <p:spPr>
          <a:xfrm>
            <a:off x="990600" y="2298700"/>
            <a:ext cx="8178800" cy="4483100"/>
          </a:xfrm>
          <a:prstGeom prst="rect">
            <a:avLst/>
          </a:prstGeom>
        </p:spPr>
        <p:txBody>
          <a:bodyPr/>
          <a:lstStyle>
            <a:lvl1pPr marL="696613" indent="-341013" defTabSz="355600">
              <a:spcBef>
                <a:spcPts val="2300"/>
              </a:spcBef>
              <a:buSzPct val="43000"/>
              <a:buFontTx/>
              <a:buBlip>
                <a:blip r:embed="rId3"/>
              </a:buBlip>
              <a:defRPr sz="2800">
                <a:solidFill>
                  <a:srgbClr val="FFFFFF"/>
                </a:solidFill>
                <a:latin typeface="Chalkboard"/>
                <a:ea typeface="Chalkboard"/>
                <a:cs typeface="Chalkboard"/>
                <a:sym typeface="Chalkboard"/>
              </a:defRPr>
            </a:lvl1pPr>
            <a:lvl2pPr marL="1128413" indent="-341013" defTabSz="355600">
              <a:spcBef>
                <a:spcPts val="2300"/>
              </a:spcBef>
              <a:buSzPct val="43000"/>
              <a:buFontTx/>
              <a:buBlip>
                <a:blip r:embed="rId3"/>
              </a:buBlip>
              <a:defRPr sz="2800">
                <a:solidFill>
                  <a:srgbClr val="FFFFFF"/>
                </a:solidFill>
                <a:latin typeface="Chalkboard"/>
                <a:ea typeface="Chalkboard"/>
                <a:cs typeface="Chalkboard"/>
                <a:sym typeface="Chalkboard"/>
              </a:defRPr>
            </a:lvl2pPr>
            <a:lvl3pPr marL="1547513" indent="-341013" defTabSz="355600">
              <a:spcBef>
                <a:spcPts val="2300"/>
              </a:spcBef>
              <a:buSzPct val="43000"/>
              <a:buFontTx/>
              <a:buBlip>
                <a:blip r:embed="rId3"/>
              </a:buBlip>
              <a:defRPr sz="2800">
                <a:solidFill>
                  <a:srgbClr val="FFFFFF"/>
                </a:solidFill>
                <a:latin typeface="Chalkboard"/>
                <a:ea typeface="Chalkboard"/>
                <a:cs typeface="Chalkboard"/>
                <a:sym typeface="Chalkboard"/>
              </a:defRPr>
            </a:lvl3pPr>
            <a:lvl4pPr marL="1992013" indent="-341013" defTabSz="355600">
              <a:spcBef>
                <a:spcPts val="2300"/>
              </a:spcBef>
              <a:buSzPct val="43000"/>
              <a:buFontTx/>
              <a:buBlip>
                <a:blip r:embed="rId3"/>
              </a:buBlip>
              <a:defRPr sz="2800">
                <a:solidFill>
                  <a:srgbClr val="FFFFFF"/>
                </a:solidFill>
                <a:latin typeface="Chalkboard"/>
                <a:ea typeface="Chalkboard"/>
                <a:cs typeface="Chalkboard"/>
                <a:sym typeface="Chalkboard"/>
              </a:defRPr>
            </a:lvl4pPr>
            <a:lvl5pPr marL="2449213" indent="-341013" defTabSz="355600">
              <a:spcBef>
                <a:spcPts val="2300"/>
              </a:spcBef>
              <a:buSzPct val="43000"/>
              <a:buFontTx/>
              <a:buBlip>
                <a:blip r:embed="rId3"/>
              </a:buBlip>
              <a:defRPr sz="2800">
                <a:solidFill>
                  <a:srgbClr val="FFFFFF"/>
                </a:solidFill>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433" name="Slide Number"/>
          <p:cNvSpPr txBox="1">
            <a:spLocks noGrp="1"/>
          </p:cNvSpPr>
          <p:nvPr>
            <p:ph type="sldNum" sz="quarter" idx="2"/>
          </p:nvPr>
        </p:nvSpPr>
        <p:spPr>
          <a:xfrm>
            <a:off x="4953572" y="7239000"/>
            <a:ext cx="256092" cy="302443"/>
          </a:xfrm>
          <a:prstGeom prst="rect">
            <a:avLst/>
          </a:prstGeom>
        </p:spPr>
        <p:txBody>
          <a:bodyPr/>
          <a:lstStyle>
            <a:lvl1pPr defTabSz="355600">
              <a:defRPr>
                <a:solidFill>
                  <a:srgbClr val="FFFFFF"/>
                </a:solidFill>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FFFFFF"/>
        </a:solidFill>
        <a:effectLst/>
      </p:bgPr>
    </p:bg>
    <p:spTree>
      <p:nvGrpSpPr>
        <p:cNvPr id="1" name=""/>
        <p:cNvGrpSpPr/>
        <p:nvPr/>
      </p:nvGrpSpPr>
      <p:grpSpPr>
        <a:xfrm>
          <a:off x="0" y="0"/>
          <a:ext cx="0" cy="0"/>
          <a:chOff x="0" y="0"/>
          <a:chExt cx="0" cy="0"/>
        </a:xfrm>
      </p:grpSpPr>
      <p:sp>
        <p:nvSpPr>
          <p:cNvPr id="440" name="Title Text"/>
          <p:cNvSpPr txBox="1">
            <a:spLocks noGrp="1"/>
          </p:cNvSpPr>
          <p:nvPr>
            <p:ph type="title"/>
          </p:nvPr>
        </p:nvSpPr>
        <p:spPr>
          <a:xfrm>
            <a:off x="990600" y="1282700"/>
            <a:ext cx="8178800" cy="2578100"/>
          </a:xfrm>
          <a:prstGeom prst="rect">
            <a:avLst/>
          </a:prstGeom>
        </p:spPr>
        <p:txBody>
          <a:bodyPr anchor="b"/>
          <a:lstStyle>
            <a:lvl1pPr algn="ctr">
              <a:defRPr sz="6400">
                <a:solidFill>
                  <a:srgbClr val="000000"/>
                </a:solidFill>
                <a:latin typeface="+mj-lt"/>
                <a:ea typeface="+mj-ea"/>
                <a:cs typeface="+mj-cs"/>
                <a:sym typeface="Gill Sans"/>
              </a:defRPr>
            </a:lvl1pPr>
          </a:lstStyle>
          <a:p>
            <a:r>
              <a:t>Title Text</a:t>
            </a:r>
          </a:p>
        </p:txBody>
      </p:sp>
      <p:sp>
        <p:nvSpPr>
          <p:cNvPr id="441" name="Body Level One…"/>
          <p:cNvSpPr txBox="1">
            <a:spLocks noGrp="1"/>
          </p:cNvSpPr>
          <p:nvPr>
            <p:ph type="body" sz="quarter" idx="1"/>
          </p:nvPr>
        </p:nvSpPr>
        <p:spPr>
          <a:xfrm>
            <a:off x="990600" y="3924300"/>
            <a:ext cx="8178800" cy="889000"/>
          </a:xfrm>
          <a:prstGeom prst="rect">
            <a:avLst/>
          </a:prstGeom>
        </p:spPr>
        <p:txBody>
          <a:bodyPr anchor="t"/>
          <a:lstStyle>
            <a:lvl1pPr marL="0" indent="0" algn="ctr">
              <a:spcBef>
                <a:spcPts val="0"/>
              </a:spcBef>
              <a:buSzTx/>
              <a:buFontTx/>
              <a:buNone/>
              <a:defRPr sz="2800">
                <a:solidFill>
                  <a:srgbClr val="000000"/>
                </a:solidFill>
                <a:latin typeface="+mj-lt"/>
                <a:ea typeface="+mj-ea"/>
                <a:cs typeface="+mj-cs"/>
                <a:sym typeface="Gill Sans"/>
              </a:defRPr>
            </a:lvl1pPr>
            <a:lvl2pPr marL="0" indent="0" algn="ctr">
              <a:spcBef>
                <a:spcPts val="0"/>
              </a:spcBef>
              <a:buSzTx/>
              <a:buFontTx/>
              <a:buNone/>
              <a:defRPr sz="2800">
                <a:solidFill>
                  <a:srgbClr val="000000"/>
                </a:solidFill>
                <a:latin typeface="+mj-lt"/>
                <a:ea typeface="+mj-ea"/>
                <a:cs typeface="+mj-cs"/>
                <a:sym typeface="Gill Sans"/>
              </a:defRPr>
            </a:lvl2pPr>
            <a:lvl3pPr marL="0" indent="0" algn="ctr">
              <a:spcBef>
                <a:spcPts val="0"/>
              </a:spcBef>
              <a:buSzTx/>
              <a:buFontTx/>
              <a:buNone/>
              <a:defRPr sz="2800">
                <a:solidFill>
                  <a:srgbClr val="000000"/>
                </a:solidFill>
                <a:latin typeface="+mj-lt"/>
                <a:ea typeface="+mj-ea"/>
                <a:cs typeface="+mj-cs"/>
                <a:sym typeface="Gill Sans"/>
              </a:defRPr>
            </a:lvl3pPr>
            <a:lvl4pPr marL="0" indent="0" algn="ctr">
              <a:spcBef>
                <a:spcPts val="0"/>
              </a:spcBef>
              <a:buSzTx/>
              <a:buFontTx/>
              <a:buNone/>
              <a:defRPr sz="2800">
                <a:solidFill>
                  <a:srgbClr val="000000"/>
                </a:solidFill>
                <a:latin typeface="+mj-lt"/>
                <a:ea typeface="+mj-ea"/>
                <a:cs typeface="+mj-cs"/>
                <a:sym typeface="Gill Sans"/>
              </a:defRPr>
            </a:lvl4pPr>
            <a:lvl5pPr marL="0" indent="0" algn="ctr">
              <a:spcBef>
                <a:spcPts val="0"/>
              </a:spcBef>
              <a:buSzTx/>
              <a:buFontTx/>
              <a:buNone/>
              <a:defRPr sz="2800">
                <a:solidFill>
                  <a:srgbClr val="000000"/>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42"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000000"/>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0433FF"/>
        </a:solidFill>
        <a:effectLst/>
      </p:bgPr>
    </p:bg>
    <p:spTree>
      <p:nvGrpSpPr>
        <p:cNvPr id="1" name=""/>
        <p:cNvGrpSpPr/>
        <p:nvPr/>
      </p:nvGrpSpPr>
      <p:grpSpPr>
        <a:xfrm>
          <a:off x="0" y="0"/>
          <a:ext cx="0" cy="0"/>
          <a:chOff x="0" y="0"/>
          <a:chExt cx="0" cy="0"/>
        </a:xfrm>
      </p:grpSpPr>
      <p:sp>
        <p:nvSpPr>
          <p:cNvPr id="449" name="Title Text"/>
          <p:cNvSpPr txBox="1">
            <a:spLocks noGrp="1"/>
          </p:cNvSpPr>
          <p:nvPr>
            <p:ph type="title"/>
          </p:nvPr>
        </p:nvSpPr>
        <p:spPr>
          <a:xfrm>
            <a:off x="762000" y="419100"/>
            <a:ext cx="8636000" cy="1778000"/>
          </a:xfrm>
          <a:prstGeom prst="rect">
            <a:avLst/>
          </a:prstGeom>
        </p:spPr>
        <p:txBody>
          <a:bodyPr lIns="0" tIns="0" rIns="0" bIns="0"/>
          <a:lstStyle>
            <a:lvl1pPr marR="45155" algn="ctr" defTabSz="1016000">
              <a:defRPr sz="4800">
                <a:solidFill>
                  <a:srgbClr val="000000"/>
                </a:solidFill>
                <a:uFill>
                  <a:solidFill>
                    <a:srgbClr val="000000"/>
                  </a:solidFill>
                </a:uFill>
                <a:latin typeface="Times"/>
                <a:ea typeface="Times"/>
                <a:cs typeface="Times"/>
                <a:sym typeface="Times"/>
              </a:defRPr>
            </a:lvl1pPr>
          </a:lstStyle>
          <a:p>
            <a:r>
              <a:t>Title Text</a:t>
            </a:r>
          </a:p>
        </p:txBody>
      </p:sp>
      <p:sp>
        <p:nvSpPr>
          <p:cNvPr id="450" name="Body Level One…"/>
          <p:cNvSpPr txBox="1">
            <a:spLocks noGrp="1"/>
          </p:cNvSpPr>
          <p:nvPr>
            <p:ph type="body" idx="1"/>
          </p:nvPr>
        </p:nvSpPr>
        <p:spPr>
          <a:xfrm>
            <a:off x="762000" y="2197100"/>
            <a:ext cx="8636000" cy="5422900"/>
          </a:xfrm>
          <a:prstGeom prst="rect">
            <a:avLst/>
          </a:prstGeom>
        </p:spPr>
        <p:txBody>
          <a:bodyPr lIns="50800" tIns="50800" rIns="50800" bIns="50800" anchor="t"/>
          <a:lstStyle>
            <a:lvl1pPr marL="426155" marR="101600" indent="-381000" defTabSz="1016000">
              <a:spcBef>
                <a:spcPts val="800"/>
              </a:spcBef>
              <a:buSzPct val="100000"/>
              <a:buFontTx/>
              <a:buChar char="•"/>
              <a:defRPr sz="3400">
                <a:solidFill>
                  <a:srgbClr val="000000"/>
                </a:solidFill>
                <a:uFill>
                  <a:solidFill>
                    <a:srgbClr val="000000"/>
                  </a:solidFill>
                </a:uFill>
                <a:latin typeface="Times"/>
                <a:ea typeface="Times"/>
                <a:cs typeface="Times"/>
                <a:sym typeface="Times"/>
              </a:defRPr>
            </a:lvl1pPr>
            <a:lvl2pPr marL="870655" marR="101600" indent="-317499" defTabSz="1016000">
              <a:spcBef>
                <a:spcPts val="700"/>
              </a:spcBef>
              <a:buSzPct val="100000"/>
              <a:buFontTx/>
              <a:buChar char="–"/>
              <a:defRPr sz="3000">
                <a:solidFill>
                  <a:srgbClr val="000000"/>
                </a:solidFill>
                <a:uFill>
                  <a:solidFill>
                    <a:srgbClr val="000000"/>
                  </a:solidFill>
                </a:uFill>
                <a:latin typeface="Times"/>
                <a:ea typeface="Times"/>
                <a:cs typeface="Times"/>
                <a:sym typeface="Times"/>
              </a:defRPr>
            </a:lvl2pPr>
            <a:lvl3pPr marL="1315155" marR="101600" indent="-254000" defTabSz="1016000">
              <a:spcBef>
                <a:spcPts val="600"/>
              </a:spcBef>
              <a:buSzPct val="100000"/>
              <a:buFontTx/>
              <a:buChar char="•"/>
              <a:defRPr sz="2600">
                <a:solidFill>
                  <a:srgbClr val="000000"/>
                </a:solidFill>
                <a:uFill>
                  <a:solidFill>
                    <a:srgbClr val="000000"/>
                  </a:solidFill>
                </a:uFill>
                <a:latin typeface="Times"/>
                <a:ea typeface="Times"/>
                <a:cs typeface="Times"/>
                <a:sym typeface="Times"/>
              </a:defRPr>
            </a:lvl3pPr>
            <a:lvl4pPr marL="1823154" marR="101600" indent="-254000" defTabSz="1016000">
              <a:spcBef>
                <a:spcPts val="500"/>
              </a:spcBef>
              <a:buSzPct val="100000"/>
              <a:buFontTx/>
              <a:buChar char="–"/>
              <a:defRPr sz="2200">
                <a:solidFill>
                  <a:srgbClr val="000000"/>
                </a:solidFill>
                <a:uFill>
                  <a:solidFill>
                    <a:srgbClr val="000000"/>
                  </a:solidFill>
                </a:uFill>
                <a:latin typeface="Times"/>
                <a:ea typeface="Times"/>
                <a:cs typeface="Times"/>
                <a:sym typeface="Times"/>
              </a:defRPr>
            </a:lvl4pPr>
            <a:lvl5pPr marL="2331156" marR="101600" indent="-254000" defTabSz="1016000">
              <a:spcBef>
                <a:spcPts val="500"/>
              </a:spcBef>
              <a:buSzPct val="100000"/>
              <a:buFontTx/>
              <a:buChar char="»"/>
              <a:defRPr sz="2200">
                <a:solidFill>
                  <a:srgbClr val="000000"/>
                </a:solidFill>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451" name="Slide Number"/>
          <p:cNvSpPr txBox="1">
            <a:spLocks noGrp="1"/>
          </p:cNvSpPr>
          <p:nvPr>
            <p:ph type="sldNum" sz="quarter" idx="2"/>
          </p:nvPr>
        </p:nvSpPr>
        <p:spPr>
          <a:xfrm>
            <a:off x="8196439" y="6946900"/>
            <a:ext cx="292101" cy="330200"/>
          </a:xfrm>
          <a:prstGeom prst="rect">
            <a:avLst/>
          </a:prstGeom>
        </p:spPr>
        <p:txBody>
          <a:bodyPr lIns="50800" tIns="50800" rIns="50800" bIns="50800"/>
          <a:lstStyle>
            <a:lvl1pPr defTabSz="508000">
              <a:defRPr>
                <a:solidFill>
                  <a:srgbClr val="000000"/>
                </a:solidFill>
                <a:uFill>
                  <a:solidFill>
                    <a:srgbClr val="000000"/>
                  </a:solidFill>
                </a:uFill>
                <a:latin typeface="Times"/>
                <a:ea typeface="Times"/>
                <a:cs typeface="Times"/>
                <a:sym typeface="Time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000000"/>
        </a:solidFill>
        <a:effectLst/>
      </p:bgPr>
    </p:bg>
    <p:spTree>
      <p:nvGrpSpPr>
        <p:cNvPr id="1" name=""/>
        <p:cNvGrpSpPr/>
        <p:nvPr/>
      </p:nvGrpSpPr>
      <p:grpSpPr>
        <a:xfrm>
          <a:off x="0" y="0"/>
          <a:ext cx="0" cy="0"/>
          <a:chOff x="0" y="0"/>
          <a:chExt cx="0" cy="0"/>
        </a:xfrm>
      </p:grpSpPr>
      <p:sp>
        <p:nvSpPr>
          <p:cNvPr id="458" name="Title Text"/>
          <p:cNvSpPr txBox="1">
            <a:spLocks noGrp="1"/>
          </p:cNvSpPr>
          <p:nvPr>
            <p:ph type="title"/>
          </p:nvPr>
        </p:nvSpPr>
        <p:spPr>
          <a:xfrm>
            <a:off x="990600" y="1282700"/>
            <a:ext cx="8178800" cy="2578100"/>
          </a:xfrm>
          <a:prstGeom prst="rect">
            <a:avLst/>
          </a:prstGeom>
        </p:spPr>
        <p:txBody>
          <a:bodyPr anchor="b"/>
          <a:lstStyle>
            <a:lvl1pPr algn="ctr">
              <a:defRPr sz="6400">
                <a:solidFill>
                  <a:srgbClr val="FFFFFF"/>
                </a:solidFill>
                <a:latin typeface="+mj-lt"/>
                <a:ea typeface="+mj-ea"/>
                <a:cs typeface="+mj-cs"/>
                <a:sym typeface="Gill Sans"/>
              </a:defRPr>
            </a:lvl1pPr>
          </a:lstStyle>
          <a:p>
            <a:r>
              <a:t>Title Text</a:t>
            </a:r>
          </a:p>
        </p:txBody>
      </p:sp>
      <p:sp>
        <p:nvSpPr>
          <p:cNvPr id="459" name="Body Level One…"/>
          <p:cNvSpPr txBox="1">
            <a:spLocks noGrp="1"/>
          </p:cNvSpPr>
          <p:nvPr>
            <p:ph type="body" sz="quarter" idx="1"/>
          </p:nvPr>
        </p:nvSpPr>
        <p:spPr>
          <a:xfrm>
            <a:off x="990600" y="3924300"/>
            <a:ext cx="8178800" cy="889000"/>
          </a:xfrm>
          <a:prstGeom prst="rect">
            <a:avLst/>
          </a:prstGeom>
        </p:spPr>
        <p:txBody>
          <a:bodyPr anchor="t"/>
          <a:lstStyle>
            <a:lvl1pPr marL="0" indent="0" algn="ctr">
              <a:spcBef>
                <a:spcPts val="0"/>
              </a:spcBef>
              <a:buSzTx/>
              <a:buFontTx/>
              <a:buNone/>
              <a:defRPr sz="2800">
                <a:solidFill>
                  <a:srgbClr val="FFFFFF"/>
                </a:solidFill>
                <a:latin typeface="+mj-lt"/>
                <a:ea typeface="+mj-ea"/>
                <a:cs typeface="+mj-cs"/>
                <a:sym typeface="Gill Sans"/>
              </a:defRPr>
            </a:lvl1pPr>
            <a:lvl2pPr marL="0" indent="0" algn="ctr">
              <a:spcBef>
                <a:spcPts val="0"/>
              </a:spcBef>
              <a:buSzTx/>
              <a:buFontTx/>
              <a:buNone/>
              <a:defRPr sz="2800">
                <a:solidFill>
                  <a:srgbClr val="FFFFFF"/>
                </a:solidFill>
                <a:latin typeface="+mj-lt"/>
                <a:ea typeface="+mj-ea"/>
                <a:cs typeface="+mj-cs"/>
                <a:sym typeface="Gill Sans"/>
              </a:defRPr>
            </a:lvl2pPr>
            <a:lvl3pPr marL="0" indent="0" algn="ctr">
              <a:spcBef>
                <a:spcPts val="0"/>
              </a:spcBef>
              <a:buSzTx/>
              <a:buFontTx/>
              <a:buNone/>
              <a:defRPr sz="2800">
                <a:solidFill>
                  <a:srgbClr val="FFFFFF"/>
                </a:solidFill>
                <a:latin typeface="+mj-lt"/>
                <a:ea typeface="+mj-ea"/>
                <a:cs typeface="+mj-cs"/>
                <a:sym typeface="Gill Sans"/>
              </a:defRPr>
            </a:lvl3pPr>
            <a:lvl4pPr marL="0" indent="0" algn="ctr">
              <a:spcBef>
                <a:spcPts val="0"/>
              </a:spcBef>
              <a:buSzTx/>
              <a:buFontTx/>
              <a:buNone/>
              <a:defRPr sz="2800">
                <a:solidFill>
                  <a:srgbClr val="FFFFFF"/>
                </a:solidFill>
                <a:latin typeface="+mj-lt"/>
                <a:ea typeface="+mj-ea"/>
                <a:cs typeface="+mj-cs"/>
                <a:sym typeface="Gill Sans"/>
              </a:defRPr>
            </a:lvl4pPr>
            <a:lvl5pPr marL="0" indent="0" algn="ctr">
              <a:spcBef>
                <a:spcPts val="0"/>
              </a:spcBef>
              <a:buSzTx/>
              <a:buFontTx/>
              <a:buNone/>
              <a:defRPr sz="2800">
                <a:solidFill>
                  <a:srgbClr val="FFFFFF"/>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60"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000000"/>
        </a:solidFill>
        <a:effectLst/>
      </p:bgPr>
    </p:bg>
    <p:spTree>
      <p:nvGrpSpPr>
        <p:cNvPr id="1" name=""/>
        <p:cNvGrpSpPr/>
        <p:nvPr/>
      </p:nvGrpSpPr>
      <p:grpSpPr>
        <a:xfrm>
          <a:off x="0" y="0"/>
          <a:ext cx="0" cy="0"/>
          <a:chOff x="0" y="0"/>
          <a:chExt cx="0" cy="0"/>
        </a:xfrm>
      </p:grpSpPr>
      <p:sp>
        <p:nvSpPr>
          <p:cNvPr id="467" name="Title Text"/>
          <p:cNvSpPr txBox="1">
            <a:spLocks noGrp="1"/>
          </p:cNvSpPr>
          <p:nvPr>
            <p:ph type="title"/>
          </p:nvPr>
        </p:nvSpPr>
        <p:spPr>
          <a:xfrm>
            <a:off x="990600" y="203200"/>
            <a:ext cx="8178800" cy="1905000"/>
          </a:xfrm>
          <a:prstGeom prst="rect">
            <a:avLst/>
          </a:prstGeom>
        </p:spPr>
        <p:txBody>
          <a:bodyPr/>
          <a:lstStyle>
            <a:lvl1pPr algn="ctr">
              <a:defRPr sz="6400">
                <a:solidFill>
                  <a:srgbClr val="FFFFFF"/>
                </a:solidFill>
                <a:latin typeface="+mj-lt"/>
                <a:ea typeface="+mj-ea"/>
                <a:cs typeface="+mj-cs"/>
                <a:sym typeface="Gill Sans"/>
              </a:defRPr>
            </a:lvl1pPr>
          </a:lstStyle>
          <a:p>
            <a:r>
              <a:t>Title Text</a:t>
            </a:r>
          </a:p>
        </p:txBody>
      </p:sp>
      <p:sp>
        <p:nvSpPr>
          <p:cNvPr id="468" name="Body Level One…"/>
          <p:cNvSpPr txBox="1">
            <a:spLocks noGrp="1"/>
          </p:cNvSpPr>
          <p:nvPr>
            <p:ph type="body" idx="1"/>
          </p:nvPr>
        </p:nvSpPr>
        <p:spPr>
          <a:xfrm>
            <a:off x="990600" y="2159000"/>
            <a:ext cx="8178800" cy="4470400"/>
          </a:xfrm>
          <a:prstGeom prst="rect">
            <a:avLst/>
          </a:prstGeom>
        </p:spPr>
        <p:txBody>
          <a:bodyPr/>
          <a:lstStyle>
            <a:lvl1pPr marL="698500" indent="-444500">
              <a:spcBef>
                <a:spcPts val="1800"/>
              </a:spcBef>
              <a:buSzPct val="171000"/>
              <a:buFontTx/>
              <a:buChar char="•"/>
              <a:defRPr>
                <a:solidFill>
                  <a:srgbClr val="FFFFFF"/>
                </a:solidFill>
                <a:latin typeface="+mj-lt"/>
                <a:ea typeface="+mj-ea"/>
                <a:cs typeface="+mj-cs"/>
                <a:sym typeface="Gill Sans"/>
              </a:defRPr>
            </a:lvl1pPr>
            <a:lvl2pPr marL="1041400" indent="-444500">
              <a:spcBef>
                <a:spcPts val="1800"/>
              </a:spcBef>
              <a:buSzPct val="171000"/>
              <a:buFontTx/>
              <a:buChar char="•"/>
              <a:defRPr>
                <a:solidFill>
                  <a:srgbClr val="FFFFFF"/>
                </a:solidFill>
                <a:latin typeface="+mj-lt"/>
                <a:ea typeface="+mj-ea"/>
                <a:cs typeface="+mj-cs"/>
                <a:sym typeface="Gill Sans"/>
              </a:defRPr>
            </a:lvl2pPr>
            <a:lvl3pPr marL="1384300" indent="-444500">
              <a:spcBef>
                <a:spcPts val="1800"/>
              </a:spcBef>
              <a:buSzPct val="171000"/>
              <a:buFontTx/>
              <a:buChar char="•"/>
              <a:defRPr>
                <a:solidFill>
                  <a:srgbClr val="FFFFFF"/>
                </a:solidFill>
                <a:latin typeface="+mj-lt"/>
                <a:ea typeface="+mj-ea"/>
                <a:cs typeface="+mj-cs"/>
                <a:sym typeface="Gill Sans"/>
              </a:defRPr>
            </a:lvl3pPr>
            <a:lvl4pPr marL="1739900" indent="-444500">
              <a:spcBef>
                <a:spcPts val="1800"/>
              </a:spcBef>
              <a:buSzPct val="171000"/>
              <a:buFontTx/>
              <a:buChar char="•"/>
              <a:defRPr>
                <a:solidFill>
                  <a:srgbClr val="FFFFFF"/>
                </a:solidFill>
                <a:latin typeface="+mj-lt"/>
                <a:ea typeface="+mj-ea"/>
                <a:cs typeface="+mj-cs"/>
                <a:sym typeface="Gill Sans"/>
              </a:defRPr>
            </a:lvl4pPr>
            <a:lvl5pPr marL="2082800" indent="-444500">
              <a:spcBef>
                <a:spcPts val="1800"/>
              </a:spcBef>
              <a:buSzPct val="171000"/>
              <a:buFontTx/>
              <a:buChar char="•"/>
              <a:defRPr>
                <a:solidFill>
                  <a:srgbClr val="FFFFFF"/>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69"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Title &amp; Bullets - 2 Column">
    <p:bg>
      <p:bgPr>
        <a:solidFill>
          <a:srgbClr val="000000"/>
        </a:solidFill>
        <a:effectLst/>
      </p:bgPr>
    </p:bg>
    <p:spTree>
      <p:nvGrpSpPr>
        <p:cNvPr id="1" name=""/>
        <p:cNvGrpSpPr/>
        <p:nvPr/>
      </p:nvGrpSpPr>
      <p:grpSpPr>
        <a:xfrm>
          <a:off x="0" y="0"/>
          <a:ext cx="0" cy="0"/>
          <a:chOff x="0" y="0"/>
          <a:chExt cx="0" cy="0"/>
        </a:xfrm>
      </p:grpSpPr>
      <p:sp>
        <p:nvSpPr>
          <p:cNvPr id="476" name="Title Text"/>
          <p:cNvSpPr txBox="1">
            <a:spLocks noGrp="1"/>
          </p:cNvSpPr>
          <p:nvPr>
            <p:ph type="title"/>
          </p:nvPr>
        </p:nvSpPr>
        <p:spPr>
          <a:xfrm>
            <a:off x="990600" y="203200"/>
            <a:ext cx="8178800" cy="1905000"/>
          </a:xfrm>
          <a:prstGeom prst="rect">
            <a:avLst/>
          </a:prstGeom>
        </p:spPr>
        <p:txBody>
          <a:bodyPr/>
          <a:lstStyle>
            <a:lvl1pPr algn="ctr">
              <a:defRPr sz="6400">
                <a:solidFill>
                  <a:srgbClr val="FFFFFF"/>
                </a:solidFill>
                <a:latin typeface="+mj-lt"/>
                <a:ea typeface="+mj-ea"/>
                <a:cs typeface="+mj-cs"/>
                <a:sym typeface="Gill Sans"/>
              </a:defRPr>
            </a:lvl1pPr>
          </a:lstStyle>
          <a:p>
            <a:r>
              <a:t>Title Text</a:t>
            </a:r>
          </a:p>
        </p:txBody>
      </p:sp>
      <p:sp>
        <p:nvSpPr>
          <p:cNvPr id="477" name="Body Level One…"/>
          <p:cNvSpPr txBox="1">
            <a:spLocks noGrp="1"/>
          </p:cNvSpPr>
          <p:nvPr>
            <p:ph type="body" idx="1"/>
          </p:nvPr>
        </p:nvSpPr>
        <p:spPr>
          <a:xfrm>
            <a:off x="990600" y="2159000"/>
            <a:ext cx="8178800" cy="4470400"/>
          </a:xfrm>
          <a:prstGeom prst="rect">
            <a:avLst/>
          </a:prstGeom>
        </p:spPr>
        <p:txBody>
          <a:bodyPr numCol="2" spcCol="408940" anchor="t"/>
          <a:lstStyle>
            <a:lvl1pPr marL="640422" indent="-386422">
              <a:spcBef>
                <a:spcPts val="3000"/>
              </a:spcBef>
              <a:buSzPct val="171000"/>
              <a:buFontTx/>
              <a:buChar char="•"/>
              <a:defRPr sz="2400">
                <a:solidFill>
                  <a:srgbClr val="FFFFFF"/>
                </a:solidFill>
                <a:latin typeface="+mj-lt"/>
                <a:ea typeface="+mj-ea"/>
                <a:cs typeface="+mj-cs"/>
                <a:sym typeface="Gill Sans"/>
              </a:defRPr>
            </a:lvl1pPr>
            <a:lvl2pPr marL="983322" indent="-386422">
              <a:spcBef>
                <a:spcPts val="3000"/>
              </a:spcBef>
              <a:buSzPct val="171000"/>
              <a:buFontTx/>
              <a:buChar char="•"/>
              <a:defRPr sz="2400">
                <a:solidFill>
                  <a:srgbClr val="FFFFFF"/>
                </a:solidFill>
                <a:latin typeface="+mj-lt"/>
                <a:ea typeface="+mj-ea"/>
                <a:cs typeface="+mj-cs"/>
                <a:sym typeface="Gill Sans"/>
              </a:defRPr>
            </a:lvl2pPr>
            <a:lvl3pPr marL="1326222" indent="-386422">
              <a:spcBef>
                <a:spcPts val="3000"/>
              </a:spcBef>
              <a:buSzPct val="171000"/>
              <a:buFontTx/>
              <a:buChar char="•"/>
              <a:defRPr sz="2400">
                <a:solidFill>
                  <a:srgbClr val="FFFFFF"/>
                </a:solidFill>
                <a:latin typeface="+mj-lt"/>
                <a:ea typeface="+mj-ea"/>
                <a:cs typeface="+mj-cs"/>
                <a:sym typeface="Gill Sans"/>
              </a:defRPr>
            </a:lvl3pPr>
            <a:lvl4pPr marL="1681822" indent="-386422">
              <a:spcBef>
                <a:spcPts val="3000"/>
              </a:spcBef>
              <a:buSzPct val="171000"/>
              <a:buFontTx/>
              <a:buChar char="•"/>
              <a:defRPr sz="2400">
                <a:solidFill>
                  <a:srgbClr val="FFFFFF"/>
                </a:solidFill>
                <a:latin typeface="+mj-lt"/>
                <a:ea typeface="+mj-ea"/>
                <a:cs typeface="+mj-cs"/>
                <a:sym typeface="Gill Sans"/>
              </a:defRPr>
            </a:lvl4pPr>
            <a:lvl5pPr marL="2024722" indent="-386422">
              <a:spcBef>
                <a:spcPts val="3000"/>
              </a:spcBef>
              <a:buSzPct val="171000"/>
              <a:buFontTx/>
              <a:buChar char="•"/>
              <a:defRPr sz="2400">
                <a:solidFill>
                  <a:srgbClr val="FFFFFF"/>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78"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Bullets">
    <p:bg>
      <p:bgPr>
        <a:solidFill>
          <a:srgbClr val="000000"/>
        </a:solidFill>
        <a:effectLst/>
      </p:bgPr>
    </p:bg>
    <p:spTree>
      <p:nvGrpSpPr>
        <p:cNvPr id="1" name=""/>
        <p:cNvGrpSpPr/>
        <p:nvPr/>
      </p:nvGrpSpPr>
      <p:grpSpPr>
        <a:xfrm>
          <a:off x="0" y="0"/>
          <a:ext cx="0" cy="0"/>
          <a:chOff x="0" y="0"/>
          <a:chExt cx="0" cy="0"/>
        </a:xfrm>
      </p:grpSpPr>
      <p:sp>
        <p:nvSpPr>
          <p:cNvPr id="485" name="Body Level One…"/>
          <p:cNvSpPr txBox="1">
            <a:spLocks noGrp="1"/>
          </p:cNvSpPr>
          <p:nvPr>
            <p:ph type="body" idx="1"/>
          </p:nvPr>
        </p:nvSpPr>
        <p:spPr>
          <a:xfrm>
            <a:off x="990600" y="990600"/>
            <a:ext cx="8178800" cy="5638800"/>
          </a:xfrm>
          <a:prstGeom prst="rect">
            <a:avLst/>
          </a:prstGeom>
        </p:spPr>
        <p:txBody>
          <a:bodyPr/>
          <a:lstStyle>
            <a:lvl1pPr marL="698500" indent="-444500">
              <a:spcBef>
                <a:spcPts val="3700"/>
              </a:spcBef>
              <a:buSzPct val="171000"/>
              <a:buFontTx/>
              <a:buChar char="•"/>
              <a:defRPr>
                <a:solidFill>
                  <a:srgbClr val="FFFFFF"/>
                </a:solidFill>
                <a:latin typeface="+mj-lt"/>
                <a:ea typeface="+mj-ea"/>
                <a:cs typeface="+mj-cs"/>
                <a:sym typeface="Gill Sans"/>
              </a:defRPr>
            </a:lvl1pPr>
            <a:lvl2pPr marL="1041400" indent="-444500">
              <a:spcBef>
                <a:spcPts val="3700"/>
              </a:spcBef>
              <a:buSzPct val="171000"/>
              <a:buFontTx/>
              <a:buChar char="•"/>
              <a:defRPr>
                <a:solidFill>
                  <a:srgbClr val="FFFFFF"/>
                </a:solidFill>
                <a:latin typeface="+mj-lt"/>
                <a:ea typeface="+mj-ea"/>
                <a:cs typeface="+mj-cs"/>
                <a:sym typeface="Gill Sans"/>
              </a:defRPr>
            </a:lvl2pPr>
            <a:lvl3pPr marL="1384300" indent="-444500">
              <a:spcBef>
                <a:spcPts val="3700"/>
              </a:spcBef>
              <a:buSzPct val="171000"/>
              <a:buFontTx/>
              <a:buChar char="•"/>
              <a:defRPr>
                <a:solidFill>
                  <a:srgbClr val="FFFFFF"/>
                </a:solidFill>
                <a:latin typeface="+mj-lt"/>
                <a:ea typeface="+mj-ea"/>
                <a:cs typeface="+mj-cs"/>
                <a:sym typeface="Gill Sans"/>
              </a:defRPr>
            </a:lvl3pPr>
            <a:lvl4pPr marL="1739900" indent="-444500">
              <a:spcBef>
                <a:spcPts val="3700"/>
              </a:spcBef>
              <a:buSzPct val="171000"/>
              <a:buFontTx/>
              <a:buChar char="•"/>
              <a:defRPr>
                <a:solidFill>
                  <a:srgbClr val="FFFFFF"/>
                </a:solidFill>
                <a:latin typeface="+mj-lt"/>
                <a:ea typeface="+mj-ea"/>
                <a:cs typeface="+mj-cs"/>
                <a:sym typeface="Gill Sans"/>
              </a:defRPr>
            </a:lvl4pPr>
            <a:lvl5pPr marL="2082800" indent="-444500">
              <a:spcBef>
                <a:spcPts val="3700"/>
              </a:spcBef>
              <a:buSzPct val="171000"/>
              <a:buFontTx/>
              <a:buChar char="•"/>
              <a:defRPr>
                <a:solidFill>
                  <a:srgbClr val="FFFFFF"/>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86"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493"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itle - Top">
    <p:bg>
      <p:bgPr>
        <a:solidFill>
          <a:srgbClr val="000000"/>
        </a:solidFill>
        <a:effectLst/>
      </p:bgPr>
    </p:bg>
    <p:spTree>
      <p:nvGrpSpPr>
        <p:cNvPr id="1" name=""/>
        <p:cNvGrpSpPr/>
        <p:nvPr/>
      </p:nvGrpSpPr>
      <p:grpSpPr>
        <a:xfrm>
          <a:off x="0" y="0"/>
          <a:ext cx="0" cy="0"/>
          <a:chOff x="0" y="0"/>
          <a:chExt cx="0" cy="0"/>
        </a:xfrm>
      </p:grpSpPr>
      <p:sp>
        <p:nvSpPr>
          <p:cNvPr id="500" name="Title Text"/>
          <p:cNvSpPr txBox="1">
            <a:spLocks noGrp="1"/>
          </p:cNvSpPr>
          <p:nvPr>
            <p:ph type="title"/>
          </p:nvPr>
        </p:nvSpPr>
        <p:spPr>
          <a:xfrm>
            <a:off x="990600" y="203200"/>
            <a:ext cx="8178800" cy="1905000"/>
          </a:xfrm>
          <a:prstGeom prst="rect">
            <a:avLst/>
          </a:prstGeom>
        </p:spPr>
        <p:txBody>
          <a:bodyPr/>
          <a:lstStyle>
            <a:lvl1pPr algn="ctr">
              <a:defRPr sz="6400">
                <a:solidFill>
                  <a:srgbClr val="FFFFFF"/>
                </a:solidFill>
                <a:latin typeface="+mj-lt"/>
                <a:ea typeface="+mj-ea"/>
                <a:cs typeface="+mj-cs"/>
                <a:sym typeface="Gill Sans"/>
              </a:defRPr>
            </a:lvl1pPr>
          </a:lstStyle>
          <a:p>
            <a:r>
              <a:t>Title Text</a:t>
            </a:r>
          </a:p>
        </p:txBody>
      </p:sp>
      <p:sp>
        <p:nvSpPr>
          <p:cNvPr id="501"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itle - Center">
    <p:bg>
      <p:bgPr>
        <a:solidFill>
          <a:srgbClr val="000000"/>
        </a:solidFill>
        <a:effectLst/>
      </p:bgPr>
    </p:bg>
    <p:spTree>
      <p:nvGrpSpPr>
        <p:cNvPr id="1" name=""/>
        <p:cNvGrpSpPr/>
        <p:nvPr/>
      </p:nvGrpSpPr>
      <p:grpSpPr>
        <a:xfrm>
          <a:off x="0" y="0"/>
          <a:ext cx="0" cy="0"/>
          <a:chOff x="0" y="0"/>
          <a:chExt cx="0" cy="0"/>
        </a:xfrm>
      </p:grpSpPr>
      <p:sp>
        <p:nvSpPr>
          <p:cNvPr id="508" name="Title Text"/>
          <p:cNvSpPr txBox="1">
            <a:spLocks noGrp="1"/>
          </p:cNvSpPr>
          <p:nvPr>
            <p:ph type="title"/>
          </p:nvPr>
        </p:nvSpPr>
        <p:spPr>
          <a:xfrm>
            <a:off x="990600" y="2324100"/>
            <a:ext cx="8178800" cy="2971800"/>
          </a:xfrm>
          <a:prstGeom prst="rect">
            <a:avLst/>
          </a:prstGeom>
        </p:spPr>
        <p:txBody>
          <a:bodyPr/>
          <a:lstStyle>
            <a:lvl1pPr algn="ctr">
              <a:defRPr sz="6400">
                <a:solidFill>
                  <a:srgbClr val="FFFFFF"/>
                </a:solidFill>
                <a:latin typeface="+mj-lt"/>
                <a:ea typeface="+mj-ea"/>
                <a:cs typeface="+mj-cs"/>
                <a:sym typeface="Gill Sans"/>
              </a:defRPr>
            </a:lvl1pPr>
          </a:lstStyle>
          <a:p>
            <a:r>
              <a:t>Title Text</a:t>
            </a:r>
          </a:p>
        </p:txBody>
      </p:sp>
      <p:sp>
        <p:nvSpPr>
          <p:cNvPr id="509"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FFFFFF"/>
        </a:solidFill>
        <a:effectLst/>
      </p:bgPr>
    </p:bg>
    <p:spTree>
      <p:nvGrpSpPr>
        <p:cNvPr id="1" name=""/>
        <p:cNvGrpSpPr/>
        <p:nvPr/>
      </p:nvGrpSpPr>
      <p:grpSpPr>
        <a:xfrm>
          <a:off x="0" y="0"/>
          <a:ext cx="0" cy="0"/>
          <a:chOff x="0" y="0"/>
          <a:chExt cx="0" cy="0"/>
        </a:xfrm>
      </p:grpSpPr>
      <p:pic>
        <p:nvPicPr>
          <p:cNvPr id="516" name="black_photo-h.pdf" descr="black_photo-h.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517" name="Title Text"/>
          <p:cNvSpPr txBox="1">
            <a:spLocks noGrp="1"/>
          </p:cNvSpPr>
          <p:nvPr>
            <p:ph type="title"/>
          </p:nvPr>
        </p:nvSpPr>
        <p:spPr>
          <a:xfrm>
            <a:off x="990600" y="5753100"/>
            <a:ext cx="8178800" cy="1333500"/>
          </a:xfrm>
          <a:prstGeom prst="rect">
            <a:avLst/>
          </a:prstGeom>
        </p:spPr>
        <p:txBody>
          <a:bodyPr/>
          <a:lstStyle>
            <a:lvl1pPr algn="ctr">
              <a:defRPr sz="6400">
                <a:solidFill>
                  <a:srgbClr val="FFFFFF"/>
                </a:solidFill>
                <a:latin typeface="+mj-lt"/>
                <a:ea typeface="+mj-ea"/>
                <a:cs typeface="+mj-cs"/>
                <a:sym typeface="Gill Sans"/>
              </a:defRPr>
            </a:lvl1pPr>
          </a:lstStyle>
          <a:p>
            <a:r>
              <a:t>Title Text</a:t>
            </a:r>
          </a:p>
        </p:txBody>
      </p:sp>
      <p:sp>
        <p:nvSpPr>
          <p:cNvPr id="518"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Photo - Horizontal Reflection">
    <p:bg>
      <p:bgPr>
        <a:solidFill>
          <a:srgbClr val="000000"/>
        </a:solidFill>
        <a:effectLst/>
      </p:bgPr>
    </p:bg>
    <p:spTree>
      <p:nvGrpSpPr>
        <p:cNvPr id="1" name=""/>
        <p:cNvGrpSpPr/>
        <p:nvPr/>
      </p:nvGrpSpPr>
      <p:grpSpPr>
        <a:xfrm>
          <a:off x="0" y="0"/>
          <a:ext cx="0" cy="0"/>
          <a:chOff x="0" y="0"/>
          <a:chExt cx="0" cy="0"/>
        </a:xfrm>
      </p:grpSpPr>
      <p:sp>
        <p:nvSpPr>
          <p:cNvPr id="525" name="Title Text"/>
          <p:cNvSpPr txBox="1">
            <a:spLocks noGrp="1"/>
          </p:cNvSpPr>
          <p:nvPr>
            <p:ph type="title"/>
          </p:nvPr>
        </p:nvSpPr>
        <p:spPr>
          <a:xfrm>
            <a:off x="990600" y="5753100"/>
            <a:ext cx="8178800" cy="1333500"/>
          </a:xfrm>
          <a:prstGeom prst="rect">
            <a:avLst/>
          </a:prstGeom>
        </p:spPr>
        <p:txBody>
          <a:bodyPr/>
          <a:lstStyle>
            <a:lvl1pPr algn="ctr">
              <a:defRPr sz="6400">
                <a:solidFill>
                  <a:srgbClr val="FFFFFF"/>
                </a:solidFill>
                <a:latin typeface="+mj-lt"/>
                <a:ea typeface="+mj-ea"/>
                <a:cs typeface="+mj-cs"/>
                <a:sym typeface="Gill Sans"/>
              </a:defRPr>
            </a:lvl1pPr>
          </a:lstStyle>
          <a:p>
            <a:r>
              <a:t>Title Text</a:t>
            </a:r>
          </a:p>
        </p:txBody>
      </p:sp>
      <p:sp>
        <p:nvSpPr>
          <p:cNvPr id="526"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FFFFFF"/>
        </a:solidFill>
        <a:effectLst/>
      </p:bgPr>
    </p:bg>
    <p:spTree>
      <p:nvGrpSpPr>
        <p:cNvPr id="1" name=""/>
        <p:cNvGrpSpPr/>
        <p:nvPr/>
      </p:nvGrpSpPr>
      <p:grpSpPr>
        <a:xfrm>
          <a:off x="0" y="0"/>
          <a:ext cx="0" cy="0"/>
          <a:chOff x="0" y="0"/>
          <a:chExt cx="0" cy="0"/>
        </a:xfrm>
      </p:grpSpPr>
      <p:pic>
        <p:nvPicPr>
          <p:cNvPr id="533" name="black_photo-v.pdf" descr="black_photo-v.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534" name="Title Text"/>
          <p:cNvSpPr txBox="1">
            <a:spLocks noGrp="1"/>
          </p:cNvSpPr>
          <p:nvPr>
            <p:ph type="title"/>
          </p:nvPr>
        </p:nvSpPr>
        <p:spPr>
          <a:xfrm>
            <a:off x="495300" y="1193800"/>
            <a:ext cx="4584700" cy="2578100"/>
          </a:xfrm>
          <a:prstGeom prst="rect">
            <a:avLst/>
          </a:prstGeom>
        </p:spPr>
        <p:txBody>
          <a:bodyPr anchor="b"/>
          <a:lstStyle>
            <a:lvl1pPr algn="ctr">
              <a:defRPr sz="5400">
                <a:solidFill>
                  <a:srgbClr val="FFFFFF"/>
                </a:solidFill>
                <a:latin typeface="+mj-lt"/>
                <a:ea typeface="+mj-ea"/>
                <a:cs typeface="+mj-cs"/>
                <a:sym typeface="Gill Sans"/>
              </a:defRPr>
            </a:lvl1pPr>
          </a:lstStyle>
          <a:p>
            <a:r>
              <a:t>Title Text</a:t>
            </a:r>
          </a:p>
        </p:txBody>
      </p:sp>
      <p:sp>
        <p:nvSpPr>
          <p:cNvPr id="535" name="Body Level One…"/>
          <p:cNvSpPr txBox="1">
            <a:spLocks noGrp="1"/>
          </p:cNvSpPr>
          <p:nvPr>
            <p:ph type="body" sz="quarter" idx="1"/>
          </p:nvPr>
        </p:nvSpPr>
        <p:spPr>
          <a:xfrm>
            <a:off x="495300" y="3835400"/>
            <a:ext cx="4584700" cy="2578100"/>
          </a:xfrm>
          <a:prstGeom prst="rect">
            <a:avLst/>
          </a:prstGeom>
        </p:spPr>
        <p:txBody>
          <a:bodyPr anchor="t"/>
          <a:lstStyle>
            <a:lvl1pPr marL="0" indent="0" algn="ctr">
              <a:spcBef>
                <a:spcPts val="0"/>
              </a:spcBef>
              <a:buSzTx/>
              <a:buFontTx/>
              <a:buNone/>
              <a:defRPr sz="2600">
                <a:solidFill>
                  <a:srgbClr val="FFFFFF"/>
                </a:solidFill>
                <a:latin typeface="+mj-lt"/>
                <a:ea typeface="+mj-ea"/>
                <a:cs typeface="+mj-cs"/>
                <a:sym typeface="Gill Sans"/>
              </a:defRPr>
            </a:lvl1pPr>
            <a:lvl2pPr marL="0" indent="0" algn="ctr">
              <a:spcBef>
                <a:spcPts val="0"/>
              </a:spcBef>
              <a:buSzTx/>
              <a:buFontTx/>
              <a:buNone/>
              <a:defRPr sz="2600">
                <a:solidFill>
                  <a:srgbClr val="FFFFFF"/>
                </a:solidFill>
                <a:latin typeface="+mj-lt"/>
                <a:ea typeface="+mj-ea"/>
                <a:cs typeface="+mj-cs"/>
                <a:sym typeface="Gill Sans"/>
              </a:defRPr>
            </a:lvl2pPr>
            <a:lvl3pPr marL="0" indent="0" algn="ctr">
              <a:spcBef>
                <a:spcPts val="0"/>
              </a:spcBef>
              <a:buSzTx/>
              <a:buFontTx/>
              <a:buNone/>
              <a:defRPr sz="2600">
                <a:solidFill>
                  <a:srgbClr val="FFFFFF"/>
                </a:solidFill>
                <a:latin typeface="+mj-lt"/>
                <a:ea typeface="+mj-ea"/>
                <a:cs typeface="+mj-cs"/>
                <a:sym typeface="Gill Sans"/>
              </a:defRPr>
            </a:lvl3pPr>
            <a:lvl4pPr marL="0" indent="0" algn="ctr">
              <a:spcBef>
                <a:spcPts val="0"/>
              </a:spcBef>
              <a:buSzTx/>
              <a:buFontTx/>
              <a:buNone/>
              <a:defRPr sz="2600">
                <a:solidFill>
                  <a:srgbClr val="FFFFFF"/>
                </a:solidFill>
                <a:latin typeface="+mj-lt"/>
                <a:ea typeface="+mj-ea"/>
                <a:cs typeface="+mj-cs"/>
                <a:sym typeface="Gill Sans"/>
              </a:defRPr>
            </a:lvl4pPr>
            <a:lvl5pPr marL="0" indent="0" algn="ctr">
              <a:spcBef>
                <a:spcPts val="0"/>
              </a:spcBef>
              <a:buSzTx/>
              <a:buFontTx/>
              <a:buNone/>
              <a:defRPr sz="2600">
                <a:solidFill>
                  <a:srgbClr val="FFFFFF"/>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36"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3" name="Title Text"/>
          <p:cNvSpPr txBox="1">
            <a:spLocks noGrp="1"/>
          </p:cNvSpPr>
          <p:nvPr>
            <p:ph type="title"/>
          </p:nvPr>
        </p:nvSpPr>
        <p:spPr>
          <a:prstGeom prst="rect">
            <a:avLst/>
          </a:prstGeom>
        </p:spPr>
        <p:txBody>
          <a:bodyPr/>
          <a:lstStyle>
            <a:lvl1pPr algn="ctr"/>
          </a:lstStyle>
          <a:p>
            <a:r>
              <a:t>Title Text</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Photo - Vertical Reflection">
    <p:bg>
      <p:bgPr>
        <a:solidFill>
          <a:srgbClr val="000000"/>
        </a:solidFill>
        <a:effectLst/>
      </p:bgPr>
    </p:bg>
    <p:spTree>
      <p:nvGrpSpPr>
        <p:cNvPr id="1" name=""/>
        <p:cNvGrpSpPr/>
        <p:nvPr/>
      </p:nvGrpSpPr>
      <p:grpSpPr>
        <a:xfrm>
          <a:off x="0" y="0"/>
          <a:ext cx="0" cy="0"/>
          <a:chOff x="0" y="0"/>
          <a:chExt cx="0" cy="0"/>
        </a:xfrm>
      </p:grpSpPr>
      <p:sp>
        <p:nvSpPr>
          <p:cNvPr id="543" name="Title Text"/>
          <p:cNvSpPr txBox="1">
            <a:spLocks noGrp="1"/>
          </p:cNvSpPr>
          <p:nvPr>
            <p:ph type="title"/>
          </p:nvPr>
        </p:nvSpPr>
        <p:spPr>
          <a:xfrm>
            <a:off x="495300" y="1193800"/>
            <a:ext cx="4584700" cy="2578100"/>
          </a:xfrm>
          <a:prstGeom prst="rect">
            <a:avLst/>
          </a:prstGeom>
        </p:spPr>
        <p:txBody>
          <a:bodyPr anchor="b"/>
          <a:lstStyle>
            <a:lvl1pPr algn="ctr">
              <a:defRPr sz="5400">
                <a:solidFill>
                  <a:srgbClr val="FFFFFF"/>
                </a:solidFill>
                <a:latin typeface="+mj-lt"/>
                <a:ea typeface="+mj-ea"/>
                <a:cs typeface="+mj-cs"/>
                <a:sym typeface="Gill Sans"/>
              </a:defRPr>
            </a:lvl1pPr>
          </a:lstStyle>
          <a:p>
            <a:r>
              <a:t>Title Text</a:t>
            </a:r>
          </a:p>
        </p:txBody>
      </p:sp>
      <p:sp>
        <p:nvSpPr>
          <p:cNvPr id="544" name="Body Level One…"/>
          <p:cNvSpPr txBox="1">
            <a:spLocks noGrp="1"/>
          </p:cNvSpPr>
          <p:nvPr>
            <p:ph type="body" sz="quarter" idx="1"/>
          </p:nvPr>
        </p:nvSpPr>
        <p:spPr>
          <a:xfrm>
            <a:off x="495300" y="3835400"/>
            <a:ext cx="4584700" cy="2578100"/>
          </a:xfrm>
          <a:prstGeom prst="rect">
            <a:avLst/>
          </a:prstGeom>
        </p:spPr>
        <p:txBody>
          <a:bodyPr anchor="t"/>
          <a:lstStyle>
            <a:lvl1pPr marL="0" indent="0" algn="ctr">
              <a:spcBef>
                <a:spcPts val="0"/>
              </a:spcBef>
              <a:buSzTx/>
              <a:buFontTx/>
              <a:buNone/>
              <a:defRPr sz="2600">
                <a:solidFill>
                  <a:srgbClr val="FFFFFF"/>
                </a:solidFill>
                <a:latin typeface="+mj-lt"/>
                <a:ea typeface="+mj-ea"/>
                <a:cs typeface="+mj-cs"/>
                <a:sym typeface="Gill Sans"/>
              </a:defRPr>
            </a:lvl1pPr>
            <a:lvl2pPr marL="0" indent="0" algn="ctr">
              <a:spcBef>
                <a:spcPts val="0"/>
              </a:spcBef>
              <a:buSzTx/>
              <a:buFontTx/>
              <a:buNone/>
              <a:defRPr sz="2600">
                <a:solidFill>
                  <a:srgbClr val="FFFFFF"/>
                </a:solidFill>
                <a:latin typeface="+mj-lt"/>
                <a:ea typeface="+mj-ea"/>
                <a:cs typeface="+mj-cs"/>
                <a:sym typeface="Gill Sans"/>
              </a:defRPr>
            </a:lvl2pPr>
            <a:lvl3pPr marL="0" indent="0" algn="ctr">
              <a:spcBef>
                <a:spcPts val="0"/>
              </a:spcBef>
              <a:buSzTx/>
              <a:buFontTx/>
              <a:buNone/>
              <a:defRPr sz="2600">
                <a:solidFill>
                  <a:srgbClr val="FFFFFF"/>
                </a:solidFill>
                <a:latin typeface="+mj-lt"/>
                <a:ea typeface="+mj-ea"/>
                <a:cs typeface="+mj-cs"/>
                <a:sym typeface="Gill Sans"/>
              </a:defRPr>
            </a:lvl3pPr>
            <a:lvl4pPr marL="0" indent="0" algn="ctr">
              <a:spcBef>
                <a:spcPts val="0"/>
              </a:spcBef>
              <a:buSzTx/>
              <a:buFontTx/>
              <a:buNone/>
              <a:defRPr sz="2600">
                <a:solidFill>
                  <a:srgbClr val="FFFFFF"/>
                </a:solidFill>
                <a:latin typeface="+mj-lt"/>
                <a:ea typeface="+mj-ea"/>
                <a:cs typeface="+mj-cs"/>
                <a:sym typeface="Gill Sans"/>
              </a:defRPr>
            </a:lvl4pPr>
            <a:lvl5pPr marL="0" indent="0" algn="ctr">
              <a:spcBef>
                <a:spcPts val="0"/>
              </a:spcBef>
              <a:buSzTx/>
              <a:buFontTx/>
              <a:buNone/>
              <a:defRPr sz="2600">
                <a:solidFill>
                  <a:srgbClr val="FFFFFF"/>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45"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FFFFFF"/>
        </a:solidFill>
        <a:effectLst/>
      </p:bgPr>
    </p:bg>
    <p:spTree>
      <p:nvGrpSpPr>
        <p:cNvPr id="1" name=""/>
        <p:cNvGrpSpPr/>
        <p:nvPr/>
      </p:nvGrpSpPr>
      <p:grpSpPr>
        <a:xfrm>
          <a:off x="0" y="0"/>
          <a:ext cx="0" cy="0"/>
          <a:chOff x="0" y="0"/>
          <a:chExt cx="0" cy="0"/>
        </a:xfrm>
      </p:grpSpPr>
      <p:pic>
        <p:nvPicPr>
          <p:cNvPr id="552" name="black_photo-bullets-2.pdf" descr="black_photo-bullets-2.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553" name="Title Text"/>
          <p:cNvSpPr txBox="1">
            <a:spLocks noGrp="1"/>
          </p:cNvSpPr>
          <p:nvPr>
            <p:ph type="title"/>
          </p:nvPr>
        </p:nvSpPr>
        <p:spPr>
          <a:xfrm>
            <a:off x="990600" y="203200"/>
            <a:ext cx="8178800" cy="1905000"/>
          </a:xfrm>
          <a:prstGeom prst="rect">
            <a:avLst/>
          </a:prstGeom>
        </p:spPr>
        <p:txBody>
          <a:bodyPr/>
          <a:lstStyle>
            <a:lvl1pPr algn="ctr">
              <a:defRPr sz="6400">
                <a:solidFill>
                  <a:srgbClr val="FFFFFF"/>
                </a:solidFill>
                <a:latin typeface="+mj-lt"/>
                <a:ea typeface="+mj-ea"/>
                <a:cs typeface="+mj-cs"/>
                <a:sym typeface="Gill Sans"/>
              </a:defRPr>
            </a:lvl1pPr>
          </a:lstStyle>
          <a:p>
            <a:r>
              <a:t>Title Text</a:t>
            </a:r>
          </a:p>
        </p:txBody>
      </p:sp>
      <p:sp>
        <p:nvSpPr>
          <p:cNvPr id="554" name="Body Level One…"/>
          <p:cNvSpPr txBox="1">
            <a:spLocks noGrp="1"/>
          </p:cNvSpPr>
          <p:nvPr>
            <p:ph type="body" sz="half" idx="1"/>
          </p:nvPr>
        </p:nvSpPr>
        <p:spPr>
          <a:xfrm>
            <a:off x="990600" y="2159000"/>
            <a:ext cx="3937000" cy="4470400"/>
          </a:xfrm>
          <a:prstGeom prst="rect">
            <a:avLst/>
          </a:prstGeom>
        </p:spPr>
        <p:txBody>
          <a:bodyPr/>
          <a:lstStyle>
            <a:lvl1pPr marL="640422" indent="-386422">
              <a:spcBef>
                <a:spcPts val="3000"/>
              </a:spcBef>
              <a:buSzPct val="171000"/>
              <a:buFontTx/>
              <a:buChar char="•"/>
              <a:defRPr sz="2400">
                <a:solidFill>
                  <a:srgbClr val="FFFFFF"/>
                </a:solidFill>
                <a:latin typeface="+mj-lt"/>
                <a:ea typeface="+mj-ea"/>
                <a:cs typeface="+mj-cs"/>
                <a:sym typeface="Gill Sans"/>
              </a:defRPr>
            </a:lvl1pPr>
            <a:lvl2pPr marL="983322" indent="-386422">
              <a:spcBef>
                <a:spcPts val="3000"/>
              </a:spcBef>
              <a:buSzPct val="171000"/>
              <a:buFontTx/>
              <a:buChar char="•"/>
              <a:defRPr sz="2400">
                <a:solidFill>
                  <a:srgbClr val="FFFFFF"/>
                </a:solidFill>
                <a:latin typeface="+mj-lt"/>
                <a:ea typeface="+mj-ea"/>
                <a:cs typeface="+mj-cs"/>
                <a:sym typeface="Gill Sans"/>
              </a:defRPr>
            </a:lvl2pPr>
            <a:lvl3pPr marL="1326222" indent="-386422">
              <a:spcBef>
                <a:spcPts val="3000"/>
              </a:spcBef>
              <a:buSzPct val="171000"/>
              <a:buFontTx/>
              <a:buChar char="•"/>
              <a:defRPr sz="2400">
                <a:solidFill>
                  <a:srgbClr val="FFFFFF"/>
                </a:solidFill>
                <a:latin typeface="+mj-lt"/>
                <a:ea typeface="+mj-ea"/>
                <a:cs typeface="+mj-cs"/>
                <a:sym typeface="Gill Sans"/>
              </a:defRPr>
            </a:lvl3pPr>
            <a:lvl4pPr marL="1681822" indent="-386422">
              <a:spcBef>
                <a:spcPts val="3000"/>
              </a:spcBef>
              <a:buSzPct val="171000"/>
              <a:buFontTx/>
              <a:buChar char="•"/>
              <a:defRPr sz="2400">
                <a:solidFill>
                  <a:srgbClr val="FFFFFF"/>
                </a:solidFill>
                <a:latin typeface="+mj-lt"/>
                <a:ea typeface="+mj-ea"/>
                <a:cs typeface="+mj-cs"/>
                <a:sym typeface="Gill Sans"/>
              </a:defRPr>
            </a:lvl4pPr>
            <a:lvl5pPr marL="2024722" indent="-386422">
              <a:spcBef>
                <a:spcPts val="3000"/>
              </a:spcBef>
              <a:buSzPct val="171000"/>
              <a:buFontTx/>
              <a:buChar char="•"/>
              <a:defRPr sz="2400">
                <a:solidFill>
                  <a:srgbClr val="FFFFFF"/>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55"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itle &amp; Bullets - Left">
    <p:bg>
      <p:bgPr>
        <a:solidFill>
          <a:srgbClr val="000000"/>
        </a:solidFill>
        <a:effectLst/>
      </p:bgPr>
    </p:bg>
    <p:spTree>
      <p:nvGrpSpPr>
        <p:cNvPr id="1" name=""/>
        <p:cNvGrpSpPr/>
        <p:nvPr/>
      </p:nvGrpSpPr>
      <p:grpSpPr>
        <a:xfrm>
          <a:off x="0" y="0"/>
          <a:ext cx="0" cy="0"/>
          <a:chOff x="0" y="0"/>
          <a:chExt cx="0" cy="0"/>
        </a:xfrm>
      </p:grpSpPr>
      <p:sp>
        <p:nvSpPr>
          <p:cNvPr id="562" name="Title Text"/>
          <p:cNvSpPr txBox="1">
            <a:spLocks noGrp="1"/>
          </p:cNvSpPr>
          <p:nvPr>
            <p:ph type="title"/>
          </p:nvPr>
        </p:nvSpPr>
        <p:spPr>
          <a:xfrm>
            <a:off x="990600" y="203200"/>
            <a:ext cx="8178800" cy="1905000"/>
          </a:xfrm>
          <a:prstGeom prst="rect">
            <a:avLst/>
          </a:prstGeom>
        </p:spPr>
        <p:txBody>
          <a:bodyPr/>
          <a:lstStyle>
            <a:lvl1pPr algn="ctr">
              <a:defRPr sz="6400">
                <a:solidFill>
                  <a:srgbClr val="FFFFFF"/>
                </a:solidFill>
                <a:latin typeface="+mj-lt"/>
                <a:ea typeface="+mj-ea"/>
                <a:cs typeface="+mj-cs"/>
                <a:sym typeface="Gill Sans"/>
              </a:defRPr>
            </a:lvl1pPr>
          </a:lstStyle>
          <a:p>
            <a:r>
              <a:t>Title Text</a:t>
            </a:r>
          </a:p>
        </p:txBody>
      </p:sp>
      <p:sp>
        <p:nvSpPr>
          <p:cNvPr id="563" name="Body Level One…"/>
          <p:cNvSpPr txBox="1">
            <a:spLocks noGrp="1"/>
          </p:cNvSpPr>
          <p:nvPr>
            <p:ph type="body" sz="half" idx="1"/>
          </p:nvPr>
        </p:nvSpPr>
        <p:spPr>
          <a:xfrm>
            <a:off x="990600" y="2159000"/>
            <a:ext cx="3937000" cy="4470400"/>
          </a:xfrm>
          <a:prstGeom prst="rect">
            <a:avLst/>
          </a:prstGeom>
        </p:spPr>
        <p:txBody>
          <a:bodyPr/>
          <a:lstStyle>
            <a:lvl1pPr marL="640422" indent="-386422">
              <a:spcBef>
                <a:spcPts val="3000"/>
              </a:spcBef>
              <a:buSzPct val="171000"/>
              <a:buFontTx/>
              <a:buChar char="•"/>
              <a:defRPr sz="2400">
                <a:solidFill>
                  <a:srgbClr val="FFFFFF"/>
                </a:solidFill>
                <a:latin typeface="+mj-lt"/>
                <a:ea typeface="+mj-ea"/>
                <a:cs typeface="+mj-cs"/>
                <a:sym typeface="Gill Sans"/>
              </a:defRPr>
            </a:lvl1pPr>
            <a:lvl2pPr marL="983322" indent="-386422">
              <a:spcBef>
                <a:spcPts val="3000"/>
              </a:spcBef>
              <a:buSzPct val="171000"/>
              <a:buFontTx/>
              <a:buChar char="•"/>
              <a:defRPr sz="2400">
                <a:solidFill>
                  <a:srgbClr val="FFFFFF"/>
                </a:solidFill>
                <a:latin typeface="+mj-lt"/>
                <a:ea typeface="+mj-ea"/>
                <a:cs typeface="+mj-cs"/>
                <a:sym typeface="Gill Sans"/>
              </a:defRPr>
            </a:lvl2pPr>
            <a:lvl3pPr marL="1326222" indent="-386422">
              <a:spcBef>
                <a:spcPts val="3000"/>
              </a:spcBef>
              <a:buSzPct val="171000"/>
              <a:buFontTx/>
              <a:buChar char="•"/>
              <a:defRPr sz="2400">
                <a:solidFill>
                  <a:srgbClr val="FFFFFF"/>
                </a:solidFill>
                <a:latin typeface="+mj-lt"/>
                <a:ea typeface="+mj-ea"/>
                <a:cs typeface="+mj-cs"/>
                <a:sym typeface="Gill Sans"/>
              </a:defRPr>
            </a:lvl3pPr>
            <a:lvl4pPr marL="1681822" indent="-386422">
              <a:spcBef>
                <a:spcPts val="3000"/>
              </a:spcBef>
              <a:buSzPct val="171000"/>
              <a:buFontTx/>
              <a:buChar char="•"/>
              <a:defRPr sz="2400">
                <a:solidFill>
                  <a:srgbClr val="FFFFFF"/>
                </a:solidFill>
                <a:latin typeface="+mj-lt"/>
                <a:ea typeface="+mj-ea"/>
                <a:cs typeface="+mj-cs"/>
                <a:sym typeface="Gill Sans"/>
              </a:defRPr>
            </a:lvl4pPr>
            <a:lvl5pPr marL="2024722" indent="-386422">
              <a:spcBef>
                <a:spcPts val="3000"/>
              </a:spcBef>
              <a:buSzPct val="171000"/>
              <a:buFontTx/>
              <a:buChar char="•"/>
              <a:defRPr sz="2400">
                <a:solidFill>
                  <a:srgbClr val="FFFFFF"/>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64"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itle &amp; Bullets - Right">
    <p:bg>
      <p:bgPr>
        <a:solidFill>
          <a:srgbClr val="000000"/>
        </a:solidFill>
        <a:effectLst/>
      </p:bgPr>
    </p:bg>
    <p:spTree>
      <p:nvGrpSpPr>
        <p:cNvPr id="1" name=""/>
        <p:cNvGrpSpPr/>
        <p:nvPr/>
      </p:nvGrpSpPr>
      <p:grpSpPr>
        <a:xfrm>
          <a:off x="0" y="0"/>
          <a:ext cx="0" cy="0"/>
          <a:chOff x="0" y="0"/>
          <a:chExt cx="0" cy="0"/>
        </a:xfrm>
      </p:grpSpPr>
      <p:sp>
        <p:nvSpPr>
          <p:cNvPr id="571" name="Title Text"/>
          <p:cNvSpPr txBox="1">
            <a:spLocks noGrp="1"/>
          </p:cNvSpPr>
          <p:nvPr>
            <p:ph type="title"/>
          </p:nvPr>
        </p:nvSpPr>
        <p:spPr>
          <a:xfrm>
            <a:off x="990600" y="203200"/>
            <a:ext cx="8178800" cy="1905000"/>
          </a:xfrm>
          <a:prstGeom prst="rect">
            <a:avLst/>
          </a:prstGeom>
        </p:spPr>
        <p:txBody>
          <a:bodyPr/>
          <a:lstStyle>
            <a:lvl1pPr algn="ctr">
              <a:defRPr sz="6400">
                <a:solidFill>
                  <a:srgbClr val="FFFFFF"/>
                </a:solidFill>
                <a:latin typeface="+mj-lt"/>
                <a:ea typeface="+mj-ea"/>
                <a:cs typeface="+mj-cs"/>
                <a:sym typeface="Gill Sans"/>
              </a:defRPr>
            </a:lvl1pPr>
          </a:lstStyle>
          <a:p>
            <a:r>
              <a:t>Title Text</a:t>
            </a:r>
          </a:p>
        </p:txBody>
      </p:sp>
      <p:sp>
        <p:nvSpPr>
          <p:cNvPr id="572" name="Body Level One…"/>
          <p:cNvSpPr txBox="1">
            <a:spLocks noGrp="1"/>
          </p:cNvSpPr>
          <p:nvPr>
            <p:ph type="body" sz="quarter" idx="1"/>
          </p:nvPr>
        </p:nvSpPr>
        <p:spPr>
          <a:xfrm>
            <a:off x="6070600" y="2159000"/>
            <a:ext cx="3098800" cy="4470400"/>
          </a:xfrm>
          <a:prstGeom prst="rect">
            <a:avLst/>
          </a:prstGeom>
        </p:spPr>
        <p:txBody>
          <a:bodyPr/>
          <a:lstStyle>
            <a:lvl1pPr marL="640422" indent="-386422">
              <a:spcBef>
                <a:spcPts val="3000"/>
              </a:spcBef>
              <a:buSzPct val="171000"/>
              <a:buFontTx/>
              <a:buChar char="•"/>
              <a:defRPr sz="2400">
                <a:solidFill>
                  <a:srgbClr val="FFFFFF"/>
                </a:solidFill>
                <a:latin typeface="+mj-lt"/>
                <a:ea typeface="+mj-ea"/>
                <a:cs typeface="+mj-cs"/>
                <a:sym typeface="Gill Sans"/>
              </a:defRPr>
            </a:lvl1pPr>
            <a:lvl2pPr marL="983322" indent="-386422">
              <a:spcBef>
                <a:spcPts val="3000"/>
              </a:spcBef>
              <a:buSzPct val="171000"/>
              <a:buFontTx/>
              <a:buChar char="•"/>
              <a:defRPr sz="2400">
                <a:solidFill>
                  <a:srgbClr val="FFFFFF"/>
                </a:solidFill>
                <a:latin typeface="+mj-lt"/>
                <a:ea typeface="+mj-ea"/>
                <a:cs typeface="+mj-cs"/>
                <a:sym typeface="Gill Sans"/>
              </a:defRPr>
            </a:lvl2pPr>
            <a:lvl3pPr marL="1326222" indent="-386422">
              <a:spcBef>
                <a:spcPts val="3000"/>
              </a:spcBef>
              <a:buSzPct val="171000"/>
              <a:buFontTx/>
              <a:buChar char="•"/>
              <a:defRPr sz="2400">
                <a:solidFill>
                  <a:srgbClr val="FFFFFF"/>
                </a:solidFill>
                <a:latin typeface="+mj-lt"/>
                <a:ea typeface="+mj-ea"/>
                <a:cs typeface="+mj-cs"/>
                <a:sym typeface="Gill Sans"/>
              </a:defRPr>
            </a:lvl3pPr>
            <a:lvl4pPr marL="1681822" indent="-386422">
              <a:spcBef>
                <a:spcPts val="3000"/>
              </a:spcBef>
              <a:buSzPct val="171000"/>
              <a:buFontTx/>
              <a:buChar char="•"/>
              <a:defRPr sz="2400">
                <a:solidFill>
                  <a:srgbClr val="FFFFFF"/>
                </a:solidFill>
                <a:latin typeface="+mj-lt"/>
                <a:ea typeface="+mj-ea"/>
                <a:cs typeface="+mj-cs"/>
                <a:sym typeface="Gill Sans"/>
              </a:defRPr>
            </a:lvl4pPr>
            <a:lvl5pPr marL="2024722" indent="-386422">
              <a:spcBef>
                <a:spcPts val="3000"/>
              </a:spcBef>
              <a:buSzPct val="171000"/>
              <a:buFontTx/>
              <a:buChar char="•"/>
              <a:defRPr sz="2400">
                <a:solidFill>
                  <a:srgbClr val="FFFFFF"/>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73"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Title &amp; Bullets cop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80" name="Title Text"/>
          <p:cNvSpPr txBox="1">
            <a:spLocks noGrp="1"/>
          </p:cNvSpPr>
          <p:nvPr>
            <p:ph type="title"/>
          </p:nvPr>
        </p:nvSpPr>
        <p:spPr>
          <a:xfrm>
            <a:off x="990600" y="193675"/>
            <a:ext cx="8178800" cy="1922463"/>
          </a:xfrm>
          <a:prstGeom prst="rect">
            <a:avLst/>
          </a:prstGeom>
        </p:spPr>
        <p:txBody>
          <a:bodyPr lIns="0" tIns="0" rIns="0" bIns="0"/>
          <a:lstStyle>
            <a:lvl1pPr algn="ctr" defTabSz="914400">
              <a:defRPr sz="6000">
                <a:solidFill>
                  <a:srgbClr val="70B3E3"/>
                </a:solidFill>
                <a:uFill>
                  <a:solidFill>
                    <a:srgbClr val="70B3E3"/>
                  </a:solidFill>
                </a:uFill>
                <a:latin typeface="Marker Felt"/>
                <a:ea typeface="Marker Felt"/>
                <a:cs typeface="Marker Felt"/>
                <a:sym typeface="Marker Felt"/>
              </a:defRPr>
            </a:lvl1pPr>
          </a:lstStyle>
          <a:p>
            <a:r>
              <a:t>Title Text</a:t>
            </a:r>
          </a:p>
        </p:txBody>
      </p:sp>
      <p:sp>
        <p:nvSpPr>
          <p:cNvPr id="581" name="Body Level One…"/>
          <p:cNvSpPr txBox="1">
            <a:spLocks noGrp="1"/>
          </p:cNvSpPr>
          <p:nvPr>
            <p:ph type="body" idx="1"/>
          </p:nvPr>
        </p:nvSpPr>
        <p:spPr>
          <a:xfrm>
            <a:off x="990600" y="2116137"/>
            <a:ext cx="8178800" cy="4554538"/>
          </a:xfrm>
          <a:prstGeom prst="rect">
            <a:avLst/>
          </a:prstGeom>
        </p:spPr>
        <p:txBody>
          <a:bodyPr lIns="50800" tIns="50800" rIns="50800" bIns="50800"/>
          <a:lstStyle>
            <a:lvl1pPr marL="566737" indent="-414337" defTabSz="914400">
              <a:spcBef>
                <a:spcPts val="2200"/>
              </a:spcBef>
              <a:buClr>
                <a:srgbClr val="969696"/>
              </a:buClr>
              <a:buSzPct val="76000"/>
              <a:buFont typeface="Lucida Grande"/>
              <a:buChar char="•"/>
              <a:defRPr sz="3000">
                <a:solidFill>
                  <a:srgbClr val="969696"/>
                </a:solidFill>
                <a:uFill>
                  <a:solidFill>
                    <a:srgbClr val="969696"/>
                  </a:solidFill>
                </a:uFill>
                <a:latin typeface="Marker Felt"/>
                <a:ea typeface="Marker Felt"/>
                <a:cs typeface="Marker Felt"/>
                <a:sym typeface="Marker Felt"/>
              </a:defRPr>
            </a:lvl1pPr>
            <a:lvl2pPr marL="909637" indent="-414337" defTabSz="914400">
              <a:spcBef>
                <a:spcPts val="2200"/>
              </a:spcBef>
              <a:buClr>
                <a:srgbClr val="969696"/>
              </a:buClr>
              <a:buSzPct val="76000"/>
              <a:buFont typeface="Lucida Grande"/>
              <a:buChar char="•"/>
              <a:defRPr sz="3000">
                <a:solidFill>
                  <a:srgbClr val="969696"/>
                </a:solidFill>
                <a:uFill>
                  <a:solidFill>
                    <a:srgbClr val="969696"/>
                  </a:solidFill>
                </a:uFill>
                <a:latin typeface="Marker Felt"/>
                <a:ea typeface="Marker Felt"/>
                <a:cs typeface="Marker Felt"/>
                <a:sym typeface="Marker Felt"/>
              </a:defRPr>
            </a:lvl2pPr>
            <a:lvl3pPr marL="1252537" indent="-414337" defTabSz="914400">
              <a:spcBef>
                <a:spcPts val="2200"/>
              </a:spcBef>
              <a:buClr>
                <a:srgbClr val="969696"/>
              </a:buClr>
              <a:buSzPct val="76000"/>
              <a:buFont typeface="Lucida Grande"/>
              <a:buChar char="•"/>
              <a:defRPr sz="3000">
                <a:solidFill>
                  <a:srgbClr val="969696"/>
                </a:solidFill>
                <a:uFill>
                  <a:solidFill>
                    <a:srgbClr val="969696"/>
                  </a:solidFill>
                </a:uFill>
                <a:latin typeface="Marker Felt"/>
                <a:ea typeface="Marker Felt"/>
                <a:cs typeface="Marker Felt"/>
                <a:sym typeface="Marker Felt"/>
              </a:defRPr>
            </a:lvl3pPr>
            <a:lvl4pPr marL="1608137" indent="-414337" defTabSz="914400">
              <a:spcBef>
                <a:spcPts val="2200"/>
              </a:spcBef>
              <a:buClr>
                <a:srgbClr val="969696"/>
              </a:buClr>
              <a:buSzPct val="76000"/>
              <a:buFont typeface="Lucida Grande"/>
              <a:buChar char="•"/>
              <a:defRPr sz="3000">
                <a:solidFill>
                  <a:srgbClr val="969696"/>
                </a:solidFill>
                <a:uFill>
                  <a:solidFill>
                    <a:srgbClr val="969696"/>
                  </a:solidFill>
                </a:uFill>
                <a:latin typeface="Marker Felt"/>
                <a:ea typeface="Marker Felt"/>
                <a:cs typeface="Marker Felt"/>
                <a:sym typeface="Marker Felt"/>
              </a:defRPr>
            </a:lvl4pPr>
            <a:lvl5pPr marL="1951037" indent="-414337" defTabSz="914400">
              <a:spcBef>
                <a:spcPts val="2200"/>
              </a:spcBef>
              <a:buClr>
                <a:srgbClr val="969696"/>
              </a:buClr>
              <a:buSzPct val="76000"/>
              <a:buFont typeface="Lucida Grande"/>
              <a:buChar char="•"/>
              <a:defRPr sz="3000">
                <a:solidFill>
                  <a:srgbClr val="969696"/>
                </a:solidFill>
                <a:uFill>
                  <a:solidFill>
                    <a:srgbClr val="969696"/>
                  </a:solidFill>
                </a:uFill>
                <a:latin typeface="Marker Felt"/>
                <a:ea typeface="Marker Felt"/>
                <a:cs typeface="Marker Felt"/>
                <a:sym typeface="Marker Felt"/>
              </a:defRPr>
            </a:lvl5pPr>
          </a:lstStyle>
          <a:p>
            <a:r>
              <a:t>Body Level One</a:t>
            </a:r>
          </a:p>
          <a:p>
            <a:pPr lvl="1"/>
            <a:r>
              <a:t>Body Level Two</a:t>
            </a:r>
          </a:p>
          <a:p>
            <a:pPr lvl="2"/>
            <a:r>
              <a:t>Body Level Three</a:t>
            </a:r>
          </a:p>
          <a:p>
            <a:pPr lvl="3"/>
            <a:r>
              <a:t>Body Level Four</a:t>
            </a:r>
          </a:p>
          <a:p>
            <a:pPr lvl="4"/>
            <a:r>
              <a:t>Body Level Five</a:t>
            </a:r>
          </a:p>
        </p:txBody>
      </p:sp>
      <p:sp>
        <p:nvSpPr>
          <p:cNvPr id="582" name="Slide Number"/>
          <p:cNvSpPr txBox="1">
            <a:spLocks noGrp="1"/>
          </p:cNvSpPr>
          <p:nvPr>
            <p:ph type="sldNum" sz="quarter" idx="2"/>
          </p:nvPr>
        </p:nvSpPr>
        <p:spPr>
          <a:xfrm>
            <a:off x="4953124" y="7239000"/>
            <a:ext cx="253752" cy="330200"/>
          </a:xfrm>
          <a:prstGeom prst="rect">
            <a:avLst/>
          </a:prstGeom>
        </p:spPr>
        <p:txBody>
          <a:bodyPr lIns="50800" tIns="50800" rIns="50800" bIns="50800"/>
          <a:lstStyle>
            <a:lvl1pPr>
              <a:defRPr sz="1200">
                <a:solidFill>
                  <a:srgbClr val="959595"/>
                </a:solidFill>
                <a:uFill>
                  <a:solidFill>
                    <a:srgbClr val="959595"/>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011993"/>
        </a:solidFill>
        <a:effectLst/>
      </p:bgPr>
    </p:bg>
    <p:spTree>
      <p:nvGrpSpPr>
        <p:cNvPr id="1" name=""/>
        <p:cNvGrpSpPr/>
        <p:nvPr/>
      </p:nvGrpSpPr>
      <p:grpSpPr>
        <a:xfrm>
          <a:off x="0" y="0"/>
          <a:ext cx="0" cy="0"/>
          <a:chOff x="0" y="0"/>
          <a:chExt cx="0" cy="0"/>
        </a:xfrm>
      </p:grpSpPr>
      <p:sp>
        <p:nvSpPr>
          <p:cNvPr id="589" name="Title Text"/>
          <p:cNvSpPr txBox="1">
            <a:spLocks noGrp="1"/>
          </p:cNvSpPr>
          <p:nvPr>
            <p:ph type="title"/>
          </p:nvPr>
        </p:nvSpPr>
        <p:spPr>
          <a:xfrm>
            <a:off x="762000" y="419100"/>
            <a:ext cx="8636000" cy="1778000"/>
          </a:xfrm>
          <a:prstGeom prst="rect">
            <a:avLst/>
          </a:prstGeom>
        </p:spPr>
        <p:txBody>
          <a:bodyPr lIns="0" tIns="0" rIns="0" bIns="0"/>
          <a:lstStyle>
            <a:lvl1pPr marR="45155" algn="ctr" defTabSz="1016000">
              <a:defRPr sz="4800">
                <a:solidFill>
                  <a:srgbClr val="000000"/>
                </a:solidFill>
                <a:uFill>
                  <a:solidFill>
                    <a:srgbClr val="000000"/>
                  </a:solidFill>
                </a:uFill>
                <a:latin typeface="Times"/>
                <a:ea typeface="Times"/>
                <a:cs typeface="Times"/>
                <a:sym typeface="Times"/>
              </a:defRPr>
            </a:lvl1pPr>
          </a:lstStyle>
          <a:p>
            <a:r>
              <a:t>Title Text</a:t>
            </a:r>
          </a:p>
        </p:txBody>
      </p:sp>
      <p:sp>
        <p:nvSpPr>
          <p:cNvPr id="590" name="Body Level One…"/>
          <p:cNvSpPr txBox="1">
            <a:spLocks noGrp="1"/>
          </p:cNvSpPr>
          <p:nvPr>
            <p:ph type="body" idx="1"/>
          </p:nvPr>
        </p:nvSpPr>
        <p:spPr>
          <a:xfrm>
            <a:off x="762000" y="2197100"/>
            <a:ext cx="8636000" cy="5422900"/>
          </a:xfrm>
          <a:prstGeom prst="rect">
            <a:avLst/>
          </a:prstGeom>
        </p:spPr>
        <p:txBody>
          <a:bodyPr lIns="50800" tIns="50800" rIns="50800" bIns="50800" anchor="t"/>
          <a:lstStyle>
            <a:lvl1pPr marL="419239" marR="101600" indent="-374083" defTabSz="1016000">
              <a:spcBef>
                <a:spcPts val="800"/>
              </a:spcBef>
              <a:buSzPct val="100000"/>
              <a:buFontTx/>
              <a:buChar char="•"/>
              <a:defRPr sz="3400">
                <a:solidFill>
                  <a:srgbClr val="000000"/>
                </a:solidFill>
                <a:uFill>
                  <a:solidFill>
                    <a:srgbClr val="000000"/>
                  </a:solidFill>
                </a:uFill>
                <a:latin typeface="Times"/>
                <a:ea typeface="Times"/>
                <a:cs typeface="Times"/>
                <a:sym typeface="Times"/>
              </a:defRPr>
            </a:lvl1pPr>
            <a:lvl2pPr marL="863600" marR="101600" indent="-310444" defTabSz="1016000">
              <a:spcBef>
                <a:spcPts val="700"/>
              </a:spcBef>
              <a:buSzPct val="100000"/>
              <a:buFontTx/>
              <a:buChar char="–"/>
              <a:defRPr sz="3000">
                <a:solidFill>
                  <a:srgbClr val="000000"/>
                </a:solidFill>
                <a:uFill>
                  <a:solidFill>
                    <a:srgbClr val="000000"/>
                  </a:solidFill>
                </a:uFill>
                <a:latin typeface="Times"/>
                <a:ea typeface="Times"/>
                <a:cs typeface="Times"/>
                <a:sym typeface="Times"/>
              </a:defRPr>
            </a:lvl2pPr>
            <a:lvl3pPr marL="1312191" marR="101600" indent="-251035" defTabSz="1016000">
              <a:spcBef>
                <a:spcPts val="600"/>
              </a:spcBef>
              <a:buSzPct val="100000"/>
              <a:buFontTx/>
              <a:buChar char="•"/>
              <a:defRPr sz="2600">
                <a:solidFill>
                  <a:srgbClr val="000000"/>
                </a:solidFill>
                <a:uFill>
                  <a:solidFill>
                    <a:srgbClr val="000000"/>
                  </a:solidFill>
                </a:uFill>
                <a:latin typeface="Times"/>
                <a:ea typeface="Times"/>
                <a:cs typeface="Times"/>
                <a:sym typeface="Times"/>
              </a:defRPr>
            </a:lvl3pPr>
            <a:lvl4pPr marL="1823154" marR="101600" indent="-254000" defTabSz="1016000">
              <a:spcBef>
                <a:spcPts val="500"/>
              </a:spcBef>
              <a:buSzPct val="100000"/>
              <a:buFontTx/>
              <a:buChar char="–"/>
              <a:defRPr sz="2200">
                <a:solidFill>
                  <a:srgbClr val="000000"/>
                </a:solidFill>
                <a:uFill>
                  <a:solidFill>
                    <a:srgbClr val="000000"/>
                  </a:solidFill>
                </a:uFill>
                <a:latin typeface="Times"/>
                <a:ea typeface="Times"/>
                <a:cs typeface="Times"/>
                <a:sym typeface="Times"/>
              </a:defRPr>
            </a:lvl4pPr>
            <a:lvl5pPr marL="2331156" marR="101600" indent="-254000" defTabSz="1016000">
              <a:spcBef>
                <a:spcPts val="500"/>
              </a:spcBef>
              <a:buSzPct val="100000"/>
              <a:buFontTx/>
              <a:buChar char="»"/>
              <a:defRPr sz="2200">
                <a:solidFill>
                  <a:srgbClr val="000000"/>
                </a:solidFill>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591" name="Slide Number"/>
          <p:cNvSpPr txBox="1">
            <a:spLocks noGrp="1"/>
          </p:cNvSpPr>
          <p:nvPr>
            <p:ph type="sldNum" sz="quarter" idx="2"/>
          </p:nvPr>
        </p:nvSpPr>
        <p:spPr>
          <a:xfrm>
            <a:off x="8196439" y="6946900"/>
            <a:ext cx="292101" cy="330200"/>
          </a:xfrm>
          <a:prstGeom prst="rect">
            <a:avLst/>
          </a:prstGeom>
        </p:spPr>
        <p:txBody>
          <a:bodyPr lIns="50800" tIns="50800" rIns="50800" bIns="50800"/>
          <a:lstStyle>
            <a:lvl1pPr defTabSz="508000">
              <a:defRPr>
                <a:solidFill>
                  <a:srgbClr val="000000"/>
                </a:solidFill>
                <a:uFill>
                  <a:solidFill>
                    <a:srgbClr val="000000"/>
                  </a:solidFill>
                </a:uFill>
                <a:latin typeface="Times"/>
                <a:ea typeface="Times"/>
                <a:cs typeface="Times"/>
                <a:sym typeface="Time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98" name="Title Text"/>
          <p:cNvSpPr txBox="1">
            <a:spLocks noGrp="1"/>
          </p:cNvSpPr>
          <p:nvPr>
            <p:ph type="title"/>
          </p:nvPr>
        </p:nvSpPr>
        <p:spPr>
          <a:xfrm>
            <a:off x="990600" y="165100"/>
            <a:ext cx="8178800" cy="1981200"/>
          </a:xfrm>
          <a:prstGeom prst="rect">
            <a:avLst/>
          </a:prstGeom>
        </p:spPr>
        <p:txBody>
          <a:bodyPr lIns="0" tIns="0" rIns="0" bIns="0"/>
          <a:lstStyle>
            <a:lvl1pPr algn="ctr">
              <a:lnSpc>
                <a:spcPts val="6700"/>
              </a:lnSpc>
              <a:spcBef>
                <a:spcPts val="200"/>
              </a:spcBef>
              <a:tabLst>
                <a:tab pos="952500" algn="l"/>
              </a:tabLst>
              <a:defRPr>
                <a:solidFill>
                  <a:srgbClr val="FFFFFF"/>
                </a:solidFill>
                <a:latin typeface="Chalkboard"/>
                <a:ea typeface="Chalkboard"/>
                <a:cs typeface="Chalkboard"/>
                <a:sym typeface="Chalkboard"/>
              </a:defRPr>
            </a:lvl1pPr>
          </a:lstStyle>
          <a:p>
            <a:r>
              <a:t>Title Text</a:t>
            </a:r>
          </a:p>
        </p:txBody>
      </p:sp>
      <p:sp>
        <p:nvSpPr>
          <p:cNvPr id="599" name="Body Level One…"/>
          <p:cNvSpPr txBox="1">
            <a:spLocks noGrp="1"/>
          </p:cNvSpPr>
          <p:nvPr>
            <p:ph type="body" idx="1"/>
          </p:nvPr>
        </p:nvSpPr>
        <p:spPr>
          <a:xfrm>
            <a:off x="990600" y="2298700"/>
            <a:ext cx="8178800" cy="4483100"/>
          </a:xfrm>
          <a:prstGeom prst="rect">
            <a:avLst/>
          </a:prstGeom>
        </p:spPr>
        <p:txBody>
          <a:bodyPr lIns="50800" tIns="50800" rIns="50800" bIns="50800"/>
          <a:lstStyle>
            <a:lvl1pPr marL="590483" indent="-336483">
              <a:lnSpc>
                <a:spcPts val="3300"/>
              </a:lnSpc>
              <a:spcBef>
                <a:spcPts val="2600"/>
              </a:spcBef>
              <a:buClr>
                <a:srgbClr val="000000"/>
              </a:buClr>
              <a:buSzPct val="43055"/>
              <a:buBlip>
                <a:blip r:embed="rId3"/>
              </a:buBlip>
              <a:tabLst>
                <a:tab pos="1028700" algn="l"/>
              </a:tabLst>
              <a:defRPr sz="2800">
                <a:solidFill>
                  <a:srgbClr val="FFFFFF"/>
                </a:solidFill>
                <a:latin typeface="Chalkboard"/>
                <a:ea typeface="Chalkboard"/>
                <a:cs typeface="Chalkboard"/>
                <a:sym typeface="Chalkboard"/>
              </a:defRPr>
            </a:lvl1pPr>
            <a:lvl2pPr marL="1034983" indent="-336483">
              <a:lnSpc>
                <a:spcPts val="3300"/>
              </a:lnSpc>
              <a:spcBef>
                <a:spcPts val="2600"/>
              </a:spcBef>
              <a:buClr>
                <a:srgbClr val="000000"/>
              </a:buClr>
              <a:buSzPct val="43055"/>
              <a:buBlip>
                <a:blip r:embed="rId3"/>
              </a:buBlip>
              <a:tabLst>
                <a:tab pos="1473200" algn="l"/>
              </a:tabLst>
              <a:defRPr sz="2800">
                <a:solidFill>
                  <a:srgbClr val="FFFFFF"/>
                </a:solidFill>
                <a:latin typeface="Chalkboard"/>
                <a:ea typeface="Chalkboard"/>
                <a:cs typeface="Chalkboard"/>
                <a:sym typeface="Chalkboard"/>
              </a:defRPr>
            </a:lvl2pPr>
            <a:lvl3pPr marL="1479483" indent="-336483">
              <a:lnSpc>
                <a:spcPts val="3300"/>
              </a:lnSpc>
              <a:spcBef>
                <a:spcPts val="2600"/>
              </a:spcBef>
              <a:buClr>
                <a:srgbClr val="000000"/>
              </a:buClr>
              <a:buSzPct val="43055"/>
              <a:buBlip>
                <a:blip r:embed="rId3"/>
              </a:buBlip>
              <a:tabLst>
                <a:tab pos="1917700" algn="l"/>
              </a:tabLst>
              <a:defRPr sz="2800">
                <a:solidFill>
                  <a:srgbClr val="FFFFFF"/>
                </a:solidFill>
                <a:latin typeface="Chalkboard"/>
                <a:ea typeface="Chalkboard"/>
                <a:cs typeface="Chalkboard"/>
                <a:sym typeface="Chalkboard"/>
              </a:defRPr>
            </a:lvl3pPr>
            <a:lvl4pPr marL="1923983" indent="-336483">
              <a:lnSpc>
                <a:spcPts val="3300"/>
              </a:lnSpc>
              <a:spcBef>
                <a:spcPts val="2600"/>
              </a:spcBef>
              <a:buClr>
                <a:srgbClr val="000000"/>
              </a:buClr>
              <a:buSzPct val="43055"/>
              <a:buBlip>
                <a:blip r:embed="rId3"/>
              </a:buBlip>
              <a:tabLst>
                <a:tab pos="2362200" algn="l"/>
              </a:tabLst>
              <a:defRPr sz="2800">
                <a:solidFill>
                  <a:srgbClr val="FFFFFF"/>
                </a:solidFill>
                <a:latin typeface="Chalkboard"/>
                <a:ea typeface="Chalkboard"/>
                <a:cs typeface="Chalkboard"/>
                <a:sym typeface="Chalkboard"/>
              </a:defRPr>
            </a:lvl4pPr>
            <a:lvl5pPr marL="2368483" indent="-336483">
              <a:lnSpc>
                <a:spcPts val="3300"/>
              </a:lnSpc>
              <a:spcBef>
                <a:spcPts val="2600"/>
              </a:spcBef>
              <a:buClr>
                <a:srgbClr val="000000"/>
              </a:buClr>
              <a:buSzPct val="43055"/>
              <a:buBlip>
                <a:blip r:embed="rId3"/>
              </a:buBlip>
              <a:tabLst>
                <a:tab pos="2806700" algn="l"/>
              </a:tabLst>
              <a:defRPr sz="2800">
                <a:solidFill>
                  <a:srgbClr val="FFFFFF"/>
                </a:solidFill>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600" name="Slide Number"/>
          <p:cNvSpPr txBox="1">
            <a:spLocks noGrp="1"/>
          </p:cNvSpPr>
          <p:nvPr>
            <p:ph type="sldNum" sz="quarter" idx="2"/>
          </p:nvPr>
        </p:nvSpPr>
        <p:spPr>
          <a:xfrm>
            <a:off x="4945604" y="7232650"/>
            <a:ext cx="256092" cy="302443"/>
          </a:xfrm>
          <a:prstGeom prst="rect">
            <a:avLst/>
          </a:prstGeom>
        </p:spPr>
        <p:txBody>
          <a:bodyPr/>
          <a:lstStyle>
            <a:lvl1pPr>
              <a:lnSpc>
                <a:spcPts val="1600"/>
              </a:lnSpc>
              <a:tabLst>
                <a:tab pos="838200" algn="l"/>
              </a:tabLst>
              <a:defRPr>
                <a:solidFill>
                  <a:srgbClr val="FFFFFF"/>
                </a:solidFill>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607" name="separator.tiff" descr="separator.tiff"/>
          <p:cNvPicPr>
            <a:picLocks noChangeAspect="1"/>
          </p:cNvPicPr>
          <p:nvPr/>
        </p:nvPicPr>
        <p:blipFill>
          <a:blip r:embed="rId3">
            <a:extLst/>
          </a:blip>
          <a:stretch>
            <a:fillRect/>
          </a:stretch>
        </p:blipFill>
        <p:spPr>
          <a:xfrm>
            <a:off x="3263900" y="3746500"/>
            <a:ext cx="3619500" cy="99165"/>
          </a:xfrm>
          <a:prstGeom prst="rect">
            <a:avLst/>
          </a:prstGeom>
          <a:ln w="12700">
            <a:miter lim="400000"/>
          </a:ln>
        </p:spPr>
      </p:pic>
      <p:sp>
        <p:nvSpPr>
          <p:cNvPr id="608" name="Title Text"/>
          <p:cNvSpPr txBox="1">
            <a:spLocks noGrp="1"/>
          </p:cNvSpPr>
          <p:nvPr>
            <p:ph type="title"/>
          </p:nvPr>
        </p:nvSpPr>
        <p:spPr>
          <a:xfrm>
            <a:off x="990600" y="1790700"/>
            <a:ext cx="8178800" cy="1866900"/>
          </a:xfrm>
          <a:prstGeom prst="rect">
            <a:avLst/>
          </a:prstGeom>
          <a:effectLst>
            <a:outerShdw blurRad="25400" dist="25400" dir="2700000" rotWithShape="0">
              <a:srgbClr val="FFFFFF">
                <a:alpha val="75000"/>
              </a:srgbClr>
            </a:outerShdw>
          </a:effectLst>
        </p:spPr>
        <p:txBody>
          <a:bodyPr lIns="50800" tIns="50800" rIns="50800" bIns="50800" anchor="b"/>
          <a:lstStyle>
            <a:lvl1pPr algn="ctr" defTabSz="355600">
              <a:defRPr sz="5000">
                <a:solidFill>
                  <a:srgbClr val="56533A"/>
                </a:solidFill>
                <a:latin typeface="Hoefler Text"/>
                <a:ea typeface="Hoefler Text"/>
                <a:cs typeface="Hoefler Text"/>
                <a:sym typeface="Hoefler Text"/>
              </a:defRPr>
            </a:lvl1pPr>
          </a:lstStyle>
          <a:p>
            <a:r>
              <a:t>Title Text</a:t>
            </a:r>
          </a:p>
        </p:txBody>
      </p:sp>
      <p:sp>
        <p:nvSpPr>
          <p:cNvPr id="609" name="Body Level One…"/>
          <p:cNvSpPr txBox="1">
            <a:spLocks noGrp="1"/>
          </p:cNvSpPr>
          <p:nvPr>
            <p:ph type="body" sz="quarter" idx="1"/>
          </p:nvPr>
        </p:nvSpPr>
        <p:spPr>
          <a:xfrm>
            <a:off x="990600" y="4051300"/>
            <a:ext cx="8178800" cy="1270000"/>
          </a:xfrm>
          <a:prstGeom prst="rect">
            <a:avLst/>
          </a:prstGeom>
          <a:effectLst>
            <a:outerShdw blurRad="25400" dist="25400" dir="2700000" rotWithShape="0">
              <a:srgbClr val="FFFFFF">
                <a:alpha val="75000"/>
              </a:srgbClr>
            </a:outerShdw>
          </a:effectLst>
        </p:spPr>
        <p:txBody>
          <a:bodyPr lIns="50800" tIns="50800" rIns="50800" bIns="50800" anchor="t"/>
          <a:lstStyle>
            <a:lvl1pPr marL="0" indent="0" algn="ctr" defTabSz="355600">
              <a:spcBef>
                <a:spcPts val="0"/>
              </a:spcBef>
              <a:buSzTx/>
              <a:buFontTx/>
              <a:buNone/>
              <a:defRPr sz="2800">
                <a:solidFill>
                  <a:srgbClr val="56533A"/>
                </a:solidFill>
                <a:latin typeface="Hoefler Text"/>
                <a:ea typeface="Hoefler Text"/>
                <a:cs typeface="Hoefler Text"/>
                <a:sym typeface="Hoefler Text"/>
              </a:defRPr>
            </a:lvl1pPr>
            <a:lvl2pPr marL="0" indent="0" algn="ctr" defTabSz="355600">
              <a:spcBef>
                <a:spcPts val="0"/>
              </a:spcBef>
              <a:buSzTx/>
              <a:buFontTx/>
              <a:buNone/>
              <a:defRPr sz="2800">
                <a:solidFill>
                  <a:srgbClr val="56533A"/>
                </a:solidFill>
                <a:latin typeface="Hoefler Text"/>
                <a:ea typeface="Hoefler Text"/>
                <a:cs typeface="Hoefler Text"/>
                <a:sym typeface="Hoefler Text"/>
              </a:defRPr>
            </a:lvl2pPr>
            <a:lvl3pPr marL="0" indent="0" algn="ctr" defTabSz="355600">
              <a:spcBef>
                <a:spcPts val="0"/>
              </a:spcBef>
              <a:buSzTx/>
              <a:buFontTx/>
              <a:buNone/>
              <a:defRPr sz="2800">
                <a:solidFill>
                  <a:srgbClr val="56533A"/>
                </a:solidFill>
                <a:latin typeface="Hoefler Text"/>
                <a:ea typeface="Hoefler Text"/>
                <a:cs typeface="Hoefler Text"/>
                <a:sym typeface="Hoefler Text"/>
              </a:defRPr>
            </a:lvl3pPr>
            <a:lvl4pPr marL="0" indent="0" algn="ctr" defTabSz="355600">
              <a:spcBef>
                <a:spcPts val="0"/>
              </a:spcBef>
              <a:buSzTx/>
              <a:buFontTx/>
              <a:buNone/>
              <a:defRPr sz="2800">
                <a:solidFill>
                  <a:srgbClr val="56533A"/>
                </a:solidFill>
                <a:latin typeface="Hoefler Text"/>
                <a:ea typeface="Hoefler Text"/>
                <a:cs typeface="Hoefler Text"/>
                <a:sym typeface="Hoefler Text"/>
              </a:defRPr>
            </a:lvl4pPr>
            <a:lvl5pPr marL="0" indent="0" algn="ctr" defTabSz="355600">
              <a:spcBef>
                <a:spcPts val="0"/>
              </a:spcBef>
              <a:buSzTx/>
              <a:buFontTx/>
              <a:buNone/>
              <a:defRPr sz="2800">
                <a:solidFill>
                  <a:srgbClr val="56533A"/>
                </a:solidFill>
                <a:latin typeface="Hoefler Text"/>
                <a:ea typeface="Hoefler Text"/>
                <a:cs typeface="Hoefler Text"/>
                <a:sym typeface="Hoefler Text"/>
              </a:defRPr>
            </a:lvl5pPr>
          </a:lstStyle>
          <a:p>
            <a:r>
              <a:t>Body Level One</a:t>
            </a:r>
          </a:p>
          <a:p>
            <a:pPr lvl="1"/>
            <a:r>
              <a:t>Body Level Two</a:t>
            </a:r>
          </a:p>
          <a:p>
            <a:pPr lvl="2"/>
            <a:r>
              <a:t>Body Level Three</a:t>
            </a:r>
          </a:p>
          <a:p>
            <a:pPr lvl="3"/>
            <a:r>
              <a:t>Body Level Four</a:t>
            </a:r>
          </a:p>
          <a:p>
            <a:pPr lvl="4"/>
            <a:r>
              <a:t>Body Level Five</a:t>
            </a:r>
          </a:p>
        </p:txBody>
      </p:sp>
      <p:sp>
        <p:nvSpPr>
          <p:cNvPr id="610" name="Slide Number"/>
          <p:cNvSpPr txBox="1">
            <a:spLocks noGrp="1"/>
          </p:cNvSpPr>
          <p:nvPr>
            <p:ph type="sldNum" sz="quarter" idx="2"/>
          </p:nvPr>
        </p:nvSpPr>
        <p:spPr>
          <a:xfrm>
            <a:off x="4914899" y="7239000"/>
            <a:ext cx="311786" cy="355600"/>
          </a:xfrm>
          <a:prstGeom prst="rect">
            <a:avLst/>
          </a:prstGeom>
          <a:effectLst>
            <a:outerShdw blurRad="25400" dist="25400" dir="2700000" rotWithShape="0">
              <a:srgbClr val="FFFFFF">
                <a:alpha val="75000"/>
              </a:srgbClr>
            </a:outerShdw>
          </a:effectLst>
        </p:spPr>
        <p:txBody>
          <a:bodyPr/>
          <a:lstStyle>
            <a:lvl1pPr defTabSz="355600">
              <a:defRPr sz="1800">
                <a:solidFill>
                  <a:srgbClr val="56533A"/>
                </a:solidFill>
                <a:latin typeface="Hoefler Text"/>
                <a:ea typeface="Hoefler Text"/>
                <a:cs typeface="Hoefler Text"/>
                <a:sym typeface="Hoefler Tex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17" name="Title Text"/>
          <p:cNvSpPr txBox="1">
            <a:spLocks noGrp="1"/>
          </p:cNvSpPr>
          <p:nvPr>
            <p:ph type="title"/>
          </p:nvPr>
        </p:nvSpPr>
        <p:spPr>
          <a:xfrm>
            <a:off x="800100" y="1930400"/>
            <a:ext cx="8547100" cy="2120900"/>
          </a:xfrm>
          <a:prstGeom prst="rect">
            <a:avLst/>
          </a:prstGeom>
        </p:spPr>
        <p:txBody>
          <a:bodyPr anchor="b"/>
          <a:lstStyle>
            <a:lvl1pPr algn="r">
              <a:defRPr sz="6600">
                <a:solidFill>
                  <a:srgbClr val="39362D"/>
                </a:solidFill>
                <a:latin typeface="Copperplate Light"/>
                <a:ea typeface="Copperplate Light"/>
                <a:cs typeface="Copperplate Light"/>
                <a:sym typeface="Copperplate Light"/>
              </a:defRPr>
            </a:lvl1pPr>
          </a:lstStyle>
          <a:p>
            <a:r>
              <a:t>Title Text</a:t>
            </a:r>
          </a:p>
        </p:txBody>
      </p:sp>
      <p:sp>
        <p:nvSpPr>
          <p:cNvPr id="618" name="Body Level One…"/>
          <p:cNvSpPr txBox="1">
            <a:spLocks noGrp="1"/>
          </p:cNvSpPr>
          <p:nvPr>
            <p:ph type="body" sz="quarter" idx="1"/>
          </p:nvPr>
        </p:nvSpPr>
        <p:spPr>
          <a:xfrm>
            <a:off x="800100" y="4064000"/>
            <a:ext cx="8547100" cy="952500"/>
          </a:xfrm>
          <a:prstGeom prst="rect">
            <a:avLst/>
          </a:prstGeom>
        </p:spPr>
        <p:txBody>
          <a:bodyPr anchor="t"/>
          <a:lstStyle>
            <a:lvl1pPr marL="0" indent="0" algn="r">
              <a:spcBef>
                <a:spcPts val="0"/>
              </a:spcBef>
              <a:buSzTx/>
              <a:buFontTx/>
              <a:buNone/>
              <a:defRPr sz="3000">
                <a:solidFill>
                  <a:srgbClr val="39362D"/>
                </a:solidFill>
                <a:latin typeface="Copperplate"/>
                <a:ea typeface="Copperplate"/>
                <a:cs typeface="Copperplate"/>
                <a:sym typeface="Copperplate"/>
              </a:defRPr>
            </a:lvl1pPr>
            <a:lvl2pPr marL="0" indent="0" algn="r">
              <a:spcBef>
                <a:spcPts val="0"/>
              </a:spcBef>
              <a:buSzTx/>
              <a:buFontTx/>
              <a:buNone/>
              <a:defRPr sz="3000">
                <a:solidFill>
                  <a:srgbClr val="39362D"/>
                </a:solidFill>
                <a:latin typeface="Copperplate"/>
                <a:ea typeface="Copperplate"/>
                <a:cs typeface="Copperplate"/>
                <a:sym typeface="Copperplate"/>
              </a:defRPr>
            </a:lvl2pPr>
            <a:lvl3pPr marL="0" indent="0" algn="r">
              <a:spcBef>
                <a:spcPts val="0"/>
              </a:spcBef>
              <a:buSzTx/>
              <a:buFontTx/>
              <a:buNone/>
              <a:defRPr sz="3000">
                <a:solidFill>
                  <a:srgbClr val="39362D"/>
                </a:solidFill>
                <a:latin typeface="Copperplate"/>
                <a:ea typeface="Copperplate"/>
                <a:cs typeface="Copperplate"/>
                <a:sym typeface="Copperplate"/>
              </a:defRPr>
            </a:lvl3pPr>
            <a:lvl4pPr marL="0" indent="0" algn="r">
              <a:spcBef>
                <a:spcPts val="0"/>
              </a:spcBef>
              <a:buSzTx/>
              <a:buFontTx/>
              <a:buNone/>
              <a:defRPr sz="3000">
                <a:solidFill>
                  <a:srgbClr val="39362D"/>
                </a:solidFill>
                <a:latin typeface="Copperplate"/>
                <a:ea typeface="Copperplate"/>
                <a:cs typeface="Copperplate"/>
                <a:sym typeface="Copperplate"/>
              </a:defRPr>
            </a:lvl4pPr>
            <a:lvl5pPr marL="0" indent="0" algn="r">
              <a:spcBef>
                <a:spcPts val="0"/>
              </a:spcBef>
              <a:buSzTx/>
              <a:buFontTx/>
              <a:buNone/>
              <a:defRPr sz="3000">
                <a:solidFill>
                  <a:srgbClr val="39362D"/>
                </a:solidFill>
                <a:latin typeface="Copperplate"/>
                <a:ea typeface="Copperplate"/>
                <a:cs typeface="Copperplate"/>
                <a:sym typeface="Copperplate"/>
              </a:defRPr>
            </a:lvl5pPr>
          </a:lstStyle>
          <a:p>
            <a:r>
              <a:t>Body Level One</a:t>
            </a:r>
          </a:p>
          <a:p>
            <a:pPr lvl="1"/>
            <a:r>
              <a:t>Body Level Two</a:t>
            </a:r>
          </a:p>
          <a:p>
            <a:pPr lvl="2"/>
            <a:r>
              <a:t>Body Level Three</a:t>
            </a:r>
          </a:p>
          <a:p>
            <a:pPr lvl="3"/>
            <a:r>
              <a:t>Body Level Four</a:t>
            </a:r>
          </a:p>
          <a:p>
            <a:pPr lvl="4"/>
            <a:r>
              <a:t>Body Level Five</a:t>
            </a:r>
          </a:p>
        </p:txBody>
      </p:sp>
      <p:sp>
        <p:nvSpPr>
          <p:cNvPr id="619" name="Slide Number"/>
          <p:cNvSpPr txBox="1">
            <a:spLocks noGrp="1"/>
          </p:cNvSpPr>
          <p:nvPr>
            <p:ph type="sldNum" sz="quarter" idx="2"/>
          </p:nvPr>
        </p:nvSpPr>
        <p:spPr>
          <a:xfrm>
            <a:off x="4926914" y="7264400"/>
            <a:ext cx="306172" cy="250623"/>
          </a:xfrm>
          <a:prstGeom prst="rect">
            <a:avLst/>
          </a:prstGeom>
        </p:spPr>
        <p:txBody>
          <a:bodyPr/>
          <a:lstStyle>
            <a:lvl1pPr>
              <a:defRPr>
                <a:solidFill>
                  <a:srgbClr val="39362D"/>
                </a:solidFill>
                <a:latin typeface="Copperplate"/>
                <a:ea typeface="Copperplate"/>
                <a:cs typeface="Copperplate"/>
                <a:sym typeface="Copperplate"/>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Title &amp; Bullets copy 4">
    <p:spTree>
      <p:nvGrpSpPr>
        <p:cNvPr id="1" name=""/>
        <p:cNvGrpSpPr/>
        <p:nvPr/>
      </p:nvGrpSpPr>
      <p:grpSpPr>
        <a:xfrm>
          <a:off x="0" y="0"/>
          <a:ext cx="0" cy="0"/>
          <a:chOff x="0" y="0"/>
          <a:chExt cx="0" cy="0"/>
        </a:xfrm>
      </p:grpSpPr>
      <p:sp>
        <p:nvSpPr>
          <p:cNvPr id="626" name="Title Text"/>
          <p:cNvSpPr txBox="1">
            <a:spLocks noGrp="1"/>
          </p:cNvSpPr>
          <p:nvPr>
            <p:ph type="title"/>
          </p:nvPr>
        </p:nvSpPr>
        <p:spPr>
          <a:prstGeom prst="rect">
            <a:avLst/>
          </a:prstGeom>
        </p:spPr>
        <p:txBody>
          <a:bodyPr lIns="50800" tIns="50800" rIns="50800" bIns="50800"/>
          <a:lstStyle>
            <a:lvl1pPr>
              <a:defRPr sz="5200"/>
            </a:lvl1pPr>
          </a:lstStyle>
          <a:p>
            <a:r>
              <a:t>Title Text</a:t>
            </a:r>
          </a:p>
        </p:txBody>
      </p:sp>
      <p:sp>
        <p:nvSpPr>
          <p:cNvPr id="627" name="Body Level One…"/>
          <p:cNvSpPr txBox="1">
            <a:spLocks noGrp="1"/>
          </p:cNvSpPr>
          <p:nvPr>
            <p:ph type="body" idx="1"/>
          </p:nvPr>
        </p:nvSpPr>
        <p:spPr>
          <a:xfrm>
            <a:off x="990600" y="2197100"/>
            <a:ext cx="8178800" cy="4559300"/>
          </a:xfrm>
          <a:prstGeom prst="rect">
            <a:avLst/>
          </a:prstGeom>
        </p:spPr>
        <p:txBody>
          <a:bodyPr lIns="50800" tIns="50800" rIns="50800" bIns="50800"/>
          <a:lstStyle>
            <a:lvl1pPr marL="658683" indent="-417383">
              <a:spcBef>
                <a:spcPts val="900"/>
              </a:spcBef>
              <a:buFontTx/>
              <a:buBlip>
                <a:blip r:embed="rId2"/>
              </a:buBlip>
              <a:defRPr sz="2800"/>
            </a:lvl1pPr>
            <a:lvl2pPr marL="1204783" indent="-417383">
              <a:spcBef>
                <a:spcPts val="900"/>
              </a:spcBef>
              <a:buFontTx/>
              <a:buBlip>
                <a:blip r:embed="rId2"/>
              </a:buBlip>
              <a:defRPr sz="2800"/>
            </a:lvl2pPr>
            <a:lvl3pPr marL="1763583" indent="-417383">
              <a:spcBef>
                <a:spcPts val="900"/>
              </a:spcBef>
              <a:buFontTx/>
              <a:buBlip>
                <a:blip r:embed="rId2"/>
              </a:buBlip>
              <a:defRPr sz="2800"/>
            </a:lvl3pPr>
            <a:lvl4pPr marL="2309683" indent="-417383">
              <a:spcBef>
                <a:spcPts val="900"/>
              </a:spcBef>
              <a:buFontTx/>
              <a:buBlip>
                <a:blip r:embed="rId2"/>
              </a:buBlip>
              <a:defRPr sz="2800"/>
            </a:lvl4pPr>
            <a:lvl5pPr marL="2881183" indent="-417383">
              <a:spcBef>
                <a:spcPts val="900"/>
              </a:spcBef>
              <a:buFontTx/>
              <a:buBlip>
                <a:blip r:embed="rId2"/>
              </a:buBlip>
              <a:defRPr sz="2800"/>
            </a:lvl5pPr>
          </a:lstStyle>
          <a:p>
            <a:r>
              <a:t>Body Level One</a:t>
            </a:r>
          </a:p>
          <a:p>
            <a:pPr lvl="1"/>
            <a:r>
              <a:t>Body Level Two</a:t>
            </a:r>
          </a:p>
          <a:p>
            <a:pPr lvl="2"/>
            <a:r>
              <a:t>Body Level Three</a:t>
            </a:r>
          </a:p>
          <a:p>
            <a:pPr lvl="3"/>
            <a:r>
              <a:t>Body Level Four</a:t>
            </a:r>
          </a:p>
          <a:p>
            <a:pPr lvl="4"/>
            <a:r>
              <a:t>Body Level Five</a:t>
            </a:r>
          </a:p>
        </p:txBody>
      </p:sp>
      <p:sp>
        <p:nvSpPr>
          <p:cNvPr id="628" name="Slide Number"/>
          <p:cNvSpPr txBox="1">
            <a:spLocks noGrp="1"/>
          </p:cNvSpPr>
          <p:nvPr>
            <p:ph type="sldNum" sz="quarter" idx="2"/>
          </p:nvPr>
        </p:nvSpPr>
        <p:spPr>
          <a:xfrm>
            <a:off x="4970431" y="7327900"/>
            <a:ext cx="216732" cy="292100"/>
          </a:xfrm>
          <a:prstGeom prst="rect">
            <a:avLst/>
          </a:prstGeom>
        </p:spPr>
        <p:txBody>
          <a:bodyPr/>
          <a:lstStyle>
            <a:lvl1pPr>
              <a:defRPr sz="1100"/>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61" name="Title Text"/>
          <p:cNvSpPr txBox="1">
            <a:spLocks noGrp="1"/>
          </p:cNvSpPr>
          <p:nvPr>
            <p:ph type="title"/>
          </p:nvPr>
        </p:nvSpPr>
        <p:spPr>
          <a:xfrm>
            <a:off x="990600" y="2451100"/>
            <a:ext cx="8178800" cy="2705100"/>
          </a:xfrm>
          <a:prstGeom prst="rect">
            <a:avLst/>
          </a:prstGeom>
        </p:spPr>
        <p:txBody>
          <a:bodyPr/>
          <a:lstStyle>
            <a:lvl1pPr algn="ctr"/>
          </a:lstStyle>
          <a:p>
            <a:r>
              <a:t>Title Text</a:t>
            </a: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Title &amp; Bullets copy">
    <p:bg>
      <p:bgPr>
        <a:solidFill>
          <a:srgbClr val="FFFFFF"/>
        </a:solidFill>
        <a:effectLst/>
      </p:bgPr>
    </p:bg>
    <p:spTree>
      <p:nvGrpSpPr>
        <p:cNvPr id="1" name=""/>
        <p:cNvGrpSpPr/>
        <p:nvPr/>
      </p:nvGrpSpPr>
      <p:grpSpPr>
        <a:xfrm>
          <a:off x="0" y="0"/>
          <a:ext cx="0" cy="0"/>
          <a:chOff x="0" y="0"/>
          <a:chExt cx="0" cy="0"/>
        </a:xfrm>
      </p:grpSpPr>
      <p:sp>
        <p:nvSpPr>
          <p:cNvPr id="635" name="Title Text"/>
          <p:cNvSpPr txBox="1">
            <a:spLocks noGrp="1"/>
          </p:cNvSpPr>
          <p:nvPr>
            <p:ph type="title"/>
          </p:nvPr>
        </p:nvSpPr>
        <p:spPr>
          <a:xfrm>
            <a:off x="762000" y="419100"/>
            <a:ext cx="8636000" cy="1778000"/>
          </a:xfrm>
          <a:prstGeom prst="rect">
            <a:avLst/>
          </a:prstGeom>
        </p:spPr>
        <p:txBody>
          <a:bodyPr lIns="0" tIns="0" rIns="0" bIns="0"/>
          <a:lstStyle>
            <a:lvl1pPr marR="45155" algn="ctr" defTabSz="1016000">
              <a:defRPr sz="4800">
                <a:solidFill>
                  <a:srgbClr val="000000"/>
                </a:solidFill>
                <a:uFill>
                  <a:solidFill>
                    <a:srgbClr val="000000"/>
                  </a:solidFill>
                </a:uFill>
                <a:latin typeface="Times"/>
                <a:ea typeface="Times"/>
                <a:cs typeface="Times"/>
                <a:sym typeface="Times"/>
              </a:defRPr>
            </a:lvl1pPr>
          </a:lstStyle>
          <a:p>
            <a:r>
              <a:t>Title Text</a:t>
            </a:r>
          </a:p>
        </p:txBody>
      </p:sp>
      <p:sp>
        <p:nvSpPr>
          <p:cNvPr id="636" name="Body Level One…"/>
          <p:cNvSpPr txBox="1">
            <a:spLocks noGrp="1"/>
          </p:cNvSpPr>
          <p:nvPr>
            <p:ph type="body" idx="1"/>
          </p:nvPr>
        </p:nvSpPr>
        <p:spPr>
          <a:xfrm>
            <a:off x="762000" y="2197100"/>
            <a:ext cx="8636000" cy="5422900"/>
          </a:xfrm>
          <a:prstGeom prst="rect">
            <a:avLst/>
          </a:prstGeom>
        </p:spPr>
        <p:txBody>
          <a:bodyPr lIns="50800" tIns="50800" rIns="50800" bIns="50800" anchor="t"/>
          <a:lstStyle>
            <a:lvl1pPr marL="426155" marR="101600" indent="-381000" defTabSz="1016000">
              <a:spcBef>
                <a:spcPts val="800"/>
              </a:spcBef>
              <a:buSzPct val="100000"/>
              <a:buFontTx/>
              <a:buChar char="•"/>
              <a:defRPr sz="3400">
                <a:solidFill>
                  <a:srgbClr val="000000"/>
                </a:solidFill>
                <a:uFill>
                  <a:solidFill>
                    <a:srgbClr val="000000"/>
                  </a:solidFill>
                </a:uFill>
                <a:latin typeface="Times"/>
                <a:ea typeface="Times"/>
                <a:cs typeface="Times"/>
                <a:sym typeface="Times"/>
              </a:defRPr>
            </a:lvl1pPr>
            <a:lvl2pPr marL="870655" marR="101600" indent="-317499" defTabSz="1016000">
              <a:spcBef>
                <a:spcPts val="700"/>
              </a:spcBef>
              <a:buSzPct val="100000"/>
              <a:buFontTx/>
              <a:buChar char="–"/>
              <a:defRPr sz="3000">
                <a:solidFill>
                  <a:srgbClr val="000000"/>
                </a:solidFill>
                <a:uFill>
                  <a:solidFill>
                    <a:srgbClr val="000000"/>
                  </a:solidFill>
                </a:uFill>
                <a:latin typeface="Times"/>
                <a:ea typeface="Times"/>
                <a:cs typeface="Times"/>
                <a:sym typeface="Times"/>
              </a:defRPr>
            </a:lvl2pPr>
            <a:lvl3pPr marL="1315155" marR="101600" indent="-254000" defTabSz="1016000">
              <a:spcBef>
                <a:spcPts val="600"/>
              </a:spcBef>
              <a:buSzPct val="100000"/>
              <a:buFontTx/>
              <a:buChar char="•"/>
              <a:defRPr sz="2600">
                <a:solidFill>
                  <a:srgbClr val="000000"/>
                </a:solidFill>
                <a:uFill>
                  <a:solidFill>
                    <a:srgbClr val="000000"/>
                  </a:solidFill>
                </a:uFill>
                <a:latin typeface="Times"/>
                <a:ea typeface="Times"/>
                <a:cs typeface="Times"/>
                <a:sym typeface="Times"/>
              </a:defRPr>
            </a:lvl3pPr>
            <a:lvl4pPr marL="1823154" marR="101600" indent="-254000" defTabSz="1016000">
              <a:spcBef>
                <a:spcPts val="500"/>
              </a:spcBef>
              <a:buSzPct val="100000"/>
              <a:buFontTx/>
              <a:buChar char="–"/>
              <a:defRPr sz="2200">
                <a:solidFill>
                  <a:srgbClr val="000000"/>
                </a:solidFill>
                <a:uFill>
                  <a:solidFill>
                    <a:srgbClr val="000000"/>
                  </a:solidFill>
                </a:uFill>
                <a:latin typeface="Times"/>
                <a:ea typeface="Times"/>
                <a:cs typeface="Times"/>
                <a:sym typeface="Times"/>
              </a:defRPr>
            </a:lvl4pPr>
            <a:lvl5pPr marL="2331156" marR="101600" indent="-254000" defTabSz="1016000">
              <a:spcBef>
                <a:spcPts val="500"/>
              </a:spcBef>
              <a:buSzPct val="100000"/>
              <a:buFontTx/>
              <a:buChar char="»"/>
              <a:defRPr sz="2200">
                <a:solidFill>
                  <a:srgbClr val="000000"/>
                </a:solidFill>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637" name="Slide Number"/>
          <p:cNvSpPr txBox="1">
            <a:spLocks noGrp="1"/>
          </p:cNvSpPr>
          <p:nvPr>
            <p:ph type="sldNum" sz="quarter" idx="2"/>
          </p:nvPr>
        </p:nvSpPr>
        <p:spPr>
          <a:xfrm>
            <a:off x="8196439" y="6946900"/>
            <a:ext cx="292101" cy="330200"/>
          </a:xfrm>
          <a:prstGeom prst="rect">
            <a:avLst/>
          </a:prstGeom>
        </p:spPr>
        <p:txBody>
          <a:bodyPr lIns="50800" tIns="50800" rIns="50800" bIns="50800"/>
          <a:lstStyle>
            <a:lvl1pPr defTabSz="508000">
              <a:defRPr>
                <a:solidFill>
                  <a:srgbClr val="000000"/>
                </a:solidFill>
                <a:uFill>
                  <a:solidFill>
                    <a:srgbClr val="000000"/>
                  </a:solidFill>
                </a:uFill>
                <a:latin typeface="Times"/>
                <a:ea typeface="Times"/>
                <a:cs typeface="Times"/>
                <a:sym typeface="Time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44" name="Title Text"/>
          <p:cNvSpPr txBox="1">
            <a:spLocks noGrp="1"/>
          </p:cNvSpPr>
          <p:nvPr>
            <p:ph type="title"/>
          </p:nvPr>
        </p:nvSpPr>
        <p:spPr>
          <a:xfrm>
            <a:off x="990600" y="1282700"/>
            <a:ext cx="8178800" cy="2578100"/>
          </a:xfrm>
          <a:prstGeom prst="rect">
            <a:avLst/>
          </a:prstGeom>
        </p:spPr>
        <p:txBody>
          <a:bodyPr anchor="b"/>
          <a:lstStyle>
            <a:lvl1pPr algn="ctr">
              <a:defRPr sz="6400">
                <a:solidFill>
                  <a:srgbClr val="FFFFFF"/>
                </a:solidFill>
                <a:latin typeface="+mj-lt"/>
                <a:ea typeface="+mj-ea"/>
                <a:cs typeface="+mj-cs"/>
                <a:sym typeface="Gill Sans"/>
              </a:defRPr>
            </a:lvl1pPr>
          </a:lstStyle>
          <a:p>
            <a:r>
              <a:t>Title Text</a:t>
            </a:r>
          </a:p>
        </p:txBody>
      </p:sp>
      <p:sp>
        <p:nvSpPr>
          <p:cNvPr id="645" name="Body Level One…"/>
          <p:cNvSpPr txBox="1">
            <a:spLocks noGrp="1"/>
          </p:cNvSpPr>
          <p:nvPr>
            <p:ph type="body" sz="quarter" idx="1"/>
          </p:nvPr>
        </p:nvSpPr>
        <p:spPr>
          <a:xfrm>
            <a:off x="990600" y="3924300"/>
            <a:ext cx="8178800" cy="889000"/>
          </a:xfrm>
          <a:prstGeom prst="rect">
            <a:avLst/>
          </a:prstGeom>
        </p:spPr>
        <p:txBody>
          <a:bodyPr anchor="t"/>
          <a:lstStyle>
            <a:lvl1pPr marL="0" indent="0" algn="ctr">
              <a:spcBef>
                <a:spcPts val="0"/>
              </a:spcBef>
              <a:buSzTx/>
              <a:buFontTx/>
              <a:buNone/>
              <a:defRPr sz="2800">
                <a:solidFill>
                  <a:srgbClr val="FFFFFF"/>
                </a:solidFill>
                <a:latin typeface="+mj-lt"/>
                <a:ea typeface="+mj-ea"/>
                <a:cs typeface="+mj-cs"/>
                <a:sym typeface="Gill Sans"/>
              </a:defRPr>
            </a:lvl1pPr>
            <a:lvl2pPr marL="0" indent="0" algn="ctr">
              <a:spcBef>
                <a:spcPts val="0"/>
              </a:spcBef>
              <a:buSzTx/>
              <a:buFontTx/>
              <a:buNone/>
              <a:defRPr sz="2800">
                <a:solidFill>
                  <a:srgbClr val="FFFFFF"/>
                </a:solidFill>
                <a:latin typeface="+mj-lt"/>
                <a:ea typeface="+mj-ea"/>
                <a:cs typeface="+mj-cs"/>
                <a:sym typeface="Gill Sans"/>
              </a:defRPr>
            </a:lvl2pPr>
            <a:lvl3pPr marL="0" indent="0" algn="ctr">
              <a:spcBef>
                <a:spcPts val="0"/>
              </a:spcBef>
              <a:buSzTx/>
              <a:buFontTx/>
              <a:buNone/>
              <a:defRPr sz="2800">
                <a:solidFill>
                  <a:srgbClr val="FFFFFF"/>
                </a:solidFill>
                <a:latin typeface="+mj-lt"/>
                <a:ea typeface="+mj-ea"/>
                <a:cs typeface="+mj-cs"/>
                <a:sym typeface="Gill Sans"/>
              </a:defRPr>
            </a:lvl3pPr>
            <a:lvl4pPr marL="0" indent="0" algn="ctr">
              <a:spcBef>
                <a:spcPts val="0"/>
              </a:spcBef>
              <a:buSzTx/>
              <a:buFontTx/>
              <a:buNone/>
              <a:defRPr sz="2800">
                <a:solidFill>
                  <a:srgbClr val="FFFFFF"/>
                </a:solidFill>
                <a:latin typeface="+mj-lt"/>
                <a:ea typeface="+mj-ea"/>
                <a:cs typeface="+mj-cs"/>
                <a:sym typeface="Gill Sans"/>
              </a:defRPr>
            </a:lvl4pPr>
            <a:lvl5pPr marL="0" indent="0" algn="ctr">
              <a:spcBef>
                <a:spcPts val="0"/>
              </a:spcBef>
              <a:buSzTx/>
              <a:buFontTx/>
              <a:buNone/>
              <a:defRPr sz="2800">
                <a:solidFill>
                  <a:srgbClr val="FFFFFF"/>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46"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53" name="Title Text"/>
          <p:cNvSpPr txBox="1">
            <a:spLocks noGrp="1"/>
          </p:cNvSpPr>
          <p:nvPr>
            <p:ph type="title"/>
          </p:nvPr>
        </p:nvSpPr>
        <p:spPr>
          <a:xfrm>
            <a:off x="990600" y="203200"/>
            <a:ext cx="8178800" cy="1905000"/>
          </a:xfrm>
          <a:prstGeom prst="rect">
            <a:avLst/>
          </a:prstGeom>
        </p:spPr>
        <p:txBody>
          <a:bodyPr/>
          <a:lstStyle>
            <a:lvl1pPr algn="ctr">
              <a:defRPr sz="6400">
                <a:solidFill>
                  <a:srgbClr val="FFFFFF"/>
                </a:solidFill>
                <a:latin typeface="+mj-lt"/>
                <a:ea typeface="+mj-ea"/>
                <a:cs typeface="+mj-cs"/>
                <a:sym typeface="Gill Sans"/>
              </a:defRPr>
            </a:lvl1pPr>
          </a:lstStyle>
          <a:p>
            <a:r>
              <a:t>Title Text</a:t>
            </a:r>
          </a:p>
        </p:txBody>
      </p:sp>
      <p:sp>
        <p:nvSpPr>
          <p:cNvPr id="654" name="Body Level One…"/>
          <p:cNvSpPr txBox="1">
            <a:spLocks noGrp="1"/>
          </p:cNvSpPr>
          <p:nvPr>
            <p:ph type="body" idx="1"/>
          </p:nvPr>
        </p:nvSpPr>
        <p:spPr>
          <a:xfrm>
            <a:off x="990600" y="2159000"/>
            <a:ext cx="8178800" cy="4470400"/>
          </a:xfrm>
          <a:prstGeom prst="rect">
            <a:avLst/>
          </a:prstGeom>
        </p:spPr>
        <p:txBody>
          <a:bodyPr/>
          <a:lstStyle>
            <a:lvl1pPr marL="698500" indent="-444500">
              <a:spcBef>
                <a:spcPts val="1800"/>
              </a:spcBef>
              <a:buSzPct val="171000"/>
              <a:buFontTx/>
              <a:buChar char="•"/>
              <a:defRPr>
                <a:solidFill>
                  <a:srgbClr val="FFFFFF"/>
                </a:solidFill>
                <a:latin typeface="+mj-lt"/>
                <a:ea typeface="+mj-ea"/>
                <a:cs typeface="+mj-cs"/>
                <a:sym typeface="Gill Sans"/>
              </a:defRPr>
            </a:lvl1pPr>
            <a:lvl2pPr marL="1041400" indent="-444500">
              <a:spcBef>
                <a:spcPts val="1800"/>
              </a:spcBef>
              <a:buSzPct val="171000"/>
              <a:buFontTx/>
              <a:buChar char="•"/>
              <a:defRPr>
                <a:solidFill>
                  <a:srgbClr val="FFFFFF"/>
                </a:solidFill>
                <a:latin typeface="+mj-lt"/>
                <a:ea typeface="+mj-ea"/>
                <a:cs typeface="+mj-cs"/>
                <a:sym typeface="Gill Sans"/>
              </a:defRPr>
            </a:lvl2pPr>
            <a:lvl3pPr marL="1384300" indent="-444500">
              <a:spcBef>
                <a:spcPts val="1800"/>
              </a:spcBef>
              <a:buSzPct val="171000"/>
              <a:buFontTx/>
              <a:buChar char="•"/>
              <a:defRPr>
                <a:solidFill>
                  <a:srgbClr val="FFFFFF"/>
                </a:solidFill>
                <a:latin typeface="+mj-lt"/>
                <a:ea typeface="+mj-ea"/>
                <a:cs typeface="+mj-cs"/>
                <a:sym typeface="Gill Sans"/>
              </a:defRPr>
            </a:lvl3pPr>
            <a:lvl4pPr marL="1739900" indent="-444500">
              <a:spcBef>
                <a:spcPts val="1800"/>
              </a:spcBef>
              <a:buSzPct val="171000"/>
              <a:buFontTx/>
              <a:buChar char="•"/>
              <a:defRPr>
                <a:solidFill>
                  <a:srgbClr val="FFFFFF"/>
                </a:solidFill>
                <a:latin typeface="+mj-lt"/>
                <a:ea typeface="+mj-ea"/>
                <a:cs typeface="+mj-cs"/>
                <a:sym typeface="Gill Sans"/>
              </a:defRPr>
            </a:lvl4pPr>
            <a:lvl5pPr marL="2082800" indent="-444500">
              <a:spcBef>
                <a:spcPts val="1800"/>
              </a:spcBef>
              <a:buSzPct val="171000"/>
              <a:buFontTx/>
              <a:buChar char="•"/>
              <a:defRPr>
                <a:solidFill>
                  <a:srgbClr val="FFFFFF"/>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55"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Title &amp; Bullets - 2 Colum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62" name="Title Text"/>
          <p:cNvSpPr txBox="1">
            <a:spLocks noGrp="1"/>
          </p:cNvSpPr>
          <p:nvPr>
            <p:ph type="title"/>
          </p:nvPr>
        </p:nvSpPr>
        <p:spPr>
          <a:xfrm>
            <a:off x="990600" y="203200"/>
            <a:ext cx="8178800" cy="1905000"/>
          </a:xfrm>
          <a:prstGeom prst="rect">
            <a:avLst/>
          </a:prstGeom>
        </p:spPr>
        <p:txBody>
          <a:bodyPr/>
          <a:lstStyle>
            <a:lvl1pPr algn="ctr">
              <a:defRPr sz="6400">
                <a:solidFill>
                  <a:srgbClr val="FFFFFF"/>
                </a:solidFill>
                <a:latin typeface="+mj-lt"/>
                <a:ea typeface="+mj-ea"/>
                <a:cs typeface="+mj-cs"/>
                <a:sym typeface="Gill Sans"/>
              </a:defRPr>
            </a:lvl1pPr>
          </a:lstStyle>
          <a:p>
            <a:r>
              <a:t>Title Text</a:t>
            </a:r>
          </a:p>
        </p:txBody>
      </p:sp>
      <p:sp>
        <p:nvSpPr>
          <p:cNvPr id="663" name="Body Level One…"/>
          <p:cNvSpPr txBox="1">
            <a:spLocks noGrp="1"/>
          </p:cNvSpPr>
          <p:nvPr>
            <p:ph type="body" idx="1"/>
          </p:nvPr>
        </p:nvSpPr>
        <p:spPr>
          <a:xfrm>
            <a:off x="990600" y="2159000"/>
            <a:ext cx="8178800" cy="4470400"/>
          </a:xfrm>
          <a:prstGeom prst="rect">
            <a:avLst/>
          </a:prstGeom>
        </p:spPr>
        <p:txBody>
          <a:bodyPr numCol="2" spcCol="408940" anchor="t"/>
          <a:lstStyle>
            <a:lvl1pPr marL="640422" indent="-386422">
              <a:spcBef>
                <a:spcPts val="3000"/>
              </a:spcBef>
              <a:buSzPct val="171000"/>
              <a:buFontTx/>
              <a:buChar char="•"/>
              <a:defRPr sz="2400">
                <a:solidFill>
                  <a:srgbClr val="FFFFFF"/>
                </a:solidFill>
                <a:latin typeface="+mj-lt"/>
                <a:ea typeface="+mj-ea"/>
                <a:cs typeface="+mj-cs"/>
                <a:sym typeface="Gill Sans"/>
              </a:defRPr>
            </a:lvl1pPr>
            <a:lvl2pPr marL="983322" indent="-386422">
              <a:spcBef>
                <a:spcPts val="3000"/>
              </a:spcBef>
              <a:buSzPct val="171000"/>
              <a:buFontTx/>
              <a:buChar char="•"/>
              <a:defRPr sz="2400">
                <a:solidFill>
                  <a:srgbClr val="FFFFFF"/>
                </a:solidFill>
                <a:latin typeface="+mj-lt"/>
                <a:ea typeface="+mj-ea"/>
                <a:cs typeface="+mj-cs"/>
                <a:sym typeface="Gill Sans"/>
              </a:defRPr>
            </a:lvl2pPr>
            <a:lvl3pPr marL="1326222" indent="-386422">
              <a:spcBef>
                <a:spcPts val="3000"/>
              </a:spcBef>
              <a:buSzPct val="171000"/>
              <a:buFontTx/>
              <a:buChar char="•"/>
              <a:defRPr sz="2400">
                <a:solidFill>
                  <a:srgbClr val="FFFFFF"/>
                </a:solidFill>
                <a:latin typeface="+mj-lt"/>
                <a:ea typeface="+mj-ea"/>
                <a:cs typeface="+mj-cs"/>
                <a:sym typeface="Gill Sans"/>
              </a:defRPr>
            </a:lvl3pPr>
            <a:lvl4pPr marL="1681822" indent="-386422">
              <a:spcBef>
                <a:spcPts val="3000"/>
              </a:spcBef>
              <a:buSzPct val="171000"/>
              <a:buFontTx/>
              <a:buChar char="•"/>
              <a:defRPr sz="2400">
                <a:solidFill>
                  <a:srgbClr val="FFFFFF"/>
                </a:solidFill>
                <a:latin typeface="+mj-lt"/>
                <a:ea typeface="+mj-ea"/>
                <a:cs typeface="+mj-cs"/>
                <a:sym typeface="Gill Sans"/>
              </a:defRPr>
            </a:lvl4pPr>
            <a:lvl5pPr marL="2024722" indent="-386422">
              <a:spcBef>
                <a:spcPts val="3000"/>
              </a:spcBef>
              <a:buSzPct val="171000"/>
              <a:buFontTx/>
              <a:buChar char="•"/>
              <a:defRPr sz="2400">
                <a:solidFill>
                  <a:srgbClr val="FFFFFF"/>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64"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71" name="Body Level One…"/>
          <p:cNvSpPr txBox="1">
            <a:spLocks noGrp="1"/>
          </p:cNvSpPr>
          <p:nvPr>
            <p:ph type="body" idx="1"/>
          </p:nvPr>
        </p:nvSpPr>
        <p:spPr>
          <a:xfrm>
            <a:off x="990600" y="990600"/>
            <a:ext cx="8178800" cy="5638800"/>
          </a:xfrm>
          <a:prstGeom prst="rect">
            <a:avLst/>
          </a:prstGeom>
        </p:spPr>
        <p:txBody>
          <a:bodyPr/>
          <a:lstStyle>
            <a:lvl1pPr marL="698500" indent="-444500">
              <a:spcBef>
                <a:spcPts val="3700"/>
              </a:spcBef>
              <a:buSzPct val="171000"/>
              <a:buFontTx/>
              <a:buChar char="•"/>
              <a:defRPr>
                <a:solidFill>
                  <a:srgbClr val="FFFFFF"/>
                </a:solidFill>
                <a:latin typeface="+mj-lt"/>
                <a:ea typeface="+mj-ea"/>
                <a:cs typeface="+mj-cs"/>
                <a:sym typeface="Gill Sans"/>
              </a:defRPr>
            </a:lvl1pPr>
            <a:lvl2pPr marL="1041400" indent="-444500">
              <a:spcBef>
                <a:spcPts val="3700"/>
              </a:spcBef>
              <a:buSzPct val="171000"/>
              <a:buFontTx/>
              <a:buChar char="•"/>
              <a:defRPr>
                <a:solidFill>
                  <a:srgbClr val="FFFFFF"/>
                </a:solidFill>
                <a:latin typeface="+mj-lt"/>
                <a:ea typeface="+mj-ea"/>
                <a:cs typeface="+mj-cs"/>
                <a:sym typeface="Gill Sans"/>
              </a:defRPr>
            </a:lvl2pPr>
            <a:lvl3pPr marL="1384300" indent="-444500">
              <a:spcBef>
                <a:spcPts val="3700"/>
              </a:spcBef>
              <a:buSzPct val="171000"/>
              <a:buFontTx/>
              <a:buChar char="•"/>
              <a:defRPr>
                <a:solidFill>
                  <a:srgbClr val="FFFFFF"/>
                </a:solidFill>
                <a:latin typeface="+mj-lt"/>
                <a:ea typeface="+mj-ea"/>
                <a:cs typeface="+mj-cs"/>
                <a:sym typeface="Gill Sans"/>
              </a:defRPr>
            </a:lvl3pPr>
            <a:lvl4pPr marL="1739900" indent="-444500">
              <a:spcBef>
                <a:spcPts val="3700"/>
              </a:spcBef>
              <a:buSzPct val="171000"/>
              <a:buFontTx/>
              <a:buChar char="•"/>
              <a:defRPr>
                <a:solidFill>
                  <a:srgbClr val="FFFFFF"/>
                </a:solidFill>
                <a:latin typeface="+mj-lt"/>
                <a:ea typeface="+mj-ea"/>
                <a:cs typeface="+mj-cs"/>
                <a:sym typeface="Gill Sans"/>
              </a:defRPr>
            </a:lvl4pPr>
            <a:lvl5pPr marL="2082800" indent="-444500">
              <a:spcBef>
                <a:spcPts val="3700"/>
              </a:spcBef>
              <a:buSzPct val="171000"/>
              <a:buFontTx/>
              <a:buChar char="•"/>
              <a:defRPr>
                <a:solidFill>
                  <a:srgbClr val="FFFFFF"/>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72"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79"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86" name="Title Text"/>
          <p:cNvSpPr txBox="1">
            <a:spLocks noGrp="1"/>
          </p:cNvSpPr>
          <p:nvPr>
            <p:ph type="title"/>
          </p:nvPr>
        </p:nvSpPr>
        <p:spPr>
          <a:xfrm>
            <a:off x="990600" y="203200"/>
            <a:ext cx="8178800" cy="1905000"/>
          </a:xfrm>
          <a:prstGeom prst="rect">
            <a:avLst/>
          </a:prstGeom>
        </p:spPr>
        <p:txBody>
          <a:bodyPr/>
          <a:lstStyle>
            <a:lvl1pPr algn="ctr">
              <a:defRPr sz="6400">
                <a:solidFill>
                  <a:srgbClr val="FFFFFF"/>
                </a:solidFill>
                <a:latin typeface="+mj-lt"/>
                <a:ea typeface="+mj-ea"/>
                <a:cs typeface="+mj-cs"/>
                <a:sym typeface="Gill Sans"/>
              </a:defRPr>
            </a:lvl1pPr>
          </a:lstStyle>
          <a:p>
            <a:r>
              <a:t>Title Text</a:t>
            </a:r>
          </a:p>
        </p:txBody>
      </p:sp>
      <p:sp>
        <p:nvSpPr>
          <p:cNvPr id="687"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94" name="Title Text"/>
          <p:cNvSpPr txBox="1">
            <a:spLocks noGrp="1"/>
          </p:cNvSpPr>
          <p:nvPr>
            <p:ph type="title"/>
          </p:nvPr>
        </p:nvSpPr>
        <p:spPr>
          <a:xfrm>
            <a:off x="990600" y="2324100"/>
            <a:ext cx="8178800" cy="2971800"/>
          </a:xfrm>
          <a:prstGeom prst="rect">
            <a:avLst/>
          </a:prstGeom>
        </p:spPr>
        <p:txBody>
          <a:bodyPr/>
          <a:lstStyle>
            <a:lvl1pPr algn="ctr">
              <a:defRPr sz="6400">
                <a:solidFill>
                  <a:srgbClr val="FFFFFF"/>
                </a:solidFill>
                <a:latin typeface="+mj-lt"/>
                <a:ea typeface="+mj-ea"/>
                <a:cs typeface="+mj-cs"/>
                <a:sym typeface="Gill Sans"/>
              </a:defRPr>
            </a:lvl1pPr>
          </a:lstStyle>
          <a:p>
            <a:r>
              <a:t>Title Text</a:t>
            </a:r>
          </a:p>
        </p:txBody>
      </p:sp>
      <p:sp>
        <p:nvSpPr>
          <p:cNvPr id="695"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000000"/>
        </a:solidFill>
        <a:effectLst/>
      </p:bgPr>
    </p:bg>
    <p:spTree>
      <p:nvGrpSpPr>
        <p:cNvPr id="1" name=""/>
        <p:cNvGrpSpPr/>
        <p:nvPr/>
      </p:nvGrpSpPr>
      <p:grpSpPr>
        <a:xfrm>
          <a:off x="0" y="0"/>
          <a:ext cx="0" cy="0"/>
          <a:chOff x="0" y="0"/>
          <a:chExt cx="0" cy="0"/>
        </a:xfrm>
      </p:grpSpPr>
      <p:pic>
        <p:nvPicPr>
          <p:cNvPr id="702" name="gradient_photo-h-2.pdf" descr="gradient_photo-h-2.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703" name="Title Text"/>
          <p:cNvSpPr txBox="1">
            <a:spLocks noGrp="1"/>
          </p:cNvSpPr>
          <p:nvPr>
            <p:ph type="title"/>
          </p:nvPr>
        </p:nvSpPr>
        <p:spPr>
          <a:xfrm>
            <a:off x="990600" y="5753100"/>
            <a:ext cx="8178800" cy="1333500"/>
          </a:xfrm>
          <a:prstGeom prst="rect">
            <a:avLst/>
          </a:prstGeom>
        </p:spPr>
        <p:txBody>
          <a:bodyPr/>
          <a:lstStyle>
            <a:lvl1pPr algn="ctr">
              <a:defRPr sz="6400">
                <a:solidFill>
                  <a:srgbClr val="FFFFFF"/>
                </a:solidFill>
                <a:latin typeface="+mj-lt"/>
                <a:ea typeface="+mj-ea"/>
                <a:cs typeface="+mj-cs"/>
                <a:sym typeface="Gill Sans"/>
              </a:defRPr>
            </a:lvl1pPr>
          </a:lstStyle>
          <a:p>
            <a:r>
              <a:t>Title Text</a:t>
            </a:r>
          </a:p>
        </p:txBody>
      </p:sp>
      <p:sp>
        <p:nvSpPr>
          <p:cNvPr id="704"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Photo - Horizontal Reflec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11" name="Title Text"/>
          <p:cNvSpPr txBox="1">
            <a:spLocks noGrp="1"/>
          </p:cNvSpPr>
          <p:nvPr>
            <p:ph type="title"/>
          </p:nvPr>
        </p:nvSpPr>
        <p:spPr>
          <a:xfrm>
            <a:off x="990600" y="5753100"/>
            <a:ext cx="8178800" cy="1333500"/>
          </a:xfrm>
          <a:prstGeom prst="rect">
            <a:avLst/>
          </a:prstGeom>
        </p:spPr>
        <p:txBody>
          <a:bodyPr/>
          <a:lstStyle>
            <a:lvl1pPr algn="ctr">
              <a:defRPr sz="6400">
                <a:solidFill>
                  <a:srgbClr val="FFFFFF"/>
                </a:solidFill>
                <a:latin typeface="+mj-lt"/>
                <a:ea typeface="+mj-ea"/>
                <a:cs typeface="+mj-cs"/>
                <a:sym typeface="Gill Sans"/>
              </a:defRPr>
            </a:lvl1pPr>
          </a:lstStyle>
          <a:p>
            <a:r>
              <a:t>Title Text</a:t>
            </a:r>
          </a:p>
        </p:txBody>
      </p:sp>
      <p:sp>
        <p:nvSpPr>
          <p:cNvPr id="712"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C6B69C"/>
        </a:solidFill>
        <a:effectLst/>
      </p:bgPr>
    </p:bg>
    <p:spTree>
      <p:nvGrpSpPr>
        <p:cNvPr id="1" name=""/>
        <p:cNvGrpSpPr/>
        <p:nvPr/>
      </p:nvGrpSpPr>
      <p:grpSpPr>
        <a:xfrm>
          <a:off x="0" y="0"/>
          <a:ext cx="0" cy="0"/>
          <a:chOff x="0" y="0"/>
          <a:chExt cx="0" cy="0"/>
        </a:xfrm>
      </p:grpSpPr>
      <p:pic>
        <p:nvPicPr>
          <p:cNvPr id="69" name="parchment_photo-h.pdf" descr="parchment_photo-h.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70" name="Title Text"/>
          <p:cNvSpPr txBox="1">
            <a:spLocks noGrp="1"/>
          </p:cNvSpPr>
          <p:nvPr>
            <p:ph type="title"/>
          </p:nvPr>
        </p:nvSpPr>
        <p:spPr>
          <a:xfrm>
            <a:off x="990600" y="5715000"/>
            <a:ext cx="8178800" cy="1473200"/>
          </a:xfrm>
          <a:prstGeom prst="rect">
            <a:avLst/>
          </a:prstGeom>
        </p:spPr>
        <p:txBody>
          <a:bodyPr/>
          <a:lstStyle>
            <a:lvl1pPr algn="ctr"/>
          </a:lstStyle>
          <a:p>
            <a:r>
              <a:t>Title Text</a:t>
            </a:r>
          </a:p>
        </p:txBody>
      </p:sp>
      <p:sp>
        <p:nvSpPr>
          <p:cNvPr id="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000000"/>
        </a:solidFill>
        <a:effectLst/>
      </p:bgPr>
    </p:bg>
    <p:spTree>
      <p:nvGrpSpPr>
        <p:cNvPr id="1" name=""/>
        <p:cNvGrpSpPr/>
        <p:nvPr/>
      </p:nvGrpSpPr>
      <p:grpSpPr>
        <a:xfrm>
          <a:off x="0" y="0"/>
          <a:ext cx="0" cy="0"/>
          <a:chOff x="0" y="0"/>
          <a:chExt cx="0" cy="0"/>
        </a:xfrm>
      </p:grpSpPr>
      <p:pic>
        <p:nvPicPr>
          <p:cNvPr id="719" name="gradient_photo-v-1.pdf" descr="gradient_photo-v-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720" name="Title Text"/>
          <p:cNvSpPr txBox="1">
            <a:spLocks noGrp="1"/>
          </p:cNvSpPr>
          <p:nvPr>
            <p:ph type="title"/>
          </p:nvPr>
        </p:nvSpPr>
        <p:spPr>
          <a:xfrm>
            <a:off x="495300" y="1193800"/>
            <a:ext cx="4584700" cy="2578100"/>
          </a:xfrm>
          <a:prstGeom prst="rect">
            <a:avLst/>
          </a:prstGeom>
        </p:spPr>
        <p:txBody>
          <a:bodyPr anchor="b"/>
          <a:lstStyle>
            <a:lvl1pPr algn="ctr">
              <a:defRPr sz="5400">
                <a:solidFill>
                  <a:srgbClr val="FFFFFF"/>
                </a:solidFill>
                <a:latin typeface="+mj-lt"/>
                <a:ea typeface="+mj-ea"/>
                <a:cs typeface="+mj-cs"/>
                <a:sym typeface="Gill Sans"/>
              </a:defRPr>
            </a:lvl1pPr>
          </a:lstStyle>
          <a:p>
            <a:r>
              <a:t>Title Text</a:t>
            </a:r>
          </a:p>
        </p:txBody>
      </p:sp>
      <p:sp>
        <p:nvSpPr>
          <p:cNvPr id="721" name="Body Level One…"/>
          <p:cNvSpPr txBox="1">
            <a:spLocks noGrp="1"/>
          </p:cNvSpPr>
          <p:nvPr>
            <p:ph type="body" sz="quarter" idx="1"/>
          </p:nvPr>
        </p:nvSpPr>
        <p:spPr>
          <a:xfrm>
            <a:off x="495300" y="3835400"/>
            <a:ext cx="4584700" cy="2578100"/>
          </a:xfrm>
          <a:prstGeom prst="rect">
            <a:avLst/>
          </a:prstGeom>
        </p:spPr>
        <p:txBody>
          <a:bodyPr anchor="t"/>
          <a:lstStyle>
            <a:lvl1pPr marL="0" indent="0" algn="ctr">
              <a:spcBef>
                <a:spcPts val="0"/>
              </a:spcBef>
              <a:buSzTx/>
              <a:buFontTx/>
              <a:buNone/>
              <a:defRPr sz="2600">
                <a:solidFill>
                  <a:srgbClr val="FFFFFF"/>
                </a:solidFill>
                <a:latin typeface="+mj-lt"/>
                <a:ea typeface="+mj-ea"/>
                <a:cs typeface="+mj-cs"/>
                <a:sym typeface="Gill Sans"/>
              </a:defRPr>
            </a:lvl1pPr>
            <a:lvl2pPr marL="0" indent="0" algn="ctr">
              <a:spcBef>
                <a:spcPts val="0"/>
              </a:spcBef>
              <a:buSzTx/>
              <a:buFontTx/>
              <a:buNone/>
              <a:defRPr sz="2600">
                <a:solidFill>
                  <a:srgbClr val="FFFFFF"/>
                </a:solidFill>
                <a:latin typeface="+mj-lt"/>
                <a:ea typeface="+mj-ea"/>
                <a:cs typeface="+mj-cs"/>
                <a:sym typeface="Gill Sans"/>
              </a:defRPr>
            </a:lvl2pPr>
            <a:lvl3pPr marL="0" indent="0" algn="ctr">
              <a:spcBef>
                <a:spcPts val="0"/>
              </a:spcBef>
              <a:buSzTx/>
              <a:buFontTx/>
              <a:buNone/>
              <a:defRPr sz="2600">
                <a:solidFill>
                  <a:srgbClr val="FFFFFF"/>
                </a:solidFill>
                <a:latin typeface="+mj-lt"/>
                <a:ea typeface="+mj-ea"/>
                <a:cs typeface="+mj-cs"/>
                <a:sym typeface="Gill Sans"/>
              </a:defRPr>
            </a:lvl3pPr>
            <a:lvl4pPr marL="0" indent="0" algn="ctr">
              <a:spcBef>
                <a:spcPts val="0"/>
              </a:spcBef>
              <a:buSzTx/>
              <a:buFontTx/>
              <a:buNone/>
              <a:defRPr sz="2600">
                <a:solidFill>
                  <a:srgbClr val="FFFFFF"/>
                </a:solidFill>
                <a:latin typeface="+mj-lt"/>
                <a:ea typeface="+mj-ea"/>
                <a:cs typeface="+mj-cs"/>
                <a:sym typeface="Gill Sans"/>
              </a:defRPr>
            </a:lvl4pPr>
            <a:lvl5pPr marL="0" indent="0" algn="ctr">
              <a:spcBef>
                <a:spcPts val="0"/>
              </a:spcBef>
              <a:buSzTx/>
              <a:buFontTx/>
              <a:buNone/>
              <a:defRPr sz="2600">
                <a:solidFill>
                  <a:srgbClr val="FFFFFF"/>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722"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Photo - Vertical Reflec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29" name="Title Text"/>
          <p:cNvSpPr txBox="1">
            <a:spLocks noGrp="1"/>
          </p:cNvSpPr>
          <p:nvPr>
            <p:ph type="title"/>
          </p:nvPr>
        </p:nvSpPr>
        <p:spPr>
          <a:xfrm>
            <a:off x="495300" y="1193800"/>
            <a:ext cx="4584700" cy="2578100"/>
          </a:xfrm>
          <a:prstGeom prst="rect">
            <a:avLst/>
          </a:prstGeom>
        </p:spPr>
        <p:txBody>
          <a:bodyPr anchor="b"/>
          <a:lstStyle>
            <a:lvl1pPr algn="ctr">
              <a:defRPr sz="5400">
                <a:solidFill>
                  <a:srgbClr val="FFFFFF"/>
                </a:solidFill>
                <a:latin typeface="+mj-lt"/>
                <a:ea typeface="+mj-ea"/>
                <a:cs typeface="+mj-cs"/>
                <a:sym typeface="Gill Sans"/>
              </a:defRPr>
            </a:lvl1pPr>
          </a:lstStyle>
          <a:p>
            <a:r>
              <a:t>Title Text</a:t>
            </a:r>
          </a:p>
        </p:txBody>
      </p:sp>
      <p:sp>
        <p:nvSpPr>
          <p:cNvPr id="730" name="Body Level One…"/>
          <p:cNvSpPr txBox="1">
            <a:spLocks noGrp="1"/>
          </p:cNvSpPr>
          <p:nvPr>
            <p:ph type="body" sz="quarter" idx="1"/>
          </p:nvPr>
        </p:nvSpPr>
        <p:spPr>
          <a:xfrm>
            <a:off x="495300" y="3835400"/>
            <a:ext cx="4584700" cy="2578100"/>
          </a:xfrm>
          <a:prstGeom prst="rect">
            <a:avLst/>
          </a:prstGeom>
        </p:spPr>
        <p:txBody>
          <a:bodyPr anchor="t"/>
          <a:lstStyle>
            <a:lvl1pPr marL="0" indent="0" algn="ctr">
              <a:spcBef>
                <a:spcPts val="0"/>
              </a:spcBef>
              <a:buSzTx/>
              <a:buFontTx/>
              <a:buNone/>
              <a:defRPr sz="2600">
                <a:solidFill>
                  <a:srgbClr val="FFFFFF"/>
                </a:solidFill>
                <a:latin typeface="+mj-lt"/>
                <a:ea typeface="+mj-ea"/>
                <a:cs typeface="+mj-cs"/>
                <a:sym typeface="Gill Sans"/>
              </a:defRPr>
            </a:lvl1pPr>
            <a:lvl2pPr marL="0" indent="0" algn="ctr">
              <a:spcBef>
                <a:spcPts val="0"/>
              </a:spcBef>
              <a:buSzTx/>
              <a:buFontTx/>
              <a:buNone/>
              <a:defRPr sz="2600">
                <a:solidFill>
                  <a:srgbClr val="FFFFFF"/>
                </a:solidFill>
                <a:latin typeface="+mj-lt"/>
                <a:ea typeface="+mj-ea"/>
                <a:cs typeface="+mj-cs"/>
                <a:sym typeface="Gill Sans"/>
              </a:defRPr>
            </a:lvl2pPr>
            <a:lvl3pPr marL="0" indent="0" algn="ctr">
              <a:spcBef>
                <a:spcPts val="0"/>
              </a:spcBef>
              <a:buSzTx/>
              <a:buFontTx/>
              <a:buNone/>
              <a:defRPr sz="2600">
                <a:solidFill>
                  <a:srgbClr val="FFFFFF"/>
                </a:solidFill>
                <a:latin typeface="+mj-lt"/>
                <a:ea typeface="+mj-ea"/>
                <a:cs typeface="+mj-cs"/>
                <a:sym typeface="Gill Sans"/>
              </a:defRPr>
            </a:lvl3pPr>
            <a:lvl4pPr marL="0" indent="0" algn="ctr">
              <a:spcBef>
                <a:spcPts val="0"/>
              </a:spcBef>
              <a:buSzTx/>
              <a:buFontTx/>
              <a:buNone/>
              <a:defRPr sz="2600">
                <a:solidFill>
                  <a:srgbClr val="FFFFFF"/>
                </a:solidFill>
                <a:latin typeface="+mj-lt"/>
                <a:ea typeface="+mj-ea"/>
                <a:cs typeface="+mj-cs"/>
                <a:sym typeface="Gill Sans"/>
              </a:defRPr>
            </a:lvl4pPr>
            <a:lvl5pPr marL="0" indent="0" algn="ctr">
              <a:spcBef>
                <a:spcPts val="0"/>
              </a:spcBef>
              <a:buSzTx/>
              <a:buFontTx/>
              <a:buNone/>
              <a:defRPr sz="2600">
                <a:solidFill>
                  <a:srgbClr val="FFFFFF"/>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731"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000000"/>
        </a:solidFill>
        <a:effectLst/>
      </p:bgPr>
    </p:bg>
    <p:spTree>
      <p:nvGrpSpPr>
        <p:cNvPr id="1" name=""/>
        <p:cNvGrpSpPr/>
        <p:nvPr/>
      </p:nvGrpSpPr>
      <p:grpSpPr>
        <a:xfrm>
          <a:off x="0" y="0"/>
          <a:ext cx="0" cy="0"/>
          <a:chOff x="0" y="0"/>
          <a:chExt cx="0" cy="0"/>
        </a:xfrm>
      </p:grpSpPr>
      <p:pic>
        <p:nvPicPr>
          <p:cNvPr id="738" name="gradient_photo-bullets.pdf" descr="gradient_photo-bullets.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739" name="Title Text"/>
          <p:cNvSpPr txBox="1">
            <a:spLocks noGrp="1"/>
          </p:cNvSpPr>
          <p:nvPr>
            <p:ph type="title"/>
          </p:nvPr>
        </p:nvSpPr>
        <p:spPr>
          <a:xfrm>
            <a:off x="990600" y="203200"/>
            <a:ext cx="8178800" cy="1905000"/>
          </a:xfrm>
          <a:prstGeom prst="rect">
            <a:avLst/>
          </a:prstGeom>
        </p:spPr>
        <p:txBody>
          <a:bodyPr/>
          <a:lstStyle>
            <a:lvl1pPr algn="ctr">
              <a:defRPr sz="6400">
                <a:solidFill>
                  <a:srgbClr val="FFFFFF"/>
                </a:solidFill>
                <a:latin typeface="+mj-lt"/>
                <a:ea typeface="+mj-ea"/>
                <a:cs typeface="+mj-cs"/>
                <a:sym typeface="Gill Sans"/>
              </a:defRPr>
            </a:lvl1pPr>
          </a:lstStyle>
          <a:p>
            <a:r>
              <a:t>Title Text</a:t>
            </a:r>
          </a:p>
        </p:txBody>
      </p:sp>
      <p:sp>
        <p:nvSpPr>
          <p:cNvPr id="740" name="Body Level One…"/>
          <p:cNvSpPr txBox="1">
            <a:spLocks noGrp="1"/>
          </p:cNvSpPr>
          <p:nvPr>
            <p:ph type="body" sz="half" idx="1"/>
          </p:nvPr>
        </p:nvSpPr>
        <p:spPr>
          <a:xfrm>
            <a:off x="990600" y="2159000"/>
            <a:ext cx="3937000" cy="4470400"/>
          </a:xfrm>
          <a:prstGeom prst="rect">
            <a:avLst/>
          </a:prstGeom>
        </p:spPr>
        <p:txBody>
          <a:bodyPr/>
          <a:lstStyle>
            <a:lvl1pPr marL="640422" indent="-386422">
              <a:spcBef>
                <a:spcPts val="3000"/>
              </a:spcBef>
              <a:buSzPct val="171000"/>
              <a:buFontTx/>
              <a:buChar char="•"/>
              <a:defRPr sz="2400">
                <a:solidFill>
                  <a:srgbClr val="FFFFFF"/>
                </a:solidFill>
                <a:latin typeface="+mj-lt"/>
                <a:ea typeface="+mj-ea"/>
                <a:cs typeface="+mj-cs"/>
                <a:sym typeface="Gill Sans"/>
              </a:defRPr>
            </a:lvl1pPr>
            <a:lvl2pPr marL="983322" indent="-386422">
              <a:spcBef>
                <a:spcPts val="3000"/>
              </a:spcBef>
              <a:buSzPct val="171000"/>
              <a:buFontTx/>
              <a:buChar char="•"/>
              <a:defRPr sz="2400">
                <a:solidFill>
                  <a:srgbClr val="FFFFFF"/>
                </a:solidFill>
                <a:latin typeface="+mj-lt"/>
                <a:ea typeface="+mj-ea"/>
                <a:cs typeface="+mj-cs"/>
                <a:sym typeface="Gill Sans"/>
              </a:defRPr>
            </a:lvl2pPr>
            <a:lvl3pPr marL="1326222" indent="-386422">
              <a:spcBef>
                <a:spcPts val="3000"/>
              </a:spcBef>
              <a:buSzPct val="171000"/>
              <a:buFontTx/>
              <a:buChar char="•"/>
              <a:defRPr sz="2400">
                <a:solidFill>
                  <a:srgbClr val="FFFFFF"/>
                </a:solidFill>
                <a:latin typeface="+mj-lt"/>
                <a:ea typeface="+mj-ea"/>
                <a:cs typeface="+mj-cs"/>
                <a:sym typeface="Gill Sans"/>
              </a:defRPr>
            </a:lvl3pPr>
            <a:lvl4pPr marL="1681822" indent="-386422">
              <a:spcBef>
                <a:spcPts val="3000"/>
              </a:spcBef>
              <a:buSzPct val="171000"/>
              <a:buFontTx/>
              <a:buChar char="•"/>
              <a:defRPr sz="2400">
                <a:solidFill>
                  <a:srgbClr val="FFFFFF"/>
                </a:solidFill>
                <a:latin typeface="+mj-lt"/>
                <a:ea typeface="+mj-ea"/>
                <a:cs typeface="+mj-cs"/>
                <a:sym typeface="Gill Sans"/>
              </a:defRPr>
            </a:lvl4pPr>
            <a:lvl5pPr marL="2024722" indent="-386422">
              <a:spcBef>
                <a:spcPts val="3000"/>
              </a:spcBef>
              <a:buSzPct val="171000"/>
              <a:buFontTx/>
              <a:buChar char="•"/>
              <a:defRPr sz="2400">
                <a:solidFill>
                  <a:srgbClr val="FFFFFF"/>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741"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Title &amp; Bullets - Lef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48" name="Title Text"/>
          <p:cNvSpPr txBox="1">
            <a:spLocks noGrp="1"/>
          </p:cNvSpPr>
          <p:nvPr>
            <p:ph type="title"/>
          </p:nvPr>
        </p:nvSpPr>
        <p:spPr>
          <a:xfrm>
            <a:off x="990600" y="203200"/>
            <a:ext cx="8178800" cy="1905000"/>
          </a:xfrm>
          <a:prstGeom prst="rect">
            <a:avLst/>
          </a:prstGeom>
        </p:spPr>
        <p:txBody>
          <a:bodyPr/>
          <a:lstStyle>
            <a:lvl1pPr algn="ctr">
              <a:defRPr sz="6400">
                <a:solidFill>
                  <a:srgbClr val="FFFFFF"/>
                </a:solidFill>
                <a:latin typeface="+mj-lt"/>
                <a:ea typeface="+mj-ea"/>
                <a:cs typeface="+mj-cs"/>
                <a:sym typeface="Gill Sans"/>
              </a:defRPr>
            </a:lvl1pPr>
          </a:lstStyle>
          <a:p>
            <a:r>
              <a:t>Title Text</a:t>
            </a:r>
          </a:p>
        </p:txBody>
      </p:sp>
      <p:sp>
        <p:nvSpPr>
          <p:cNvPr id="749" name="Body Level One…"/>
          <p:cNvSpPr txBox="1">
            <a:spLocks noGrp="1"/>
          </p:cNvSpPr>
          <p:nvPr>
            <p:ph type="body" sz="half" idx="1"/>
          </p:nvPr>
        </p:nvSpPr>
        <p:spPr>
          <a:xfrm>
            <a:off x="990600" y="2159000"/>
            <a:ext cx="3937000" cy="4470400"/>
          </a:xfrm>
          <a:prstGeom prst="rect">
            <a:avLst/>
          </a:prstGeom>
        </p:spPr>
        <p:txBody>
          <a:bodyPr/>
          <a:lstStyle>
            <a:lvl1pPr marL="640422" indent="-386422">
              <a:spcBef>
                <a:spcPts val="3000"/>
              </a:spcBef>
              <a:buSzPct val="171000"/>
              <a:buFontTx/>
              <a:buChar char="•"/>
              <a:defRPr sz="2400">
                <a:solidFill>
                  <a:srgbClr val="FFFFFF"/>
                </a:solidFill>
                <a:latin typeface="+mj-lt"/>
                <a:ea typeface="+mj-ea"/>
                <a:cs typeface="+mj-cs"/>
                <a:sym typeface="Gill Sans"/>
              </a:defRPr>
            </a:lvl1pPr>
            <a:lvl2pPr marL="983322" indent="-386422">
              <a:spcBef>
                <a:spcPts val="3000"/>
              </a:spcBef>
              <a:buSzPct val="171000"/>
              <a:buFontTx/>
              <a:buChar char="•"/>
              <a:defRPr sz="2400">
                <a:solidFill>
                  <a:srgbClr val="FFFFFF"/>
                </a:solidFill>
                <a:latin typeface="+mj-lt"/>
                <a:ea typeface="+mj-ea"/>
                <a:cs typeface="+mj-cs"/>
                <a:sym typeface="Gill Sans"/>
              </a:defRPr>
            </a:lvl2pPr>
            <a:lvl3pPr marL="1326222" indent="-386422">
              <a:spcBef>
                <a:spcPts val="3000"/>
              </a:spcBef>
              <a:buSzPct val="171000"/>
              <a:buFontTx/>
              <a:buChar char="•"/>
              <a:defRPr sz="2400">
                <a:solidFill>
                  <a:srgbClr val="FFFFFF"/>
                </a:solidFill>
                <a:latin typeface="+mj-lt"/>
                <a:ea typeface="+mj-ea"/>
                <a:cs typeface="+mj-cs"/>
                <a:sym typeface="Gill Sans"/>
              </a:defRPr>
            </a:lvl3pPr>
            <a:lvl4pPr marL="1681822" indent="-386422">
              <a:spcBef>
                <a:spcPts val="3000"/>
              </a:spcBef>
              <a:buSzPct val="171000"/>
              <a:buFontTx/>
              <a:buChar char="•"/>
              <a:defRPr sz="2400">
                <a:solidFill>
                  <a:srgbClr val="FFFFFF"/>
                </a:solidFill>
                <a:latin typeface="+mj-lt"/>
                <a:ea typeface="+mj-ea"/>
                <a:cs typeface="+mj-cs"/>
                <a:sym typeface="Gill Sans"/>
              </a:defRPr>
            </a:lvl4pPr>
            <a:lvl5pPr marL="2024722" indent="-386422">
              <a:spcBef>
                <a:spcPts val="3000"/>
              </a:spcBef>
              <a:buSzPct val="171000"/>
              <a:buFontTx/>
              <a:buChar char="•"/>
              <a:defRPr sz="2400">
                <a:solidFill>
                  <a:srgbClr val="FFFFFF"/>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750"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Title &amp; Bullets - Righ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57" name="Title Text"/>
          <p:cNvSpPr txBox="1">
            <a:spLocks noGrp="1"/>
          </p:cNvSpPr>
          <p:nvPr>
            <p:ph type="title"/>
          </p:nvPr>
        </p:nvSpPr>
        <p:spPr>
          <a:xfrm>
            <a:off x="990600" y="203200"/>
            <a:ext cx="8178800" cy="1905000"/>
          </a:xfrm>
          <a:prstGeom prst="rect">
            <a:avLst/>
          </a:prstGeom>
        </p:spPr>
        <p:txBody>
          <a:bodyPr/>
          <a:lstStyle>
            <a:lvl1pPr algn="ctr">
              <a:defRPr sz="6400">
                <a:solidFill>
                  <a:srgbClr val="FFFFFF"/>
                </a:solidFill>
                <a:latin typeface="+mj-lt"/>
                <a:ea typeface="+mj-ea"/>
                <a:cs typeface="+mj-cs"/>
                <a:sym typeface="Gill Sans"/>
              </a:defRPr>
            </a:lvl1pPr>
          </a:lstStyle>
          <a:p>
            <a:r>
              <a:t>Title Text</a:t>
            </a:r>
          </a:p>
        </p:txBody>
      </p:sp>
      <p:sp>
        <p:nvSpPr>
          <p:cNvPr id="758" name="Body Level One…"/>
          <p:cNvSpPr txBox="1">
            <a:spLocks noGrp="1"/>
          </p:cNvSpPr>
          <p:nvPr>
            <p:ph type="body" sz="quarter" idx="1"/>
          </p:nvPr>
        </p:nvSpPr>
        <p:spPr>
          <a:xfrm>
            <a:off x="6070600" y="2159000"/>
            <a:ext cx="3098800" cy="4470400"/>
          </a:xfrm>
          <a:prstGeom prst="rect">
            <a:avLst/>
          </a:prstGeom>
        </p:spPr>
        <p:txBody>
          <a:bodyPr/>
          <a:lstStyle>
            <a:lvl1pPr marL="640422" indent="-386422">
              <a:spcBef>
                <a:spcPts val="3000"/>
              </a:spcBef>
              <a:buSzPct val="171000"/>
              <a:buFontTx/>
              <a:buChar char="•"/>
              <a:defRPr sz="2400">
                <a:solidFill>
                  <a:srgbClr val="FFFFFF"/>
                </a:solidFill>
                <a:latin typeface="+mj-lt"/>
                <a:ea typeface="+mj-ea"/>
                <a:cs typeface="+mj-cs"/>
                <a:sym typeface="Gill Sans"/>
              </a:defRPr>
            </a:lvl1pPr>
            <a:lvl2pPr marL="983322" indent="-386422">
              <a:spcBef>
                <a:spcPts val="3000"/>
              </a:spcBef>
              <a:buSzPct val="171000"/>
              <a:buFontTx/>
              <a:buChar char="•"/>
              <a:defRPr sz="2400">
                <a:solidFill>
                  <a:srgbClr val="FFFFFF"/>
                </a:solidFill>
                <a:latin typeface="+mj-lt"/>
                <a:ea typeface="+mj-ea"/>
                <a:cs typeface="+mj-cs"/>
                <a:sym typeface="Gill Sans"/>
              </a:defRPr>
            </a:lvl2pPr>
            <a:lvl3pPr marL="1326222" indent="-386422">
              <a:spcBef>
                <a:spcPts val="3000"/>
              </a:spcBef>
              <a:buSzPct val="171000"/>
              <a:buFontTx/>
              <a:buChar char="•"/>
              <a:defRPr sz="2400">
                <a:solidFill>
                  <a:srgbClr val="FFFFFF"/>
                </a:solidFill>
                <a:latin typeface="+mj-lt"/>
                <a:ea typeface="+mj-ea"/>
                <a:cs typeface="+mj-cs"/>
                <a:sym typeface="Gill Sans"/>
              </a:defRPr>
            </a:lvl3pPr>
            <a:lvl4pPr marL="1681822" indent="-386422">
              <a:spcBef>
                <a:spcPts val="3000"/>
              </a:spcBef>
              <a:buSzPct val="171000"/>
              <a:buFontTx/>
              <a:buChar char="•"/>
              <a:defRPr sz="2400">
                <a:solidFill>
                  <a:srgbClr val="FFFFFF"/>
                </a:solidFill>
                <a:latin typeface="+mj-lt"/>
                <a:ea typeface="+mj-ea"/>
                <a:cs typeface="+mj-cs"/>
                <a:sym typeface="Gill Sans"/>
              </a:defRPr>
            </a:lvl4pPr>
            <a:lvl5pPr marL="2024722" indent="-386422">
              <a:spcBef>
                <a:spcPts val="3000"/>
              </a:spcBef>
              <a:buSzPct val="171000"/>
              <a:buFontTx/>
              <a:buChar char="•"/>
              <a:defRPr sz="2400">
                <a:solidFill>
                  <a:srgbClr val="FFFFFF"/>
                </a:solidFill>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759" name="Slide Number"/>
          <p:cNvSpPr txBox="1">
            <a:spLocks noGrp="1"/>
          </p:cNvSpPr>
          <p:nvPr>
            <p:ph type="sldNum" sz="quarter" idx="2"/>
          </p:nvPr>
        </p:nvSpPr>
        <p:spPr>
          <a:xfrm>
            <a:off x="4940300" y="7251700"/>
            <a:ext cx="266700" cy="279400"/>
          </a:xfrm>
          <a:prstGeom prst="rect">
            <a:avLst/>
          </a:prstGeom>
        </p:spPr>
        <p:txBody>
          <a:bodyPr/>
          <a:lstStyle>
            <a:lvl1pPr>
              <a:defRPr>
                <a:solidFill>
                  <a:srgbClr val="FFFFFF"/>
                </a:solidFill>
                <a:latin typeface="+mj-lt"/>
                <a:ea typeface="+mj-ea"/>
                <a:cs typeface="+mj-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66" name="Line"/>
          <p:cNvSpPr/>
          <p:nvPr/>
        </p:nvSpPr>
        <p:spPr>
          <a:xfrm flipV="1">
            <a:off x="787400" y="3797300"/>
            <a:ext cx="8572490" cy="13230"/>
          </a:xfrm>
          <a:prstGeom prst="line">
            <a:avLst/>
          </a:prstGeom>
          <a:ln w="12700">
            <a:solidFill>
              <a:srgbClr val="868686"/>
            </a:solidFill>
            <a:miter lim="400000"/>
          </a:ln>
        </p:spPr>
        <p:txBody>
          <a:bodyPr lIns="50800" tIns="50800" rIns="50800" bIns="50800" anchor="ctr"/>
          <a:lstStyle/>
          <a:p>
            <a:pPr algn="l">
              <a:defRPr sz="1200">
                <a:solidFill>
                  <a:srgbClr val="000000"/>
                </a:solidFill>
                <a:latin typeface="Helvetica"/>
                <a:ea typeface="Helvetica"/>
                <a:cs typeface="Helvetica"/>
                <a:sym typeface="Helvetica"/>
              </a:defRPr>
            </a:pPr>
            <a:endParaRPr/>
          </a:p>
        </p:txBody>
      </p:sp>
      <p:sp>
        <p:nvSpPr>
          <p:cNvPr id="767" name="Title Text"/>
          <p:cNvSpPr txBox="1">
            <a:spLocks noGrp="1"/>
          </p:cNvSpPr>
          <p:nvPr>
            <p:ph type="title"/>
          </p:nvPr>
        </p:nvSpPr>
        <p:spPr>
          <a:xfrm>
            <a:off x="787400" y="1498600"/>
            <a:ext cx="8572500" cy="2184400"/>
          </a:xfrm>
          <a:prstGeom prst="rect">
            <a:avLst/>
          </a:prstGeom>
        </p:spPr>
        <p:txBody>
          <a:bodyPr anchor="b"/>
          <a:lstStyle>
            <a:lvl1pPr algn="ctr">
              <a:defRPr sz="7400">
                <a:solidFill>
                  <a:srgbClr val="45A7DE"/>
                </a:solidFill>
                <a:latin typeface="Marker Felt"/>
                <a:ea typeface="Marker Felt"/>
                <a:cs typeface="Marker Felt"/>
                <a:sym typeface="Marker Felt"/>
              </a:defRPr>
            </a:lvl1pPr>
          </a:lstStyle>
          <a:p>
            <a:r>
              <a:t>Title Text</a:t>
            </a:r>
          </a:p>
        </p:txBody>
      </p:sp>
      <p:sp>
        <p:nvSpPr>
          <p:cNvPr id="768" name="Body Level One…"/>
          <p:cNvSpPr txBox="1">
            <a:spLocks noGrp="1"/>
          </p:cNvSpPr>
          <p:nvPr>
            <p:ph type="body" sz="quarter" idx="1"/>
          </p:nvPr>
        </p:nvSpPr>
        <p:spPr>
          <a:xfrm>
            <a:off x="787400" y="3924300"/>
            <a:ext cx="8572500" cy="990600"/>
          </a:xfrm>
          <a:prstGeom prst="rect">
            <a:avLst/>
          </a:prstGeom>
        </p:spPr>
        <p:txBody>
          <a:bodyPr anchor="t"/>
          <a:lstStyle>
            <a:lvl1pPr marL="0" indent="0" algn="ctr">
              <a:spcBef>
                <a:spcPts val="0"/>
              </a:spcBef>
              <a:buSzTx/>
              <a:buFontTx/>
              <a:buNone/>
              <a:defRPr sz="3000">
                <a:solidFill>
                  <a:srgbClr val="868686"/>
                </a:solidFill>
                <a:latin typeface="Marker Felt"/>
                <a:ea typeface="Marker Felt"/>
                <a:cs typeface="Marker Felt"/>
                <a:sym typeface="Marker Felt"/>
              </a:defRPr>
            </a:lvl1pPr>
            <a:lvl2pPr marL="0" indent="0" algn="ctr">
              <a:spcBef>
                <a:spcPts val="0"/>
              </a:spcBef>
              <a:buSzTx/>
              <a:buFontTx/>
              <a:buNone/>
              <a:defRPr sz="3000">
                <a:solidFill>
                  <a:srgbClr val="868686"/>
                </a:solidFill>
                <a:latin typeface="Marker Felt"/>
                <a:ea typeface="Marker Felt"/>
                <a:cs typeface="Marker Felt"/>
                <a:sym typeface="Marker Felt"/>
              </a:defRPr>
            </a:lvl2pPr>
            <a:lvl3pPr marL="0" indent="0" algn="ctr">
              <a:spcBef>
                <a:spcPts val="0"/>
              </a:spcBef>
              <a:buSzTx/>
              <a:buFontTx/>
              <a:buNone/>
              <a:defRPr sz="3000">
                <a:solidFill>
                  <a:srgbClr val="868686"/>
                </a:solidFill>
                <a:latin typeface="Marker Felt"/>
                <a:ea typeface="Marker Felt"/>
                <a:cs typeface="Marker Felt"/>
                <a:sym typeface="Marker Felt"/>
              </a:defRPr>
            </a:lvl3pPr>
            <a:lvl4pPr marL="0" indent="0" algn="ctr">
              <a:spcBef>
                <a:spcPts val="0"/>
              </a:spcBef>
              <a:buSzTx/>
              <a:buFontTx/>
              <a:buNone/>
              <a:defRPr sz="3000">
                <a:solidFill>
                  <a:srgbClr val="868686"/>
                </a:solidFill>
                <a:latin typeface="Marker Felt"/>
                <a:ea typeface="Marker Felt"/>
                <a:cs typeface="Marker Felt"/>
                <a:sym typeface="Marker Felt"/>
              </a:defRPr>
            </a:lvl4pPr>
            <a:lvl5pPr marL="0" indent="0" algn="ctr">
              <a:spcBef>
                <a:spcPts val="0"/>
              </a:spcBef>
              <a:buSzTx/>
              <a:buFontTx/>
              <a:buNone/>
              <a:defRPr sz="3000">
                <a:solidFill>
                  <a:srgbClr val="868686"/>
                </a:solidFill>
                <a:latin typeface="Marker Felt"/>
                <a:ea typeface="Marker Felt"/>
                <a:cs typeface="Marker Felt"/>
                <a:sym typeface="Marker Felt"/>
              </a:defRPr>
            </a:lvl5pPr>
          </a:lstStyle>
          <a:p>
            <a:r>
              <a:t>Body Level One</a:t>
            </a:r>
          </a:p>
          <a:p>
            <a:pPr lvl="1"/>
            <a:r>
              <a:t>Body Level Two</a:t>
            </a:r>
          </a:p>
          <a:p>
            <a:pPr lvl="2"/>
            <a:r>
              <a:t>Body Level Three</a:t>
            </a:r>
          </a:p>
          <a:p>
            <a:pPr lvl="3"/>
            <a:r>
              <a:t>Body Level Four</a:t>
            </a:r>
          </a:p>
          <a:p>
            <a:pPr lvl="4"/>
            <a:r>
              <a:t>Body Level Five</a:t>
            </a:r>
          </a:p>
        </p:txBody>
      </p:sp>
      <p:sp>
        <p:nvSpPr>
          <p:cNvPr id="769" name="Slide Number"/>
          <p:cNvSpPr txBox="1">
            <a:spLocks noGrp="1"/>
          </p:cNvSpPr>
          <p:nvPr>
            <p:ph type="sldNum" sz="quarter" idx="2"/>
          </p:nvPr>
        </p:nvSpPr>
        <p:spPr>
          <a:xfrm>
            <a:off x="4928250" y="7251700"/>
            <a:ext cx="291593" cy="266700"/>
          </a:xfrm>
          <a:prstGeom prst="rect">
            <a:avLst/>
          </a:prstGeom>
        </p:spPr>
        <p:txBody>
          <a:bodyPr/>
          <a:lstStyle>
            <a:lvl1pPr>
              <a:defRPr>
                <a:solidFill>
                  <a:srgbClr val="868686"/>
                </a:solidFill>
                <a:latin typeface="Marker Felt"/>
                <a:ea typeface="Marker Felt"/>
                <a:cs typeface="Marker Felt"/>
                <a:sym typeface="Marker Fel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76" name="Title Text"/>
          <p:cNvSpPr txBox="1">
            <a:spLocks noGrp="1"/>
          </p:cNvSpPr>
          <p:nvPr>
            <p:ph type="title"/>
          </p:nvPr>
        </p:nvSpPr>
        <p:spPr>
          <a:xfrm>
            <a:off x="990600" y="203200"/>
            <a:ext cx="8178800" cy="1905000"/>
          </a:xfrm>
          <a:prstGeom prst="rect">
            <a:avLst/>
          </a:prstGeom>
        </p:spPr>
        <p:txBody>
          <a:bodyPr/>
          <a:lstStyle>
            <a:lvl1pPr algn="ctr">
              <a:defRPr sz="6400">
                <a:solidFill>
                  <a:srgbClr val="45A7DE"/>
                </a:solidFill>
                <a:latin typeface="Marker Felt"/>
                <a:ea typeface="Marker Felt"/>
                <a:cs typeface="Marker Felt"/>
                <a:sym typeface="Marker Felt"/>
              </a:defRPr>
            </a:lvl1pPr>
          </a:lstStyle>
          <a:p>
            <a:r>
              <a:t>Title Text</a:t>
            </a:r>
          </a:p>
        </p:txBody>
      </p:sp>
      <p:sp>
        <p:nvSpPr>
          <p:cNvPr id="777" name="Body Level One…"/>
          <p:cNvSpPr txBox="1">
            <a:spLocks noGrp="1"/>
          </p:cNvSpPr>
          <p:nvPr>
            <p:ph type="body" idx="1"/>
          </p:nvPr>
        </p:nvSpPr>
        <p:spPr>
          <a:xfrm>
            <a:off x="990600" y="2159000"/>
            <a:ext cx="8178800" cy="4470400"/>
          </a:xfrm>
          <a:prstGeom prst="rect">
            <a:avLst/>
          </a:prstGeom>
        </p:spPr>
        <p:txBody>
          <a:bodyPr/>
          <a:lstStyle>
            <a:lvl1pPr marL="713755" indent="-459755">
              <a:spcBef>
                <a:spcPts val="2200"/>
              </a:spcBef>
              <a:buSzPct val="50000"/>
              <a:buFont typeface="Marker Felt"/>
              <a:buBlip>
                <a:blip r:embed="rId3"/>
              </a:buBlip>
              <a:defRPr sz="3400">
                <a:solidFill>
                  <a:srgbClr val="868686"/>
                </a:solidFill>
                <a:latin typeface="Marker Felt"/>
                <a:ea typeface="Marker Felt"/>
                <a:cs typeface="Marker Felt"/>
                <a:sym typeface="Marker Felt"/>
              </a:defRPr>
            </a:lvl1pPr>
            <a:lvl2pPr marL="1056655" indent="-459755">
              <a:spcBef>
                <a:spcPts val="2200"/>
              </a:spcBef>
              <a:buSzPct val="50000"/>
              <a:buFont typeface="Marker Felt"/>
              <a:buBlip>
                <a:blip r:embed="rId3"/>
              </a:buBlip>
              <a:defRPr sz="3400">
                <a:solidFill>
                  <a:srgbClr val="868686"/>
                </a:solidFill>
                <a:latin typeface="Marker Felt"/>
                <a:ea typeface="Marker Felt"/>
                <a:cs typeface="Marker Felt"/>
                <a:sym typeface="Marker Felt"/>
              </a:defRPr>
            </a:lvl2pPr>
            <a:lvl3pPr marL="1399555" indent="-459755">
              <a:spcBef>
                <a:spcPts val="2200"/>
              </a:spcBef>
              <a:buSzPct val="50000"/>
              <a:buFont typeface="Marker Felt"/>
              <a:buBlip>
                <a:blip r:embed="rId3"/>
              </a:buBlip>
              <a:defRPr sz="3400">
                <a:solidFill>
                  <a:srgbClr val="868686"/>
                </a:solidFill>
                <a:latin typeface="Marker Felt"/>
                <a:ea typeface="Marker Felt"/>
                <a:cs typeface="Marker Felt"/>
                <a:sym typeface="Marker Felt"/>
              </a:defRPr>
            </a:lvl3pPr>
            <a:lvl4pPr marL="1755155" indent="-459755">
              <a:spcBef>
                <a:spcPts val="2200"/>
              </a:spcBef>
              <a:buSzPct val="50000"/>
              <a:buFont typeface="Marker Felt"/>
              <a:buBlip>
                <a:blip r:embed="rId3"/>
              </a:buBlip>
              <a:defRPr sz="3400">
                <a:solidFill>
                  <a:srgbClr val="868686"/>
                </a:solidFill>
                <a:latin typeface="Marker Felt"/>
                <a:ea typeface="Marker Felt"/>
                <a:cs typeface="Marker Felt"/>
                <a:sym typeface="Marker Felt"/>
              </a:defRPr>
            </a:lvl4pPr>
            <a:lvl5pPr marL="2098055" indent="-459755">
              <a:spcBef>
                <a:spcPts val="2200"/>
              </a:spcBef>
              <a:buSzPct val="50000"/>
              <a:buFont typeface="Marker Felt"/>
              <a:buBlip>
                <a:blip r:embed="rId3"/>
              </a:buBlip>
              <a:defRPr sz="3400">
                <a:solidFill>
                  <a:srgbClr val="868686"/>
                </a:solidFill>
                <a:latin typeface="Marker Felt"/>
                <a:ea typeface="Marker Felt"/>
                <a:cs typeface="Marker Felt"/>
                <a:sym typeface="Marker Felt"/>
              </a:defRPr>
            </a:lvl5pPr>
          </a:lstStyle>
          <a:p>
            <a:r>
              <a:t>Body Level One</a:t>
            </a:r>
          </a:p>
          <a:p>
            <a:pPr lvl="1"/>
            <a:r>
              <a:t>Body Level Two</a:t>
            </a:r>
          </a:p>
          <a:p>
            <a:pPr lvl="2"/>
            <a:r>
              <a:t>Body Level Three</a:t>
            </a:r>
          </a:p>
          <a:p>
            <a:pPr lvl="3"/>
            <a:r>
              <a:t>Body Level Four</a:t>
            </a:r>
          </a:p>
          <a:p>
            <a:pPr lvl="4"/>
            <a:r>
              <a:t>Body Level Five</a:t>
            </a:r>
          </a:p>
        </p:txBody>
      </p:sp>
      <p:sp>
        <p:nvSpPr>
          <p:cNvPr id="778" name="Slide Number"/>
          <p:cNvSpPr txBox="1">
            <a:spLocks noGrp="1"/>
          </p:cNvSpPr>
          <p:nvPr>
            <p:ph type="sldNum" sz="quarter" idx="2"/>
          </p:nvPr>
        </p:nvSpPr>
        <p:spPr>
          <a:xfrm>
            <a:off x="4928250" y="7251700"/>
            <a:ext cx="291593" cy="266700"/>
          </a:xfrm>
          <a:prstGeom prst="rect">
            <a:avLst/>
          </a:prstGeom>
        </p:spPr>
        <p:txBody>
          <a:bodyPr/>
          <a:lstStyle>
            <a:lvl1pPr>
              <a:defRPr>
                <a:solidFill>
                  <a:srgbClr val="868686"/>
                </a:solidFill>
                <a:latin typeface="Marker Felt"/>
                <a:ea typeface="Marker Felt"/>
                <a:cs typeface="Marker Felt"/>
                <a:sym typeface="Marker Fel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Title &amp; Bullets - 2 Colum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85" name="Title Text"/>
          <p:cNvSpPr txBox="1">
            <a:spLocks noGrp="1"/>
          </p:cNvSpPr>
          <p:nvPr>
            <p:ph type="title"/>
          </p:nvPr>
        </p:nvSpPr>
        <p:spPr>
          <a:xfrm>
            <a:off x="990600" y="203200"/>
            <a:ext cx="8178800" cy="1905000"/>
          </a:xfrm>
          <a:prstGeom prst="rect">
            <a:avLst/>
          </a:prstGeom>
        </p:spPr>
        <p:txBody>
          <a:bodyPr/>
          <a:lstStyle>
            <a:lvl1pPr algn="ctr">
              <a:defRPr sz="6400">
                <a:solidFill>
                  <a:srgbClr val="45A7DE"/>
                </a:solidFill>
                <a:latin typeface="Marker Felt"/>
                <a:ea typeface="Marker Felt"/>
                <a:cs typeface="Marker Felt"/>
                <a:sym typeface="Marker Felt"/>
              </a:defRPr>
            </a:lvl1pPr>
          </a:lstStyle>
          <a:p>
            <a:r>
              <a:t>Title Text</a:t>
            </a:r>
          </a:p>
        </p:txBody>
      </p:sp>
      <p:sp>
        <p:nvSpPr>
          <p:cNvPr id="786" name="Body Level One…"/>
          <p:cNvSpPr txBox="1">
            <a:spLocks noGrp="1"/>
          </p:cNvSpPr>
          <p:nvPr>
            <p:ph type="body" idx="1"/>
          </p:nvPr>
        </p:nvSpPr>
        <p:spPr>
          <a:xfrm>
            <a:off x="990600" y="2159000"/>
            <a:ext cx="8178800" cy="4470400"/>
          </a:xfrm>
          <a:prstGeom prst="rect">
            <a:avLst/>
          </a:prstGeom>
        </p:spPr>
        <p:txBody>
          <a:bodyPr numCol="2" spcCol="408940" anchor="t"/>
          <a:lstStyle>
            <a:lvl1pPr marL="656031" indent="-402031">
              <a:spcBef>
                <a:spcPts val="3000"/>
              </a:spcBef>
              <a:buSzPct val="50000"/>
              <a:buBlip>
                <a:blip r:embed="rId3"/>
              </a:buBlip>
              <a:defRPr sz="2800">
                <a:solidFill>
                  <a:srgbClr val="868686"/>
                </a:solidFill>
                <a:latin typeface="Marker Felt"/>
                <a:ea typeface="Marker Felt"/>
                <a:cs typeface="Marker Felt"/>
                <a:sym typeface="Marker Felt"/>
              </a:defRPr>
            </a:lvl1pPr>
            <a:lvl2pPr marL="998931" indent="-402031">
              <a:spcBef>
                <a:spcPts val="3000"/>
              </a:spcBef>
              <a:buSzPct val="50000"/>
              <a:buBlip>
                <a:blip r:embed="rId3"/>
              </a:buBlip>
              <a:defRPr sz="2800">
                <a:solidFill>
                  <a:srgbClr val="868686"/>
                </a:solidFill>
                <a:latin typeface="Marker Felt"/>
                <a:ea typeface="Marker Felt"/>
                <a:cs typeface="Marker Felt"/>
                <a:sym typeface="Marker Felt"/>
              </a:defRPr>
            </a:lvl2pPr>
            <a:lvl3pPr marL="1341831" indent="-402031">
              <a:spcBef>
                <a:spcPts val="3000"/>
              </a:spcBef>
              <a:buSzPct val="50000"/>
              <a:buBlip>
                <a:blip r:embed="rId3"/>
              </a:buBlip>
              <a:defRPr sz="2800">
                <a:solidFill>
                  <a:srgbClr val="868686"/>
                </a:solidFill>
                <a:latin typeface="Marker Felt"/>
                <a:ea typeface="Marker Felt"/>
                <a:cs typeface="Marker Felt"/>
                <a:sym typeface="Marker Felt"/>
              </a:defRPr>
            </a:lvl3pPr>
            <a:lvl4pPr marL="1697431" indent="-402031">
              <a:spcBef>
                <a:spcPts val="3000"/>
              </a:spcBef>
              <a:buSzPct val="50000"/>
              <a:buBlip>
                <a:blip r:embed="rId3"/>
              </a:buBlip>
              <a:defRPr sz="2800">
                <a:solidFill>
                  <a:srgbClr val="868686"/>
                </a:solidFill>
                <a:latin typeface="Marker Felt"/>
                <a:ea typeface="Marker Felt"/>
                <a:cs typeface="Marker Felt"/>
                <a:sym typeface="Marker Felt"/>
              </a:defRPr>
            </a:lvl4pPr>
            <a:lvl5pPr marL="2040331" indent="-402031">
              <a:spcBef>
                <a:spcPts val="3000"/>
              </a:spcBef>
              <a:buSzPct val="50000"/>
              <a:buBlip>
                <a:blip r:embed="rId3"/>
              </a:buBlip>
              <a:defRPr sz="2800">
                <a:solidFill>
                  <a:srgbClr val="868686"/>
                </a:solidFill>
                <a:latin typeface="Marker Felt"/>
                <a:ea typeface="Marker Felt"/>
                <a:cs typeface="Marker Felt"/>
                <a:sym typeface="Marker Felt"/>
              </a:defRPr>
            </a:lvl5pPr>
          </a:lstStyle>
          <a:p>
            <a:r>
              <a:t>Body Level One</a:t>
            </a:r>
          </a:p>
          <a:p>
            <a:pPr lvl="1"/>
            <a:r>
              <a:t>Body Level Two</a:t>
            </a:r>
          </a:p>
          <a:p>
            <a:pPr lvl="2"/>
            <a:r>
              <a:t>Body Level Three</a:t>
            </a:r>
          </a:p>
          <a:p>
            <a:pPr lvl="3"/>
            <a:r>
              <a:t>Body Level Four</a:t>
            </a:r>
          </a:p>
          <a:p>
            <a:pPr lvl="4"/>
            <a:r>
              <a:t>Body Level Five</a:t>
            </a:r>
          </a:p>
        </p:txBody>
      </p:sp>
      <p:sp>
        <p:nvSpPr>
          <p:cNvPr id="787" name="Slide Number"/>
          <p:cNvSpPr txBox="1">
            <a:spLocks noGrp="1"/>
          </p:cNvSpPr>
          <p:nvPr>
            <p:ph type="sldNum" sz="quarter" idx="2"/>
          </p:nvPr>
        </p:nvSpPr>
        <p:spPr>
          <a:xfrm>
            <a:off x="4928250" y="7251700"/>
            <a:ext cx="291593" cy="266700"/>
          </a:xfrm>
          <a:prstGeom prst="rect">
            <a:avLst/>
          </a:prstGeom>
        </p:spPr>
        <p:txBody>
          <a:bodyPr/>
          <a:lstStyle>
            <a:lvl1pPr>
              <a:defRPr>
                <a:solidFill>
                  <a:srgbClr val="868686"/>
                </a:solidFill>
                <a:latin typeface="Marker Felt"/>
                <a:ea typeface="Marker Felt"/>
                <a:cs typeface="Marker Felt"/>
                <a:sym typeface="Marker Fel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94" name="Body Level One…"/>
          <p:cNvSpPr txBox="1">
            <a:spLocks noGrp="1"/>
          </p:cNvSpPr>
          <p:nvPr>
            <p:ph type="body" idx="1"/>
          </p:nvPr>
        </p:nvSpPr>
        <p:spPr>
          <a:xfrm>
            <a:off x="990600" y="990600"/>
            <a:ext cx="8178800" cy="5638800"/>
          </a:xfrm>
          <a:prstGeom prst="rect">
            <a:avLst/>
          </a:prstGeom>
        </p:spPr>
        <p:txBody>
          <a:bodyPr/>
          <a:lstStyle>
            <a:lvl1pPr marL="713755" indent="-459755">
              <a:spcBef>
                <a:spcPts val="3900"/>
              </a:spcBef>
              <a:buSzPct val="50000"/>
              <a:buFont typeface="Marker Felt"/>
              <a:buBlip>
                <a:blip r:embed="rId3"/>
              </a:buBlip>
              <a:defRPr sz="3400">
                <a:solidFill>
                  <a:srgbClr val="868686"/>
                </a:solidFill>
                <a:latin typeface="Marker Felt"/>
                <a:ea typeface="Marker Felt"/>
                <a:cs typeface="Marker Felt"/>
                <a:sym typeface="Marker Felt"/>
              </a:defRPr>
            </a:lvl1pPr>
            <a:lvl2pPr marL="1056655" indent="-459755">
              <a:spcBef>
                <a:spcPts val="3900"/>
              </a:spcBef>
              <a:buSzPct val="50000"/>
              <a:buFont typeface="Marker Felt"/>
              <a:buBlip>
                <a:blip r:embed="rId3"/>
              </a:buBlip>
              <a:defRPr sz="3400">
                <a:solidFill>
                  <a:srgbClr val="868686"/>
                </a:solidFill>
                <a:latin typeface="Marker Felt"/>
                <a:ea typeface="Marker Felt"/>
                <a:cs typeface="Marker Felt"/>
                <a:sym typeface="Marker Felt"/>
              </a:defRPr>
            </a:lvl2pPr>
            <a:lvl3pPr marL="1399555" indent="-459755">
              <a:spcBef>
                <a:spcPts val="3900"/>
              </a:spcBef>
              <a:buSzPct val="50000"/>
              <a:buFont typeface="Marker Felt"/>
              <a:buBlip>
                <a:blip r:embed="rId3"/>
              </a:buBlip>
              <a:defRPr sz="3400">
                <a:solidFill>
                  <a:srgbClr val="868686"/>
                </a:solidFill>
                <a:latin typeface="Marker Felt"/>
                <a:ea typeface="Marker Felt"/>
                <a:cs typeface="Marker Felt"/>
                <a:sym typeface="Marker Felt"/>
              </a:defRPr>
            </a:lvl3pPr>
            <a:lvl4pPr marL="1755155" indent="-459755">
              <a:spcBef>
                <a:spcPts val="3900"/>
              </a:spcBef>
              <a:buSzPct val="50000"/>
              <a:buFont typeface="Marker Felt"/>
              <a:buBlip>
                <a:blip r:embed="rId3"/>
              </a:buBlip>
              <a:defRPr sz="3400">
                <a:solidFill>
                  <a:srgbClr val="868686"/>
                </a:solidFill>
                <a:latin typeface="Marker Felt"/>
                <a:ea typeface="Marker Felt"/>
                <a:cs typeface="Marker Felt"/>
                <a:sym typeface="Marker Felt"/>
              </a:defRPr>
            </a:lvl4pPr>
            <a:lvl5pPr marL="2098055" indent="-459755">
              <a:spcBef>
                <a:spcPts val="3900"/>
              </a:spcBef>
              <a:buSzPct val="50000"/>
              <a:buFont typeface="Marker Felt"/>
              <a:buBlip>
                <a:blip r:embed="rId3"/>
              </a:buBlip>
              <a:defRPr sz="3400">
                <a:solidFill>
                  <a:srgbClr val="868686"/>
                </a:solidFill>
                <a:latin typeface="Marker Felt"/>
                <a:ea typeface="Marker Felt"/>
                <a:cs typeface="Marker Felt"/>
                <a:sym typeface="Marker Felt"/>
              </a:defRPr>
            </a:lvl5pPr>
          </a:lstStyle>
          <a:p>
            <a:r>
              <a:t>Body Level One</a:t>
            </a:r>
          </a:p>
          <a:p>
            <a:pPr lvl="1"/>
            <a:r>
              <a:t>Body Level Two</a:t>
            </a:r>
          </a:p>
          <a:p>
            <a:pPr lvl="2"/>
            <a:r>
              <a:t>Body Level Three</a:t>
            </a:r>
          </a:p>
          <a:p>
            <a:pPr lvl="3"/>
            <a:r>
              <a:t>Body Level Four</a:t>
            </a:r>
          </a:p>
          <a:p>
            <a:pPr lvl="4"/>
            <a:r>
              <a:t>Body Level Five</a:t>
            </a:r>
          </a:p>
        </p:txBody>
      </p:sp>
      <p:sp>
        <p:nvSpPr>
          <p:cNvPr id="795" name="Slide Number"/>
          <p:cNvSpPr txBox="1">
            <a:spLocks noGrp="1"/>
          </p:cNvSpPr>
          <p:nvPr>
            <p:ph type="sldNum" sz="quarter" idx="2"/>
          </p:nvPr>
        </p:nvSpPr>
        <p:spPr>
          <a:xfrm>
            <a:off x="4928250" y="7251700"/>
            <a:ext cx="291593" cy="266700"/>
          </a:xfrm>
          <a:prstGeom prst="rect">
            <a:avLst/>
          </a:prstGeom>
        </p:spPr>
        <p:txBody>
          <a:bodyPr/>
          <a:lstStyle>
            <a:lvl1pPr>
              <a:defRPr>
                <a:solidFill>
                  <a:srgbClr val="868686"/>
                </a:solidFill>
                <a:latin typeface="Marker Felt"/>
                <a:ea typeface="Marker Felt"/>
                <a:cs typeface="Marker Felt"/>
                <a:sym typeface="Marker Fel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02" name="Slide Number"/>
          <p:cNvSpPr txBox="1">
            <a:spLocks noGrp="1"/>
          </p:cNvSpPr>
          <p:nvPr>
            <p:ph type="sldNum" sz="quarter" idx="2"/>
          </p:nvPr>
        </p:nvSpPr>
        <p:spPr>
          <a:xfrm>
            <a:off x="4928250" y="7251700"/>
            <a:ext cx="291593" cy="266700"/>
          </a:xfrm>
          <a:prstGeom prst="rect">
            <a:avLst/>
          </a:prstGeom>
        </p:spPr>
        <p:txBody>
          <a:bodyPr/>
          <a:lstStyle>
            <a:lvl1pPr>
              <a:defRPr>
                <a:solidFill>
                  <a:srgbClr val="868686"/>
                </a:solidFill>
                <a:latin typeface="Marker Felt"/>
                <a:ea typeface="Marker Felt"/>
                <a:cs typeface="Marker Felt"/>
                <a:sym typeface="Marker Fel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C6B69C"/>
        </a:solidFill>
        <a:effectLst/>
      </p:bgPr>
    </p:bg>
    <p:spTree>
      <p:nvGrpSpPr>
        <p:cNvPr id="1" name=""/>
        <p:cNvGrpSpPr/>
        <p:nvPr/>
      </p:nvGrpSpPr>
      <p:grpSpPr>
        <a:xfrm>
          <a:off x="0" y="0"/>
          <a:ext cx="0" cy="0"/>
          <a:chOff x="0" y="0"/>
          <a:chExt cx="0" cy="0"/>
        </a:xfrm>
      </p:grpSpPr>
      <p:pic>
        <p:nvPicPr>
          <p:cNvPr id="78" name="parchment_photo-v.pdf" descr="parchment_photo-v.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79" name="Title Text"/>
          <p:cNvSpPr txBox="1">
            <a:spLocks noGrp="1"/>
          </p:cNvSpPr>
          <p:nvPr>
            <p:ph type="title"/>
          </p:nvPr>
        </p:nvSpPr>
        <p:spPr>
          <a:xfrm>
            <a:off x="660400" y="1651000"/>
            <a:ext cx="4775200" cy="2476500"/>
          </a:xfrm>
          <a:prstGeom prst="rect">
            <a:avLst/>
          </a:prstGeom>
        </p:spPr>
        <p:txBody>
          <a:bodyPr anchor="b"/>
          <a:lstStyle>
            <a:lvl1pPr algn="ctr">
              <a:defRPr sz="4600"/>
            </a:lvl1pPr>
          </a:lstStyle>
          <a:p>
            <a:r>
              <a:t>Title Text</a:t>
            </a:r>
          </a:p>
        </p:txBody>
      </p:sp>
      <p:sp>
        <p:nvSpPr>
          <p:cNvPr id="80" name="Body Level One…"/>
          <p:cNvSpPr txBox="1">
            <a:spLocks noGrp="1"/>
          </p:cNvSpPr>
          <p:nvPr>
            <p:ph type="body" sz="quarter" idx="1"/>
          </p:nvPr>
        </p:nvSpPr>
        <p:spPr>
          <a:xfrm>
            <a:off x="660400" y="4191000"/>
            <a:ext cx="4775200" cy="1828800"/>
          </a:xfrm>
          <a:prstGeom prst="rect">
            <a:avLst/>
          </a:prstGeom>
        </p:spPr>
        <p:txBody>
          <a:bodyPr anchor="t"/>
          <a:lstStyle>
            <a:lvl1pPr marL="0" indent="0" algn="ctr">
              <a:spcBef>
                <a:spcPts val="0"/>
              </a:spcBef>
              <a:buSzTx/>
              <a:buFontTx/>
              <a:buNone/>
              <a:defRPr sz="2200"/>
            </a:lvl1pPr>
            <a:lvl2pPr marL="0" indent="0" algn="ctr">
              <a:spcBef>
                <a:spcPts val="0"/>
              </a:spcBef>
              <a:buSzTx/>
              <a:buFontTx/>
              <a:buNone/>
              <a:defRPr sz="2200"/>
            </a:lvl2pPr>
            <a:lvl3pPr marL="0" indent="0" algn="ctr">
              <a:spcBef>
                <a:spcPts val="0"/>
              </a:spcBef>
              <a:buSzTx/>
              <a:buFontTx/>
              <a:buNone/>
              <a:defRPr sz="2200"/>
            </a:lvl3pPr>
            <a:lvl4pPr marL="0" indent="0" algn="ctr">
              <a:spcBef>
                <a:spcPts val="0"/>
              </a:spcBef>
              <a:buSzTx/>
              <a:buFontTx/>
              <a:buNone/>
              <a:defRPr sz="2200"/>
            </a:lvl4pPr>
            <a:lvl5pPr marL="0" indent="0" algn="ctr">
              <a:spcBef>
                <a:spcPts val="0"/>
              </a:spcBef>
              <a:buSzTx/>
              <a:buFontTx/>
              <a:buNone/>
              <a:defRPr sz="2200"/>
            </a:lvl5pPr>
          </a:lstStyle>
          <a:p>
            <a:r>
              <a:t>Body Level One</a:t>
            </a:r>
          </a:p>
          <a:p>
            <a:pPr lvl="1"/>
            <a:r>
              <a:t>Body Level Two</a:t>
            </a:r>
          </a:p>
          <a:p>
            <a:pPr lvl="2"/>
            <a:r>
              <a:t>Body Level Three</a:t>
            </a:r>
          </a:p>
          <a:p>
            <a:pPr lvl="3"/>
            <a:r>
              <a:t>Body Level Four</a:t>
            </a:r>
          </a:p>
          <a:p>
            <a:pPr lvl="4"/>
            <a:r>
              <a:t>Body Level Five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09" name="Title Text"/>
          <p:cNvSpPr txBox="1">
            <a:spLocks noGrp="1"/>
          </p:cNvSpPr>
          <p:nvPr>
            <p:ph type="title"/>
          </p:nvPr>
        </p:nvSpPr>
        <p:spPr>
          <a:xfrm>
            <a:off x="990600" y="203200"/>
            <a:ext cx="8178800" cy="1905000"/>
          </a:xfrm>
          <a:prstGeom prst="rect">
            <a:avLst/>
          </a:prstGeom>
        </p:spPr>
        <p:txBody>
          <a:bodyPr/>
          <a:lstStyle>
            <a:lvl1pPr algn="ctr">
              <a:defRPr sz="6400">
                <a:solidFill>
                  <a:srgbClr val="45A7DE"/>
                </a:solidFill>
                <a:latin typeface="Marker Felt"/>
                <a:ea typeface="Marker Felt"/>
                <a:cs typeface="Marker Felt"/>
                <a:sym typeface="Marker Felt"/>
              </a:defRPr>
            </a:lvl1pPr>
          </a:lstStyle>
          <a:p>
            <a:r>
              <a:t>Title Text</a:t>
            </a:r>
          </a:p>
        </p:txBody>
      </p:sp>
      <p:sp>
        <p:nvSpPr>
          <p:cNvPr id="810" name="Slide Number"/>
          <p:cNvSpPr txBox="1">
            <a:spLocks noGrp="1"/>
          </p:cNvSpPr>
          <p:nvPr>
            <p:ph type="sldNum" sz="quarter" idx="2"/>
          </p:nvPr>
        </p:nvSpPr>
        <p:spPr>
          <a:xfrm>
            <a:off x="4928250" y="7251700"/>
            <a:ext cx="291593" cy="266700"/>
          </a:xfrm>
          <a:prstGeom prst="rect">
            <a:avLst/>
          </a:prstGeom>
        </p:spPr>
        <p:txBody>
          <a:bodyPr/>
          <a:lstStyle>
            <a:lvl1pPr>
              <a:defRPr>
                <a:solidFill>
                  <a:srgbClr val="868686"/>
                </a:solidFill>
                <a:latin typeface="Marker Felt"/>
                <a:ea typeface="Marker Felt"/>
                <a:cs typeface="Marker Felt"/>
                <a:sym typeface="Marker Fel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17" name="Title Text"/>
          <p:cNvSpPr txBox="1">
            <a:spLocks noGrp="1"/>
          </p:cNvSpPr>
          <p:nvPr>
            <p:ph type="title"/>
          </p:nvPr>
        </p:nvSpPr>
        <p:spPr>
          <a:xfrm>
            <a:off x="990600" y="2222500"/>
            <a:ext cx="8178800" cy="3175000"/>
          </a:xfrm>
          <a:prstGeom prst="rect">
            <a:avLst/>
          </a:prstGeom>
        </p:spPr>
        <p:txBody>
          <a:bodyPr/>
          <a:lstStyle>
            <a:lvl1pPr algn="ctr">
              <a:defRPr sz="7400">
                <a:solidFill>
                  <a:srgbClr val="45A7DE"/>
                </a:solidFill>
                <a:latin typeface="Marker Felt"/>
                <a:ea typeface="Marker Felt"/>
                <a:cs typeface="Marker Felt"/>
                <a:sym typeface="Marker Felt"/>
              </a:defRPr>
            </a:lvl1pPr>
          </a:lstStyle>
          <a:p>
            <a:r>
              <a:t>Title Text</a:t>
            </a:r>
          </a:p>
        </p:txBody>
      </p:sp>
      <p:sp>
        <p:nvSpPr>
          <p:cNvPr id="818" name="Slide Number"/>
          <p:cNvSpPr txBox="1">
            <a:spLocks noGrp="1"/>
          </p:cNvSpPr>
          <p:nvPr>
            <p:ph type="sldNum" sz="quarter" idx="2"/>
          </p:nvPr>
        </p:nvSpPr>
        <p:spPr>
          <a:xfrm>
            <a:off x="4928250" y="7251700"/>
            <a:ext cx="291593" cy="266700"/>
          </a:xfrm>
          <a:prstGeom prst="rect">
            <a:avLst/>
          </a:prstGeom>
        </p:spPr>
        <p:txBody>
          <a:bodyPr/>
          <a:lstStyle>
            <a:lvl1pPr>
              <a:defRPr>
                <a:solidFill>
                  <a:srgbClr val="868686"/>
                </a:solidFill>
                <a:latin typeface="Marker Felt"/>
                <a:ea typeface="Marker Felt"/>
                <a:cs typeface="Marker Felt"/>
                <a:sym typeface="Marker Fel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EAEAEA"/>
        </a:solidFill>
        <a:effectLst/>
      </p:bgPr>
    </p:bg>
    <p:spTree>
      <p:nvGrpSpPr>
        <p:cNvPr id="1" name=""/>
        <p:cNvGrpSpPr/>
        <p:nvPr/>
      </p:nvGrpSpPr>
      <p:grpSpPr>
        <a:xfrm>
          <a:off x="0" y="0"/>
          <a:ext cx="0" cy="0"/>
          <a:chOff x="0" y="0"/>
          <a:chExt cx="0" cy="0"/>
        </a:xfrm>
      </p:grpSpPr>
      <p:pic>
        <p:nvPicPr>
          <p:cNvPr id="825" name="graphpaper_photo-h.pdf" descr="graphpaper_photo-h.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826" name="Title Text"/>
          <p:cNvSpPr txBox="1">
            <a:spLocks noGrp="1"/>
          </p:cNvSpPr>
          <p:nvPr>
            <p:ph type="title"/>
          </p:nvPr>
        </p:nvSpPr>
        <p:spPr>
          <a:xfrm>
            <a:off x="990600" y="5067300"/>
            <a:ext cx="8178800" cy="2184400"/>
          </a:xfrm>
          <a:prstGeom prst="rect">
            <a:avLst/>
          </a:prstGeom>
        </p:spPr>
        <p:txBody>
          <a:bodyPr/>
          <a:lstStyle>
            <a:lvl1pPr algn="ctr">
              <a:defRPr sz="7400">
                <a:solidFill>
                  <a:srgbClr val="45A7DE"/>
                </a:solidFill>
                <a:latin typeface="Marker Felt"/>
                <a:ea typeface="Marker Felt"/>
                <a:cs typeface="Marker Felt"/>
                <a:sym typeface="Marker Felt"/>
              </a:defRPr>
            </a:lvl1pPr>
          </a:lstStyle>
          <a:p>
            <a:r>
              <a:t>Title Text</a:t>
            </a:r>
          </a:p>
        </p:txBody>
      </p:sp>
      <p:sp>
        <p:nvSpPr>
          <p:cNvPr id="827" name="Slide Number"/>
          <p:cNvSpPr txBox="1">
            <a:spLocks noGrp="1"/>
          </p:cNvSpPr>
          <p:nvPr>
            <p:ph type="sldNum" sz="quarter" idx="2"/>
          </p:nvPr>
        </p:nvSpPr>
        <p:spPr>
          <a:xfrm>
            <a:off x="4928250" y="7251700"/>
            <a:ext cx="291593" cy="266700"/>
          </a:xfrm>
          <a:prstGeom prst="rect">
            <a:avLst/>
          </a:prstGeom>
        </p:spPr>
        <p:txBody>
          <a:bodyPr/>
          <a:lstStyle>
            <a:lvl1pPr>
              <a:defRPr>
                <a:solidFill>
                  <a:srgbClr val="868686"/>
                </a:solidFill>
                <a:latin typeface="Marker Felt"/>
                <a:ea typeface="Marker Felt"/>
                <a:cs typeface="Marker Felt"/>
                <a:sym typeface="Marker Fel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Photo - Panoramic">
    <p:bg>
      <p:bgPr>
        <a:solidFill>
          <a:srgbClr val="EAEAEA"/>
        </a:solidFill>
        <a:effectLst/>
      </p:bgPr>
    </p:bg>
    <p:spTree>
      <p:nvGrpSpPr>
        <p:cNvPr id="1" name=""/>
        <p:cNvGrpSpPr/>
        <p:nvPr/>
      </p:nvGrpSpPr>
      <p:grpSpPr>
        <a:xfrm>
          <a:off x="0" y="0"/>
          <a:ext cx="0" cy="0"/>
          <a:chOff x="0" y="0"/>
          <a:chExt cx="0" cy="0"/>
        </a:xfrm>
      </p:grpSpPr>
      <p:pic>
        <p:nvPicPr>
          <p:cNvPr id="834" name="graphpaper_photo-panoramic.pdf" descr="graphpaper_photo-panoramic.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835" name="Title Text"/>
          <p:cNvSpPr txBox="1">
            <a:spLocks noGrp="1"/>
          </p:cNvSpPr>
          <p:nvPr>
            <p:ph type="title"/>
          </p:nvPr>
        </p:nvSpPr>
        <p:spPr>
          <a:xfrm>
            <a:off x="990600" y="5067300"/>
            <a:ext cx="8178800" cy="2184400"/>
          </a:xfrm>
          <a:prstGeom prst="rect">
            <a:avLst/>
          </a:prstGeom>
        </p:spPr>
        <p:txBody>
          <a:bodyPr/>
          <a:lstStyle>
            <a:lvl1pPr algn="ctr">
              <a:defRPr sz="7400">
                <a:solidFill>
                  <a:srgbClr val="45A7DE"/>
                </a:solidFill>
                <a:latin typeface="Marker Felt"/>
                <a:ea typeface="Marker Felt"/>
                <a:cs typeface="Marker Felt"/>
                <a:sym typeface="Marker Felt"/>
              </a:defRPr>
            </a:lvl1pPr>
          </a:lstStyle>
          <a:p>
            <a:r>
              <a:t>Title Text</a:t>
            </a:r>
          </a:p>
        </p:txBody>
      </p:sp>
      <p:sp>
        <p:nvSpPr>
          <p:cNvPr id="836" name="Slide Number"/>
          <p:cNvSpPr txBox="1">
            <a:spLocks noGrp="1"/>
          </p:cNvSpPr>
          <p:nvPr>
            <p:ph type="sldNum" sz="quarter" idx="2"/>
          </p:nvPr>
        </p:nvSpPr>
        <p:spPr>
          <a:xfrm>
            <a:off x="4928250" y="7251700"/>
            <a:ext cx="291593" cy="266700"/>
          </a:xfrm>
          <a:prstGeom prst="rect">
            <a:avLst/>
          </a:prstGeom>
        </p:spPr>
        <p:txBody>
          <a:bodyPr/>
          <a:lstStyle>
            <a:lvl1pPr>
              <a:defRPr>
                <a:solidFill>
                  <a:srgbClr val="868686"/>
                </a:solidFill>
                <a:latin typeface="Marker Felt"/>
                <a:ea typeface="Marker Felt"/>
                <a:cs typeface="Marker Felt"/>
                <a:sym typeface="Marker Fel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EAEAEA"/>
        </a:solidFill>
        <a:effectLst/>
      </p:bgPr>
    </p:bg>
    <p:spTree>
      <p:nvGrpSpPr>
        <p:cNvPr id="1" name=""/>
        <p:cNvGrpSpPr/>
        <p:nvPr/>
      </p:nvGrpSpPr>
      <p:grpSpPr>
        <a:xfrm>
          <a:off x="0" y="0"/>
          <a:ext cx="0" cy="0"/>
          <a:chOff x="0" y="0"/>
          <a:chExt cx="0" cy="0"/>
        </a:xfrm>
      </p:grpSpPr>
      <p:pic>
        <p:nvPicPr>
          <p:cNvPr id="843" name="graphpaper_photo-v.pdf" descr="graphpaper_photo-v.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844" name="Title Text"/>
          <p:cNvSpPr txBox="1">
            <a:spLocks noGrp="1"/>
          </p:cNvSpPr>
          <p:nvPr>
            <p:ph type="title"/>
          </p:nvPr>
        </p:nvSpPr>
        <p:spPr>
          <a:xfrm>
            <a:off x="292100" y="1104900"/>
            <a:ext cx="4584700" cy="2578100"/>
          </a:xfrm>
          <a:prstGeom prst="rect">
            <a:avLst/>
          </a:prstGeom>
        </p:spPr>
        <p:txBody>
          <a:bodyPr anchor="b"/>
          <a:lstStyle>
            <a:lvl1pPr algn="ctr">
              <a:defRPr sz="7400">
                <a:solidFill>
                  <a:srgbClr val="45A7DE"/>
                </a:solidFill>
                <a:latin typeface="Marker Felt"/>
                <a:ea typeface="Marker Felt"/>
                <a:cs typeface="Marker Felt"/>
                <a:sym typeface="Marker Felt"/>
              </a:defRPr>
            </a:lvl1pPr>
          </a:lstStyle>
          <a:p>
            <a:r>
              <a:t>Title Text</a:t>
            </a:r>
          </a:p>
        </p:txBody>
      </p:sp>
      <p:sp>
        <p:nvSpPr>
          <p:cNvPr id="845" name="Body Level One…"/>
          <p:cNvSpPr txBox="1">
            <a:spLocks noGrp="1"/>
          </p:cNvSpPr>
          <p:nvPr>
            <p:ph type="body" sz="quarter" idx="1"/>
          </p:nvPr>
        </p:nvSpPr>
        <p:spPr>
          <a:xfrm>
            <a:off x="292100" y="3746500"/>
            <a:ext cx="4584700" cy="2578100"/>
          </a:xfrm>
          <a:prstGeom prst="rect">
            <a:avLst/>
          </a:prstGeom>
        </p:spPr>
        <p:txBody>
          <a:bodyPr anchor="t"/>
          <a:lstStyle>
            <a:lvl1pPr marL="0" indent="0" algn="ctr">
              <a:spcBef>
                <a:spcPts val="0"/>
              </a:spcBef>
              <a:buSzTx/>
              <a:buFontTx/>
              <a:buNone/>
              <a:defRPr sz="3000">
                <a:solidFill>
                  <a:srgbClr val="868686"/>
                </a:solidFill>
                <a:latin typeface="Marker Felt"/>
                <a:ea typeface="Marker Felt"/>
                <a:cs typeface="Marker Felt"/>
                <a:sym typeface="Marker Felt"/>
              </a:defRPr>
            </a:lvl1pPr>
            <a:lvl2pPr marL="0" indent="0" algn="ctr">
              <a:spcBef>
                <a:spcPts val="0"/>
              </a:spcBef>
              <a:buSzTx/>
              <a:buFontTx/>
              <a:buNone/>
              <a:defRPr sz="3000">
                <a:solidFill>
                  <a:srgbClr val="868686"/>
                </a:solidFill>
                <a:latin typeface="Marker Felt"/>
                <a:ea typeface="Marker Felt"/>
                <a:cs typeface="Marker Felt"/>
                <a:sym typeface="Marker Felt"/>
              </a:defRPr>
            </a:lvl2pPr>
            <a:lvl3pPr marL="0" indent="0" algn="ctr">
              <a:spcBef>
                <a:spcPts val="0"/>
              </a:spcBef>
              <a:buSzTx/>
              <a:buFontTx/>
              <a:buNone/>
              <a:defRPr sz="3000">
                <a:solidFill>
                  <a:srgbClr val="868686"/>
                </a:solidFill>
                <a:latin typeface="Marker Felt"/>
                <a:ea typeface="Marker Felt"/>
                <a:cs typeface="Marker Felt"/>
                <a:sym typeface="Marker Felt"/>
              </a:defRPr>
            </a:lvl3pPr>
            <a:lvl4pPr marL="0" indent="0" algn="ctr">
              <a:spcBef>
                <a:spcPts val="0"/>
              </a:spcBef>
              <a:buSzTx/>
              <a:buFontTx/>
              <a:buNone/>
              <a:defRPr sz="3000">
                <a:solidFill>
                  <a:srgbClr val="868686"/>
                </a:solidFill>
                <a:latin typeface="Marker Felt"/>
                <a:ea typeface="Marker Felt"/>
                <a:cs typeface="Marker Felt"/>
                <a:sym typeface="Marker Felt"/>
              </a:defRPr>
            </a:lvl4pPr>
            <a:lvl5pPr marL="0" indent="0" algn="ctr">
              <a:spcBef>
                <a:spcPts val="0"/>
              </a:spcBef>
              <a:buSzTx/>
              <a:buFontTx/>
              <a:buNone/>
              <a:defRPr sz="3000">
                <a:solidFill>
                  <a:srgbClr val="868686"/>
                </a:solidFill>
                <a:latin typeface="Marker Felt"/>
                <a:ea typeface="Marker Felt"/>
                <a:cs typeface="Marker Felt"/>
                <a:sym typeface="Marker Felt"/>
              </a:defRPr>
            </a:lvl5pPr>
          </a:lstStyle>
          <a:p>
            <a:r>
              <a:t>Body Level One</a:t>
            </a:r>
          </a:p>
          <a:p>
            <a:pPr lvl="1"/>
            <a:r>
              <a:t>Body Level Two</a:t>
            </a:r>
          </a:p>
          <a:p>
            <a:pPr lvl="2"/>
            <a:r>
              <a:t>Body Level Three</a:t>
            </a:r>
          </a:p>
          <a:p>
            <a:pPr lvl="3"/>
            <a:r>
              <a:t>Body Level Four</a:t>
            </a:r>
          </a:p>
          <a:p>
            <a:pPr lvl="4"/>
            <a:r>
              <a:t>Body Level Five</a:t>
            </a:r>
          </a:p>
        </p:txBody>
      </p:sp>
      <p:sp>
        <p:nvSpPr>
          <p:cNvPr id="846" name="Slide Number"/>
          <p:cNvSpPr txBox="1">
            <a:spLocks noGrp="1"/>
          </p:cNvSpPr>
          <p:nvPr>
            <p:ph type="sldNum" sz="quarter" idx="2"/>
          </p:nvPr>
        </p:nvSpPr>
        <p:spPr>
          <a:xfrm>
            <a:off x="4928250" y="7251700"/>
            <a:ext cx="291593" cy="266700"/>
          </a:xfrm>
          <a:prstGeom prst="rect">
            <a:avLst/>
          </a:prstGeom>
        </p:spPr>
        <p:txBody>
          <a:bodyPr/>
          <a:lstStyle>
            <a:lvl1pPr>
              <a:defRPr>
                <a:solidFill>
                  <a:srgbClr val="868686"/>
                </a:solidFill>
                <a:latin typeface="Marker Felt"/>
                <a:ea typeface="Marker Felt"/>
                <a:cs typeface="Marker Felt"/>
                <a:sym typeface="Marker Fel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EAEAEA"/>
        </a:solidFill>
        <a:effectLst/>
      </p:bgPr>
    </p:bg>
    <p:spTree>
      <p:nvGrpSpPr>
        <p:cNvPr id="1" name=""/>
        <p:cNvGrpSpPr/>
        <p:nvPr/>
      </p:nvGrpSpPr>
      <p:grpSpPr>
        <a:xfrm>
          <a:off x="0" y="0"/>
          <a:ext cx="0" cy="0"/>
          <a:chOff x="0" y="0"/>
          <a:chExt cx="0" cy="0"/>
        </a:xfrm>
      </p:grpSpPr>
      <p:pic>
        <p:nvPicPr>
          <p:cNvPr id="853" name="graphpaper_bullet.pdf" descr="graphpaper_bullet.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854" name="Title Text"/>
          <p:cNvSpPr txBox="1">
            <a:spLocks noGrp="1"/>
          </p:cNvSpPr>
          <p:nvPr>
            <p:ph type="title"/>
          </p:nvPr>
        </p:nvSpPr>
        <p:spPr>
          <a:xfrm>
            <a:off x="990600" y="203200"/>
            <a:ext cx="8178800" cy="1905000"/>
          </a:xfrm>
          <a:prstGeom prst="rect">
            <a:avLst/>
          </a:prstGeom>
        </p:spPr>
        <p:txBody>
          <a:bodyPr/>
          <a:lstStyle>
            <a:lvl1pPr algn="ctr">
              <a:defRPr sz="6400">
                <a:solidFill>
                  <a:srgbClr val="45A7DE"/>
                </a:solidFill>
                <a:latin typeface="Marker Felt"/>
                <a:ea typeface="Marker Felt"/>
                <a:cs typeface="Marker Felt"/>
                <a:sym typeface="Marker Felt"/>
              </a:defRPr>
            </a:lvl1pPr>
          </a:lstStyle>
          <a:p>
            <a:r>
              <a:t>Title Text</a:t>
            </a:r>
          </a:p>
        </p:txBody>
      </p:sp>
      <p:sp>
        <p:nvSpPr>
          <p:cNvPr id="855" name="Body Level One…"/>
          <p:cNvSpPr txBox="1">
            <a:spLocks noGrp="1"/>
          </p:cNvSpPr>
          <p:nvPr>
            <p:ph type="body" sz="half" idx="1"/>
          </p:nvPr>
        </p:nvSpPr>
        <p:spPr>
          <a:xfrm>
            <a:off x="990600" y="2159000"/>
            <a:ext cx="3942292" cy="4470400"/>
          </a:xfrm>
          <a:prstGeom prst="rect">
            <a:avLst/>
          </a:prstGeom>
        </p:spPr>
        <p:txBody>
          <a:bodyPr/>
          <a:lstStyle>
            <a:lvl1pPr marL="656031" indent="-402031">
              <a:spcBef>
                <a:spcPts val="3000"/>
              </a:spcBef>
              <a:buSzPct val="50000"/>
              <a:buBlip>
                <a:blip r:embed="rId3"/>
              </a:buBlip>
              <a:defRPr sz="2800">
                <a:solidFill>
                  <a:srgbClr val="868686"/>
                </a:solidFill>
                <a:latin typeface="Marker Felt"/>
                <a:ea typeface="Marker Felt"/>
                <a:cs typeface="Marker Felt"/>
                <a:sym typeface="Marker Felt"/>
              </a:defRPr>
            </a:lvl1pPr>
            <a:lvl2pPr marL="998931" indent="-402031">
              <a:spcBef>
                <a:spcPts val="3000"/>
              </a:spcBef>
              <a:buSzPct val="50000"/>
              <a:buBlip>
                <a:blip r:embed="rId3"/>
              </a:buBlip>
              <a:defRPr sz="2800">
                <a:solidFill>
                  <a:srgbClr val="868686"/>
                </a:solidFill>
                <a:latin typeface="Marker Felt"/>
                <a:ea typeface="Marker Felt"/>
                <a:cs typeface="Marker Felt"/>
                <a:sym typeface="Marker Felt"/>
              </a:defRPr>
            </a:lvl2pPr>
            <a:lvl3pPr marL="1341831" indent="-402031">
              <a:spcBef>
                <a:spcPts val="3000"/>
              </a:spcBef>
              <a:buSzPct val="50000"/>
              <a:buBlip>
                <a:blip r:embed="rId3"/>
              </a:buBlip>
              <a:defRPr sz="2800">
                <a:solidFill>
                  <a:srgbClr val="868686"/>
                </a:solidFill>
                <a:latin typeface="Marker Felt"/>
                <a:ea typeface="Marker Felt"/>
                <a:cs typeface="Marker Felt"/>
                <a:sym typeface="Marker Felt"/>
              </a:defRPr>
            </a:lvl3pPr>
            <a:lvl4pPr marL="1697431" indent="-402031">
              <a:spcBef>
                <a:spcPts val="3000"/>
              </a:spcBef>
              <a:buSzPct val="50000"/>
              <a:buBlip>
                <a:blip r:embed="rId3"/>
              </a:buBlip>
              <a:defRPr sz="2800">
                <a:solidFill>
                  <a:srgbClr val="868686"/>
                </a:solidFill>
                <a:latin typeface="Marker Felt"/>
                <a:ea typeface="Marker Felt"/>
                <a:cs typeface="Marker Felt"/>
                <a:sym typeface="Marker Felt"/>
              </a:defRPr>
            </a:lvl4pPr>
            <a:lvl5pPr marL="2040331" indent="-402031">
              <a:spcBef>
                <a:spcPts val="3000"/>
              </a:spcBef>
              <a:buSzPct val="50000"/>
              <a:buBlip>
                <a:blip r:embed="rId3"/>
              </a:buBlip>
              <a:defRPr sz="2800">
                <a:solidFill>
                  <a:srgbClr val="868686"/>
                </a:solidFill>
                <a:latin typeface="Marker Felt"/>
                <a:ea typeface="Marker Felt"/>
                <a:cs typeface="Marker Felt"/>
                <a:sym typeface="Marker Felt"/>
              </a:defRPr>
            </a:lvl5pPr>
          </a:lstStyle>
          <a:p>
            <a:r>
              <a:t>Body Level One</a:t>
            </a:r>
          </a:p>
          <a:p>
            <a:pPr lvl="1"/>
            <a:r>
              <a:t>Body Level Two</a:t>
            </a:r>
          </a:p>
          <a:p>
            <a:pPr lvl="2"/>
            <a:r>
              <a:t>Body Level Three</a:t>
            </a:r>
          </a:p>
          <a:p>
            <a:pPr lvl="3"/>
            <a:r>
              <a:t>Body Level Four</a:t>
            </a:r>
          </a:p>
          <a:p>
            <a:pPr lvl="4"/>
            <a:r>
              <a:t>Body Level Five</a:t>
            </a:r>
          </a:p>
        </p:txBody>
      </p:sp>
      <p:sp>
        <p:nvSpPr>
          <p:cNvPr id="856" name="Slide Number"/>
          <p:cNvSpPr txBox="1">
            <a:spLocks noGrp="1"/>
          </p:cNvSpPr>
          <p:nvPr>
            <p:ph type="sldNum" sz="quarter" idx="2"/>
          </p:nvPr>
        </p:nvSpPr>
        <p:spPr>
          <a:xfrm>
            <a:off x="4928250" y="7251700"/>
            <a:ext cx="291593" cy="266700"/>
          </a:xfrm>
          <a:prstGeom prst="rect">
            <a:avLst/>
          </a:prstGeom>
        </p:spPr>
        <p:txBody>
          <a:bodyPr/>
          <a:lstStyle>
            <a:lvl1pPr>
              <a:defRPr>
                <a:solidFill>
                  <a:srgbClr val="868686"/>
                </a:solidFill>
                <a:latin typeface="Marker Felt"/>
                <a:ea typeface="Marker Felt"/>
                <a:cs typeface="Marker Felt"/>
                <a:sym typeface="Marker Fel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Title &amp; Bullets - Lef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63" name="Title Text"/>
          <p:cNvSpPr txBox="1">
            <a:spLocks noGrp="1"/>
          </p:cNvSpPr>
          <p:nvPr>
            <p:ph type="title"/>
          </p:nvPr>
        </p:nvSpPr>
        <p:spPr>
          <a:xfrm>
            <a:off x="990600" y="203200"/>
            <a:ext cx="8178800" cy="1905000"/>
          </a:xfrm>
          <a:prstGeom prst="rect">
            <a:avLst/>
          </a:prstGeom>
        </p:spPr>
        <p:txBody>
          <a:bodyPr/>
          <a:lstStyle>
            <a:lvl1pPr algn="ctr">
              <a:defRPr sz="6400">
                <a:solidFill>
                  <a:srgbClr val="45A7DE"/>
                </a:solidFill>
                <a:latin typeface="Marker Felt"/>
                <a:ea typeface="Marker Felt"/>
                <a:cs typeface="Marker Felt"/>
                <a:sym typeface="Marker Felt"/>
              </a:defRPr>
            </a:lvl1pPr>
          </a:lstStyle>
          <a:p>
            <a:r>
              <a:t>Title Text</a:t>
            </a:r>
          </a:p>
        </p:txBody>
      </p:sp>
      <p:sp>
        <p:nvSpPr>
          <p:cNvPr id="864" name="Body Level One…"/>
          <p:cNvSpPr txBox="1">
            <a:spLocks noGrp="1"/>
          </p:cNvSpPr>
          <p:nvPr>
            <p:ph type="body" sz="half" idx="1"/>
          </p:nvPr>
        </p:nvSpPr>
        <p:spPr>
          <a:xfrm>
            <a:off x="990600" y="2159000"/>
            <a:ext cx="3942292" cy="4470400"/>
          </a:xfrm>
          <a:prstGeom prst="rect">
            <a:avLst/>
          </a:prstGeom>
        </p:spPr>
        <p:txBody>
          <a:bodyPr/>
          <a:lstStyle>
            <a:lvl1pPr marL="656031" indent="-402031">
              <a:spcBef>
                <a:spcPts val="3000"/>
              </a:spcBef>
              <a:buSzPct val="50000"/>
              <a:buBlip>
                <a:blip r:embed="rId3"/>
              </a:buBlip>
              <a:defRPr sz="2800">
                <a:solidFill>
                  <a:srgbClr val="868686"/>
                </a:solidFill>
                <a:latin typeface="Marker Felt"/>
                <a:ea typeface="Marker Felt"/>
                <a:cs typeface="Marker Felt"/>
                <a:sym typeface="Marker Felt"/>
              </a:defRPr>
            </a:lvl1pPr>
            <a:lvl2pPr marL="998931" indent="-402031">
              <a:spcBef>
                <a:spcPts val="3000"/>
              </a:spcBef>
              <a:buSzPct val="50000"/>
              <a:buBlip>
                <a:blip r:embed="rId3"/>
              </a:buBlip>
              <a:defRPr sz="2800">
                <a:solidFill>
                  <a:srgbClr val="868686"/>
                </a:solidFill>
                <a:latin typeface="Marker Felt"/>
                <a:ea typeface="Marker Felt"/>
                <a:cs typeface="Marker Felt"/>
                <a:sym typeface="Marker Felt"/>
              </a:defRPr>
            </a:lvl2pPr>
            <a:lvl3pPr marL="1341831" indent="-402031">
              <a:spcBef>
                <a:spcPts val="3000"/>
              </a:spcBef>
              <a:buSzPct val="50000"/>
              <a:buBlip>
                <a:blip r:embed="rId3"/>
              </a:buBlip>
              <a:defRPr sz="2800">
                <a:solidFill>
                  <a:srgbClr val="868686"/>
                </a:solidFill>
                <a:latin typeface="Marker Felt"/>
                <a:ea typeface="Marker Felt"/>
                <a:cs typeface="Marker Felt"/>
                <a:sym typeface="Marker Felt"/>
              </a:defRPr>
            </a:lvl3pPr>
            <a:lvl4pPr marL="1697431" indent="-402031">
              <a:spcBef>
                <a:spcPts val="3000"/>
              </a:spcBef>
              <a:buSzPct val="50000"/>
              <a:buBlip>
                <a:blip r:embed="rId3"/>
              </a:buBlip>
              <a:defRPr sz="2800">
                <a:solidFill>
                  <a:srgbClr val="868686"/>
                </a:solidFill>
                <a:latin typeface="Marker Felt"/>
                <a:ea typeface="Marker Felt"/>
                <a:cs typeface="Marker Felt"/>
                <a:sym typeface="Marker Felt"/>
              </a:defRPr>
            </a:lvl4pPr>
            <a:lvl5pPr marL="2040331" indent="-402031">
              <a:spcBef>
                <a:spcPts val="3000"/>
              </a:spcBef>
              <a:buSzPct val="50000"/>
              <a:buBlip>
                <a:blip r:embed="rId3"/>
              </a:buBlip>
              <a:defRPr sz="2800">
                <a:solidFill>
                  <a:srgbClr val="868686"/>
                </a:solidFill>
                <a:latin typeface="Marker Felt"/>
                <a:ea typeface="Marker Felt"/>
                <a:cs typeface="Marker Felt"/>
                <a:sym typeface="Marker Felt"/>
              </a:defRPr>
            </a:lvl5pPr>
          </a:lstStyle>
          <a:p>
            <a:r>
              <a:t>Body Level One</a:t>
            </a:r>
          </a:p>
          <a:p>
            <a:pPr lvl="1"/>
            <a:r>
              <a:t>Body Level Two</a:t>
            </a:r>
          </a:p>
          <a:p>
            <a:pPr lvl="2"/>
            <a:r>
              <a:t>Body Level Three</a:t>
            </a:r>
          </a:p>
          <a:p>
            <a:pPr lvl="3"/>
            <a:r>
              <a:t>Body Level Four</a:t>
            </a:r>
          </a:p>
          <a:p>
            <a:pPr lvl="4"/>
            <a:r>
              <a:t>Body Level Five</a:t>
            </a:r>
          </a:p>
        </p:txBody>
      </p:sp>
      <p:sp>
        <p:nvSpPr>
          <p:cNvPr id="865" name="Slide Number"/>
          <p:cNvSpPr txBox="1">
            <a:spLocks noGrp="1"/>
          </p:cNvSpPr>
          <p:nvPr>
            <p:ph type="sldNum" sz="quarter" idx="2"/>
          </p:nvPr>
        </p:nvSpPr>
        <p:spPr>
          <a:xfrm>
            <a:off x="4928250" y="7251700"/>
            <a:ext cx="291593" cy="266700"/>
          </a:xfrm>
          <a:prstGeom prst="rect">
            <a:avLst/>
          </a:prstGeom>
        </p:spPr>
        <p:txBody>
          <a:bodyPr/>
          <a:lstStyle>
            <a:lvl1pPr>
              <a:defRPr>
                <a:solidFill>
                  <a:srgbClr val="868686"/>
                </a:solidFill>
                <a:latin typeface="Marker Felt"/>
                <a:ea typeface="Marker Felt"/>
                <a:cs typeface="Marker Felt"/>
                <a:sym typeface="Marker Fel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Title &amp; Bullets - Righ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2" name="Title Text"/>
          <p:cNvSpPr txBox="1">
            <a:spLocks noGrp="1"/>
          </p:cNvSpPr>
          <p:nvPr>
            <p:ph type="title"/>
          </p:nvPr>
        </p:nvSpPr>
        <p:spPr>
          <a:xfrm>
            <a:off x="990600" y="203200"/>
            <a:ext cx="8178800" cy="1905000"/>
          </a:xfrm>
          <a:prstGeom prst="rect">
            <a:avLst/>
          </a:prstGeom>
        </p:spPr>
        <p:txBody>
          <a:bodyPr/>
          <a:lstStyle>
            <a:lvl1pPr algn="ctr">
              <a:defRPr sz="6400">
                <a:solidFill>
                  <a:srgbClr val="45A7DE"/>
                </a:solidFill>
                <a:latin typeface="Marker Felt"/>
                <a:ea typeface="Marker Felt"/>
                <a:cs typeface="Marker Felt"/>
                <a:sym typeface="Marker Felt"/>
              </a:defRPr>
            </a:lvl1pPr>
          </a:lstStyle>
          <a:p>
            <a:r>
              <a:t>Title Text</a:t>
            </a:r>
          </a:p>
        </p:txBody>
      </p:sp>
      <p:sp>
        <p:nvSpPr>
          <p:cNvPr id="873" name="Body Level One…"/>
          <p:cNvSpPr txBox="1">
            <a:spLocks noGrp="1"/>
          </p:cNvSpPr>
          <p:nvPr>
            <p:ph type="body" sz="quarter" idx="1"/>
          </p:nvPr>
        </p:nvSpPr>
        <p:spPr>
          <a:xfrm>
            <a:off x="6070600" y="2159000"/>
            <a:ext cx="3098933" cy="4470400"/>
          </a:xfrm>
          <a:prstGeom prst="rect">
            <a:avLst/>
          </a:prstGeom>
        </p:spPr>
        <p:txBody>
          <a:bodyPr/>
          <a:lstStyle>
            <a:lvl1pPr marL="656031" indent="-402031">
              <a:spcBef>
                <a:spcPts val="3000"/>
              </a:spcBef>
              <a:buSzPct val="50000"/>
              <a:buBlip>
                <a:blip r:embed="rId3"/>
              </a:buBlip>
              <a:defRPr sz="2800">
                <a:solidFill>
                  <a:srgbClr val="868686"/>
                </a:solidFill>
                <a:latin typeface="Marker Felt"/>
                <a:ea typeface="Marker Felt"/>
                <a:cs typeface="Marker Felt"/>
                <a:sym typeface="Marker Felt"/>
              </a:defRPr>
            </a:lvl1pPr>
            <a:lvl2pPr marL="998931" indent="-402031">
              <a:spcBef>
                <a:spcPts val="3000"/>
              </a:spcBef>
              <a:buSzPct val="50000"/>
              <a:buBlip>
                <a:blip r:embed="rId3"/>
              </a:buBlip>
              <a:defRPr sz="2800">
                <a:solidFill>
                  <a:srgbClr val="868686"/>
                </a:solidFill>
                <a:latin typeface="Marker Felt"/>
                <a:ea typeface="Marker Felt"/>
                <a:cs typeface="Marker Felt"/>
                <a:sym typeface="Marker Felt"/>
              </a:defRPr>
            </a:lvl2pPr>
            <a:lvl3pPr marL="1341831" indent="-402031">
              <a:spcBef>
                <a:spcPts val="3000"/>
              </a:spcBef>
              <a:buSzPct val="50000"/>
              <a:buBlip>
                <a:blip r:embed="rId3"/>
              </a:buBlip>
              <a:defRPr sz="2800">
                <a:solidFill>
                  <a:srgbClr val="868686"/>
                </a:solidFill>
                <a:latin typeface="Marker Felt"/>
                <a:ea typeface="Marker Felt"/>
                <a:cs typeface="Marker Felt"/>
                <a:sym typeface="Marker Felt"/>
              </a:defRPr>
            </a:lvl3pPr>
            <a:lvl4pPr marL="1697431" indent="-402031">
              <a:spcBef>
                <a:spcPts val="3000"/>
              </a:spcBef>
              <a:buSzPct val="50000"/>
              <a:buBlip>
                <a:blip r:embed="rId3"/>
              </a:buBlip>
              <a:defRPr sz="2800">
                <a:solidFill>
                  <a:srgbClr val="868686"/>
                </a:solidFill>
                <a:latin typeface="Marker Felt"/>
                <a:ea typeface="Marker Felt"/>
                <a:cs typeface="Marker Felt"/>
                <a:sym typeface="Marker Felt"/>
              </a:defRPr>
            </a:lvl4pPr>
            <a:lvl5pPr marL="2040331" indent="-402031">
              <a:spcBef>
                <a:spcPts val="3000"/>
              </a:spcBef>
              <a:buSzPct val="50000"/>
              <a:buBlip>
                <a:blip r:embed="rId3"/>
              </a:buBlip>
              <a:defRPr sz="2800">
                <a:solidFill>
                  <a:srgbClr val="868686"/>
                </a:solidFill>
                <a:latin typeface="Marker Felt"/>
                <a:ea typeface="Marker Felt"/>
                <a:cs typeface="Marker Felt"/>
                <a:sym typeface="Marker Felt"/>
              </a:defRPr>
            </a:lvl5pPr>
          </a:lstStyle>
          <a:p>
            <a:r>
              <a:t>Body Level One</a:t>
            </a:r>
          </a:p>
          <a:p>
            <a:pPr lvl="1"/>
            <a:r>
              <a:t>Body Level Two</a:t>
            </a:r>
          </a:p>
          <a:p>
            <a:pPr lvl="2"/>
            <a:r>
              <a:t>Body Level Three</a:t>
            </a:r>
          </a:p>
          <a:p>
            <a:pPr lvl="3"/>
            <a:r>
              <a:t>Body Level Four</a:t>
            </a:r>
          </a:p>
          <a:p>
            <a:pPr lvl="4"/>
            <a:r>
              <a:t>Body Level Five</a:t>
            </a:r>
          </a:p>
        </p:txBody>
      </p:sp>
      <p:sp>
        <p:nvSpPr>
          <p:cNvPr id="874" name="Slide Number"/>
          <p:cNvSpPr txBox="1">
            <a:spLocks noGrp="1"/>
          </p:cNvSpPr>
          <p:nvPr>
            <p:ph type="sldNum" sz="quarter" idx="2"/>
          </p:nvPr>
        </p:nvSpPr>
        <p:spPr>
          <a:xfrm>
            <a:off x="4928250" y="7251700"/>
            <a:ext cx="291593" cy="266700"/>
          </a:xfrm>
          <a:prstGeom prst="rect">
            <a:avLst/>
          </a:prstGeom>
        </p:spPr>
        <p:txBody>
          <a:bodyPr/>
          <a:lstStyle>
            <a:lvl1pPr>
              <a:defRPr>
                <a:solidFill>
                  <a:srgbClr val="868686"/>
                </a:solidFill>
                <a:latin typeface="Marker Felt"/>
                <a:ea typeface="Marker Felt"/>
                <a:cs typeface="Marker Felt"/>
                <a:sym typeface="Marker Fel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81" name="Slide Number"/>
          <p:cNvSpPr txBox="1">
            <a:spLocks noGrp="1"/>
          </p:cNvSpPr>
          <p:nvPr>
            <p:ph type="sldNum" sz="quarter" idx="2"/>
          </p:nvPr>
        </p:nvSpPr>
        <p:spPr>
          <a:xfrm>
            <a:off x="4953124" y="7239000"/>
            <a:ext cx="253752" cy="330200"/>
          </a:xfrm>
          <a:prstGeom prst="rect">
            <a:avLst/>
          </a:prstGeom>
        </p:spPr>
        <p:txBody>
          <a:bodyPr lIns="50800" tIns="50800" rIns="50800" bIns="50800"/>
          <a:lstStyle>
            <a:lvl1pPr>
              <a:defRPr sz="1200">
                <a:solidFill>
                  <a:srgbClr val="000000"/>
                </a:solidFill>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Title &amp; Bullets copy 1">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88" name="Title Text"/>
          <p:cNvSpPr txBox="1">
            <a:spLocks noGrp="1"/>
          </p:cNvSpPr>
          <p:nvPr>
            <p:ph type="title"/>
          </p:nvPr>
        </p:nvSpPr>
        <p:spPr>
          <a:xfrm>
            <a:off x="990600" y="193675"/>
            <a:ext cx="8178800" cy="1922463"/>
          </a:xfrm>
          <a:prstGeom prst="rect">
            <a:avLst/>
          </a:prstGeom>
        </p:spPr>
        <p:txBody>
          <a:bodyPr lIns="0" tIns="0" rIns="0" bIns="0"/>
          <a:lstStyle>
            <a:lvl1pPr algn="ctr" defTabSz="914400">
              <a:defRPr sz="6000">
                <a:solidFill>
                  <a:srgbClr val="70B3E3"/>
                </a:solidFill>
                <a:uFill>
                  <a:solidFill>
                    <a:srgbClr val="70B3E3"/>
                  </a:solidFill>
                </a:uFill>
                <a:latin typeface="Marker Felt"/>
                <a:ea typeface="Marker Felt"/>
                <a:cs typeface="Marker Felt"/>
                <a:sym typeface="Marker Felt"/>
              </a:defRPr>
            </a:lvl1pPr>
          </a:lstStyle>
          <a:p>
            <a:r>
              <a:t>Title Text</a:t>
            </a:r>
          </a:p>
        </p:txBody>
      </p:sp>
      <p:sp>
        <p:nvSpPr>
          <p:cNvPr id="889" name="Body Level One…"/>
          <p:cNvSpPr txBox="1">
            <a:spLocks noGrp="1"/>
          </p:cNvSpPr>
          <p:nvPr>
            <p:ph type="body" idx="1"/>
          </p:nvPr>
        </p:nvSpPr>
        <p:spPr>
          <a:xfrm>
            <a:off x="990600" y="2116137"/>
            <a:ext cx="8178800" cy="4554539"/>
          </a:xfrm>
          <a:prstGeom prst="rect">
            <a:avLst/>
          </a:prstGeom>
        </p:spPr>
        <p:txBody>
          <a:bodyPr lIns="50800" tIns="50800" rIns="50800" bIns="50800"/>
          <a:lstStyle>
            <a:lvl1pPr marL="512603" indent="-372903" defTabSz="914400">
              <a:spcBef>
                <a:spcPts val="2200"/>
              </a:spcBef>
              <a:buClr>
                <a:srgbClr val="969696"/>
              </a:buClr>
              <a:buSzPct val="76000"/>
              <a:buFont typeface="Lucida Grande"/>
              <a:buChar char="•"/>
              <a:defRPr sz="2800">
                <a:solidFill>
                  <a:srgbClr val="969696"/>
                </a:solidFill>
                <a:uFill>
                  <a:solidFill>
                    <a:srgbClr val="969696"/>
                  </a:solidFill>
                </a:uFill>
                <a:latin typeface="Marker Felt"/>
                <a:ea typeface="Marker Felt"/>
                <a:cs typeface="Marker Felt"/>
                <a:sym typeface="Marker Felt"/>
              </a:defRPr>
            </a:lvl1pPr>
            <a:lvl2pPr marL="817403" indent="-372903" defTabSz="914400">
              <a:spcBef>
                <a:spcPts val="2200"/>
              </a:spcBef>
              <a:buClr>
                <a:srgbClr val="969696"/>
              </a:buClr>
              <a:buSzPct val="76000"/>
              <a:buFont typeface="Lucida Grande"/>
              <a:buChar char="•"/>
              <a:defRPr sz="2800">
                <a:solidFill>
                  <a:srgbClr val="969696"/>
                </a:solidFill>
                <a:uFill>
                  <a:solidFill>
                    <a:srgbClr val="969696"/>
                  </a:solidFill>
                </a:uFill>
                <a:latin typeface="Marker Felt"/>
                <a:ea typeface="Marker Felt"/>
                <a:cs typeface="Marker Felt"/>
                <a:sym typeface="Marker Felt"/>
              </a:defRPr>
            </a:lvl2pPr>
            <a:lvl3pPr marL="1122203" indent="-372903" defTabSz="914400">
              <a:spcBef>
                <a:spcPts val="2200"/>
              </a:spcBef>
              <a:buClr>
                <a:srgbClr val="969696"/>
              </a:buClr>
              <a:buSzPct val="76000"/>
              <a:buFont typeface="Lucida Grande"/>
              <a:buChar char="•"/>
              <a:defRPr sz="2800">
                <a:solidFill>
                  <a:srgbClr val="969696"/>
                </a:solidFill>
                <a:uFill>
                  <a:solidFill>
                    <a:srgbClr val="969696"/>
                  </a:solidFill>
                </a:uFill>
                <a:latin typeface="Marker Felt"/>
                <a:ea typeface="Marker Felt"/>
                <a:cs typeface="Marker Felt"/>
                <a:sym typeface="Marker Felt"/>
              </a:defRPr>
            </a:lvl3pPr>
            <a:lvl4pPr marL="1452403" indent="-372903" defTabSz="914400">
              <a:spcBef>
                <a:spcPts val="2200"/>
              </a:spcBef>
              <a:buClr>
                <a:srgbClr val="969696"/>
              </a:buClr>
              <a:buSzPct val="76000"/>
              <a:buFont typeface="Lucida Grande"/>
              <a:buChar char="•"/>
              <a:defRPr sz="2800">
                <a:solidFill>
                  <a:srgbClr val="969696"/>
                </a:solidFill>
                <a:uFill>
                  <a:solidFill>
                    <a:srgbClr val="969696"/>
                  </a:solidFill>
                </a:uFill>
                <a:latin typeface="Marker Felt"/>
                <a:ea typeface="Marker Felt"/>
                <a:cs typeface="Marker Felt"/>
                <a:sym typeface="Marker Felt"/>
              </a:defRPr>
            </a:lvl4pPr>
            <a:lvl5pPr marL="1757203" indent="-372903" defTabSz="914400">
              <a:spcBef>
                <a:spcPts val="2200"/>
              </a:spcBef>
              <a:buClr>
                <a:srgbClr val="969696"/>
              </a:buClr>
              <a:buSzPct val="76000"/>
              <a:buFont typeface="Lucida Grande"/>
              <a:buChar char="•"/>
              <a:defRPr sz="2800">
                <a:solidFill>
                  <a:srgbClr val="969696"/>
                </a:solidFill>
                <a:uFill>
                  <a:solidFill>
                    <a:srgbClr val="969696"/>
                  </a:solidFill>
                </a:uFill>
                <a:latin typeface="Marker Felt"/>
                <a:ea typeface="Marker Felt"/>
                <a:cs typeface="Marker Felt"/>
                <a:sym typeface="Marker Felt"/>
              </a:defRPr>
            </a:lvl5pPr>
          </a:lstStyle>
          <a:p>
            <a:r>
              <a:t>Body Level One</a:t>
            </a:r>
          </a:p>
          <a:p>
            <a:pPr lvl="1"/>
            <a:r>
              <a:t>Body Level Two</a:t>
            </a:r>
          </a:p>
          <a:p>
            <a:pPr lvl="2"/>
            <a:r>
              <a:t>Body Level Three</a:t>
            </a:r>
          </a:p>
          <a:p>
            <a:pPr lvl="3"/>
            <a:r>
              <a:t>Body Level Four</a:t>
            </a:r>
          </a:p>
          <a:p>
            <a:pPr lvl="4"/>
            <a:r>
              <a:t>Body Level Five</a:t>
            </a:r>
          </a:p>
        </p:txBody>
      </p:sp>
      <p:sp>
        <p:nvSpPr>
          <p:cNvPr id="890" name="Slide Number"/>
          <p:cNvSpPr txBox="1">
            <a:spLocks noGrp="1"/>
          </p:cNvSpPr>
          <p:nvPr>
            <p:ph type="sldNum" sz="quarter" idx="2"/>
          </p:nvPr>
        </p:nvSpPr>
        <p:spPr>
          <a:xfrm>
            <a:off x="4958810" y="7239000"/>
            <a:ext cx="242132" cy="317500"/>
          </a:xfrm>
          <a:prstGeom prst="rect">
            <a:avLst/>
          </a:prstGeom>
        </p:spPr>
        <p:txBody>
          <a:bodyPr lIns="50800" tIns="50800" rIns="50800" bIns="50800"/>
          <a:lstStyle>
            <a:lvl1pPr>
              <a:defRPr sz="1100">
                <a:solidFill>
                  <a:srgbClr val="959595"/>
                </a:solidFill>
                <a:uFill>
                  <a:solidFill>
                    <a:srgbClr val="959595"/>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42" Type="http://schemas.openxmlformats.org/officeDocument/2006/relationships/slideLayout" Target="../slideLayouts/slideLayout142.xml"/><Relationship Id="rId143" Type="http://schemas.openxmlformats.org/officeDocument/2006/relationships/slideLayout" Target="../slideLayouts/slideLayout143.xml"/><Relationship Id="rId144" Type="http://schemas.openxmlformats.org/officeDocument/2006/relationships/slideLayout" Target="../slideLayouts/slideLayout144.xml"/><Relationship Id="rId145" Type="http://schemas.openxmlformats.org/officeDocument/2006/relationships/slideLayout" Target="../slideLayouts/slideLayout145.xml"/><Relationship Id="rId146" Type="http://schemas.openxmlformats.org/officeDocument/2006/relationships/slideLayout" Target="../slideLayouts/slideLayout146.xml"/><Relationship Id="rId147" Type="http://schemas.openxmlformats.org/officeDocument/2006/relationships/slideLayout" Target="../slideLayouts/slideLayout147.xml"/><Relationship Id="rId148" Type="http://schemas.openxmlformats.org/officeDocument/2006/relationships/slideLayout" Target="../slideLayouts/slideLayout148.xml"/><Relationship Id="rId149" Type="http://schemas.openxmlformats.org/officeDocument/2006/relationships/slideLayout" Target="../slideLayouts/slideLayout14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80" Type="http://schemas.openxmlformats.org/officeDocument/2006/relationships/slideLayout" Target="../slideLayouts/slideLayout80.xml"/><Relationship Id="rId81" Type="http://schemas.openxmlformats.org/officeDocument/2006/relationships/slideLayout" Target="../slideLayouts/slideLayout81.xml"/><Relationship Id="rId82" Type="http://schemas.openxmlformats.org/officeDocument/2006/relationships/slideLayout" Target="../slideLayouts/slideLayout82.xml"/><Relationship Id="rId83" Type="http://schemas.openxmlformats.org/officeDocument/2006/relationships/slideLayout" Target="../slideLayouts/slideLayout83.xml"/><Relationship Id="rId84" Type="http://schemas.openxmlformats.org/officeDocument/2006/relationships/slideLayout" Target="../slideLayouts/slideLayout84.xml"/><Relationship Id="rId85" Type="http://schemas.openxmlformats.org/officeDocument/2006/relationships/slideLayout" Target="../slideLayouts/slideLayout85.xml"/><Relationship Id="rId86" Type="http://schemas.openxmlformats.org/officeDocument/2006/relationships/slideLayout" Target="../slideLayouts/slideLayout86.xml"/><Relationship Id="rId87" Type="http://schemas.openxmlformats.org/officeDocument/2006/relationships/slideLayout" Target="../slideLayouts/slideLayout87.xml"/><Relationship Id="rId88" Type="http://schemas.openxmlformats.org/officeDocument/2006/relationships/slideLayout" Target="../slideLayouts/slideLayout88.xml"/><Relationship Id="rId89" Type="http://schemas.openxmlformats.org/officeDocument/2006/relationships/slideLayout" Target="../slideLayouts/slideLayout89.xml"/><Relationship Id="rId110" Type="http://schemas.openxmlformats.org/officeDocument/2006/relationships/slideLayout" Target="../slideLayouts/slideLayout110.xml"/><Relationship Id="rId111" Type="http://schemas.openxmlformats.org/officeDocument/2006/relationships/slideLayout" Target="../slideLayouts/slideLayout111.xml"/><Relationship Id="rId112" Type="http://schemas.openxmlformats.org/officeDocument/2006/relationships/slideLayout" Target="../slideLayouts/slideLayout112.xml"/><Relationship Id="rId113" Type="http://schemas.openxmlformats.org/officeDocument/2006/relationships/slideLayout" Target="../slideLayouts/slideLayout113.xml"/><Relationship Id="rId114" Type="http://schemas.openxmlformats.org/officeDocument/2006/relationships/slideLayout" Target="../slideLayouts/slideLayout114.xml"/><Relationship Id="rId115" Type="http://schemas.openxmlformats.org/officeDocument/2006/relationships/slideLayout" Target="../slideLayouts/slideLayout115.xml"/><Relationship Id="rId116" Type="http://schemas.openxmlformats.org/officeDocument/2006/relationships/slideLayout" Target="../slideLayouts/slideLayout116.xml"/><Relationship Id="rId117" Type="http://schemas.openxmlformats.org/officeDocument/2006/relationships/slideLayout" Target="../slideLayouts/slideLayout117.xml"/><Relationship Id="rId118" Type="http://schemas.openxmlformats.org/officeDocument/2006/relationships/slideLayout" Target="../slideLayouts/slideLayout118.xml"/><Relationship Id="rId119" Type="http://schemas.openxmlformats.org/officeDocument/2006/relationships/slideLayout" Target="../slideLayouts/slideLayout119.xml"/><Relationship Id="rId150" Type="http://schemas.openxmlformats.org/officeDocument/2006/relationships/slideLayout" Target="../slideLayouts/slideLayout150.xml"/><Relationship Id="rId151" Type="http://schemas.openxmlformats.org/officeDocument/2006/relationships/slideLayout" Target="../slideLayouts/slideLayout151.xml"/><Relationship Id="rId152" Type="http://schemas.openxmlformats.org/officeDocument/2006/relationships/slideLayout" Target="../slideLayouts/slideLayout152.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53" Type="http://schemas.openxmlformats.org/officeDocument/2006/relationships/slideLayout" Target="../slideLayouts/slideLayout153.xml"/><Relationship Id="rId154" Type="http://schemas.openxmlformats.org/officeDocument/2006/relationships/slideLayout" Target="../slideLayouts/slideLayout154.xml"/><Relationship Id="rId155" Type="http://schemas.openxmlformats.org/officeDocument/2006/relationships/slideLayout" Target="../slideLayouts/slideLayout155.xml"/><Relationship Id="rId156" Type="http://schemas.openxmlformats.org/officeDocument/2006/relationships/slideLayout" Target="../slideLayouts/slideLayout156.xml"/><Relationship Id="rId157" Type="http://schemas.openxmlformats.org/officeDocument/2006/relationships/slideLayout" Target="../slideLayouts/slideLayout157.xml"/><Relationship Id="rId158" Type="http://schemas.openxmlformats.org/officeDocument/2006/relationships/slideLayout" Target="../slideLayouts/slideLayout158.xml"/><Relationship Id="rId159" Type="http://schemas.openxmlformats.org/officeDocument/2006/relationships/slideLayout" Target="../slideLayouts/slideLayout15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slideLayout" Target="../slideLayouts/slideLayout59.xml"/><Relationship Id="rId90" Type="http://schemas.openxmlformats.org/officeDocument/2006/relationships/slideLayout" Target="../slideLayouts/slideLayout90.xml"/><Relationship Id="rId91" Type="http://schemas.openxmlformats.org/officeDocument/2006/relationships/slideLayout" Target="../slideLayouts/slideLayout91.xml"/><Relationship Id="rId92" Type="http://schemas.openxmlformats.org/officeDocument/2006/relationships/slideLayout" Target="../slideLayouts/slideLayout92.xml"/><Relationship Id="rId93" Type="http://schemas.openxmlformats.org/officeDocument/2006/relationships/slideLayout" Target="../slideLayouts/slideLayout93.xml"/><Relationship Id="rId94" Type="http://schemas.openxmlformats.org/officeDocument/2006/relationships/slideLayout" Target="../slideLayouts/slideLayout94.xml"/><Relationship Id="rId95" Type="http://schemas.openxmlformats.org/officeDocument/2006/relationships/slideLayout" Target="../slideLayouts/slideLayout95.xml"/><Relationship Id="rId96" Type="http://schemas.openxmlformats.org/officeDocument/2006/relationships/slideLayout" Target="../slideLayouts/slideLayout96.xml"/><Relationship Id="rId97" Type="http://schemas.openxmlformats.org/officeDocument/2006/relationships/slideLayout" Target="../slideLayouts/slideLayout97.xml"/><Relationship Id="rId98" Type="http://schemas.openxmlformats.org/officeDocument/2006/relationships/slideLayout" Target="../slideLayouts/slideLayout98.xml"/><Relationship Id="rId99" Type="http://schemas.openxmlformats.org/officeDocument/2006/relationships/slideLayout" Target="../slideLayouts/slideLayout99.xml"/><Relationship Id="rId120" Type="http://schemas.openxmlformats.org/officeDocument/2006/relationships/slideLayout" Target="../slideLayouts/slideLayout120.xml"/><Relationship Id="rId121" Type="http://schemas.openxmlformats.org/officeDocument/2006/relationships/slideLayout" Target="../slideLayouts/slideLayout121.xml"/><Relationship Id="rId122" Type="http://schemas.openxmlformats.org/officeDocument/2006/relationships/slideLayout" Target="../slideLayouts/slideLayout122.xml"/><Relationship Id="rId123" Type="http://schemas.openxmlformats.org/officeDocument/2006/relationships/slideLayout" Target="../slideLayouts/slideLayout123.xml"/><Relationship Id="rId124" Type="http://schemas.openxmlformats.org/officeDocument/2006/relationships/slideLayout" Target="../slideLayouts/slideLayout124.xml"/><Relationship Id="rId125" Type="http://schemas.openxmlformats.org/officeDocument/2006/relationships/slideLayout" Target="../slideLayouts/slideLayout125.xml"/><Relationship Id="rId126" Type="http://schemas.openxmlformats.org/officeDocument/2006/relationships/slideLayout" Target="../slideLayouts/slideLayout126.xml"/><Relationship Id="rId127" Type="http://schemas.openxmlformats.org/officeDocument/2006/relationships/slideLayout" Target="../slideLayouts/slideLayout127.xml"/><Relationship Id="rId128" Type="http://schemas.openxmlformats.org/officeDocument/2006/relationships/slideLayout" Target="../slideLayouts/slideLayout128.xml"/><Relationship Id="rId129" Type="http://schemas.openxmlformats.org/officeDocument/2006/relationships/slideLayout" Target="../slideLayouts/slideLayout129.xml"/><Relationship Id="rId160" Type="http://schemas.openxmlformats.org/officeDocument/2006/relationships/slideLayout" Target="../slideLayouts/slideLayout160.xml"/><Relationship Id="rId161" Type="http://schemas.openxmlformats.org/officeDocument/2006/relationships/slideLayout" Target="../slideLayouts/slideLayout161.xml"/><Relationship Id="rId162" Type="http://schemas.openxmlformats.org/officeDocument/2006/relationships/slideLayout" Target="../slideLayouts/slideLayout162.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63" Type="http://schemas.openxmlformats.org/officeDocument/2006/relationships/slideLayout" Target="../slideLayouts/slideLayout163.xml"/><Relationship Id="rId164" Type="http://schemas.openxmlformats.org/officeDocument/2006/relationships/slideLayout" Target="../slideLayouts/slideLayout164.xml"/><Relationship Id="rId165" Type="http://schemas.openxmlformats.org/officeDocument/2006/relationships/theme" Target="../theme/theme1.xml"/><Relationship Id="rId166" Type="http://schemas.openxmlformats.org/officeDocument/2006/relationships/image" Target="../media/image2.png"/><Relationship Id="rId167" Type="http://schemas.openxmlformats.org/officeDocument/2006/relationships/image" Target="../media/image3.png"/><Relationship Id="rId60" Type="http://schemas.openxmlformats.org/officeDocument/2006/relationships/slideLayout" Target="../slideLayouts/slideLayout60.xml"/><Relationship Id="rId61" Type="http://schemas.openxmlformats.org/officeDocument/2006/relationships/slideLayout" Target="../slideLayouts/slideLayout61.xml"/><Relationship Id="rId62" Type="http://schemas.openxmlformats.org/officeDocument/2006/relationships/slideLayout" Target="../slideLayouts/slideLayout62.xml"/><Relationship Id="rId63" Type="http://schemas.openxmlformats.org/officeDocument/2006/relationships/slideLayout" Target="../slideLayouts/slideLayout63.xml"/><Relationship Id="rId64" Type="http://schemas.openxmlformats.org/officeDocument/2006/relationships/slideLayout" Target="../slideLayouts/slideLayout64.xml"/><Relationship Id="rId65" Type="http://schemas.openxmlformats.org/officeDocument/2006/relationships/slideLayout" Target="../slideLayouts/slideLayout65.xml"/><Relationship Id="rId66" Type="http://schemas.openxmlformats.org/officeDocument/2006/relationships/slideLayout" Target="../slideLayouts/slideLayout66.xml"/><Relationship Id="rId67" Type="http://schemas.openxmlformats.org/officeDocument/2006/relationships/slideLayout" Target="../slideLayouts/slideLayout67.xml"/><Relationship Id="rId68" Type="http://schemas.openxmlformats.org/officeDocument/2006/relationships/slideLayout" Target="../slideLayouts/slideLayout68.xml"/><Relationship Id="rId69" Type="http://schemas.openxmlformats.org/officeDocument/2006/relationships/slideLayout" Target="../slideLayouts/slideLayout69.xml"/><Relationship Id="rId130" Type="http://schemas.openxmlformats.org/officeDocument/2006/relationships/slideLayout" Target="../slideLayouts/slideLayout130.xml"/><Relationship Id="rId131" Type="http://schemas.openxmlformats.org/officeDocument/2006/relationships/slideLayout" Target="../slideLayouts/slideLayout131.xml"/><Relationship Id="rId132" Type="http://schemas.openxmlformats.org/officeDocument/2006/relationships/slideLayout" Target="../slideLayouts/slideLayout132.xml"/><Relationship Id="rId133" Type="http://schemas.openxmlformats.org/officeDocument/2006/relationships/slideLayout" Target="../slideLayouts/slideLayout133.xml"/><Relationship Id="rId134" Type="http://schemas.openxmlformats.org/officeDocument/2006/relationships/slideLayout" Target="../slideLayouts/slideLayout134.xml"/><Relationship Id="rId135" Type="http://schemas.openxmlformats.org/officeDocument/2006/relationships/slideLayout" Target="../slideLayouts/slideLayout135.xml"/><Relationship Id="rId136" Type="http://schemas.openxmlformats.org/officeDocument/2006/relationships/slideLayout" Target="../slideLayouts/slideLayout136.xml"/><Relationship Id="rId137" Type="http://schemas.openxmlformats.org/officeDocument/2006/relationships/slideLayout" Target="../slideLayouts/slideLayout137.xml"/><Relationship Id="rId138" Type="http://schemas.openxmlformats.org/officeDocument/2006/relationships/slideLayout" Target="../slideLayouts/slideLayout138.xml"/><Relationship Id="rId139" Type="http://schemas.openxmlformats.org/officeDocument/2006/relationships/slideLayout" Target="../slideLayouts/slideLayout13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70" Type="http://schemas.openxmlformats.org/officeDocument/2006/relationships/slideLayout" Target="../slideLayouts/slideLayout70.xml"/><Relationship Id="rId71" Type="http://schemas.openxmlformats.org/officeDocument/2006/relationships/slideLayout" Target="../slideLayouts/slideLayout71.xml"/><Relationship Id="rId72" Type="http://schemas.openxmlformats.org/officeDocument/2006/relationships/slideLayout" Target="../slideLayouts/slideLayout72.xml"/><Relationship Id="rId73" Type="http://schemas.openxmlformats.org/officeDocument/2006/relationships/slideLayout" Target="../slideLayouts/slideLayout73.xml"/><Relationship Id="rId74" Type="http://schemas.openxmlformats.org/officeDocument/2006/relationships/slideLayout" Target="../slideLayouts/slideLayout74.xml"/><Relationship Id="rId75" Type="http://schemas.openxmlformats.org/officeDocument/2006/relationships/slideLayout" Target="../slideLayouts/slideLayout75.xml"/><Relationship Id="rId76" Type="http://schemas.openxmlformats.org/officeDocument/2006/relationships/slideLayout" Target="../slideLayouts/slideLayout76.xml"/><Relationship Id="rId77" Type="http://schemas.openxmlformats.org/officeDocument/2006/relationships/slideLayout" Target="../slideLayouts/slideLayout77.xml"/><Relationship Id="rId78" Type="http://schemas.openxmlformats.org/officeDocument/2006/relationships/slideLayout" Target="../slideLayouts/slideLayout78.xml"/><Relationship Id="rId79" Type="http://schemas.openxmlformats.org/officeDocument/2006/relationships/slideLayout" Target="../slideLayouts/slideLayout7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0" Type="http://schemas.openxmlformats.org/officeDocument/2006/relationships/slideLayout" Target="../slideLayouts/slideLayout100.xml"/><Relationship Id="rId101" Type="http://schemas.openxmlformats.org/officeDocument/2006/relationships/slideLayout" Target="../slideLayouts/slideLayout101.xml"/><Relationship Id="rId102" Type="http://schemas.openxmlformats.org/officeDocument/2006/relationships/slideLayout" Target="../slideLayouts/slideLayout102.xml"/><Relationship Id="rId103" Type="http://schemas.openxmlformats.org/officeDocument/2006/relationships/slideLayout" Target="../slideLayouts/slideLayout103.xml"/><Relationship Id="rId104" Type="http://schemas.openxmlformats.org/officeDocument/2006/relationships/slideLayout" Target="../slideLayouts/slideLayout104.xml"/><Relationship Id="rId105" Type="http://schemas.openxmlformats.org/officeDocument/2006/relationships/slideLayout" Target="../slideLayouts/slideLayout105.xml"/><Relationship Id="rId106" Type="http://schemas.openxmlformats.org/officeDocument/2006/relationships/slideLayout" Target="../slideLayouts/slideLayout106.xml"/><Relationship Id="rId107" Type="http://schemas.openxmlformats.org/officeDocument/2006/relationships/slideLayout" Target="../slideLayouts/slideLayout107.xml"/><Relationship Id="rId108" Type="http://schemas.openxmlformats.org/officeDocument/2006/relationships/slideLayout" Target="../slideLayouts/slideLayout108.xml"/><Relationship Id="rId109" Type="http://schemas.openxmlformats.org/officeDocument/2006/relationships/slideLayout" Target="../slideLayouts/slideLayout10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40" Type="http://schemas.openxmlformats.org/officeDocument/2006/relationships/slideLayout" Target="../slideLayouts/slideLayout140.xml"/><Relationship Id="rId141" Type="http://schemas.openxmlformats.org/officeDocument/2006/relationships/slideLayout" Target="../slideLayouts/slideLayout1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66"/>
          <a:srcRect/>
          <a:stretch>
            <a:fillRect/>
          </a:stretch>
        </a:blip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990600" y="914400"/>
            <a:ext cx="8178800" cy="5791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lvl1pPr>
              <a:buBlip>
                <a:blip r:embed="rId167"/>
              </a:buBlip>
            </a:lvl1pPr>
            <a:lvl2pPr>
              <a:buBlip>
                <a:blip r:embed="rId167"/>
              </a:buBlip>
            </a:lvl2pPr>
            <a:lvl3pPr>
              <a:buBlip>
                <a:blip r:embed="rId167"/>
              </a:buBlip>
            </a:lvl3pPr>
            <a:lvl4pPr>
              <a:buBlip>
                <a:blip r:embed="rId167"/>
              </a:buBlip>
            </a:lvl4pPr>
            <a:lvl5pPr>
              <a:buBlip>
                <a:blip r:embed="rId167"/>
              </a:buBlip>
            </a:lvl5p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990600" y="495300"/>
            <a:ext cx="8178800" cy="1651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r>
              <a:t>Title Text</a:t>
            </a:r>
          </a:p>
        </p:txBody>
      </p:sp>
      <p:sp>
        <p:nvSpPr>
          <p:cNvPr id="4" name="Slide Number"/>
          <p:cNvSpPr txBox="1">
            <a:spLocks noGrp="1"/>
          </p:cNvSpPr>
          <p:nvPr>
            <p:ph type="sldNum" sz="quarter" idx="2"/>
          </p:nvPr>
        </p:nvSpPr>
        <p:spPr>
          <a:xfrm>
            <a:off x="4953561" y="7277100"/>
            <a:ext cx="251595" cy="342900"/>
          </a:xfrm>
          <a:prstGeom prst="rect">
            <a:avLst/>
          </a:prstGeom>
          <a:ln w="12700">
            <a:miter lim="400000"/>
          </a:ln>
        </p:spPr>
        <p:txBody>
          <a:bodyPr wrap="none" lIns="38100" tIns="38100" rIns="38100" bIns="38100">
            <a:spAutoFit/>
          </a:bodyPr>
          <a:lstStyle>
            <a:lvl1pPr>
              <a:defRPr sz="1400">
                <a:solidFill>
                  <a:srgbClr val="3E231A"/>
                </a:solidFill>
                <a:latin typeface="+mn-lt"/>
                <a:ea typeface="+mn-ea"/>
                <a:cs typeface="+mn-cs"/>
                <a:sym typeface="Papyrus"/>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 id="2147483767" r:id="rId119"/>
    <p:sldLayoutId id="2147483768" r:id="rId120"/>
    <p:sldLayoutId id="2147483769" r:id="rId121"/>
    <p:sldLayoutId id="2147483770" r:id="rId122"/>
    <p:sldLayoutId id="2147483771" r:id="rId123"/>
    <p:sldLayoutId id="2147483772" r:id="rId124"/>
    <p:sldLayoutId id="2147483773" r:id="rId125"/>
    <p:sldLayoutId id="2147483774" r:id="rId126"/>
    <p:sldLayoutId id="2147483775" r:id="rId127"/>
    <p:sldLayoutId id="2147483776" r:id="rId128"/>
    <p:sldLayoutId id="2147483777" r:id="rId129"/>
    <p:sldLayoutId id="2147483778" r:id="rId130"/>
    <p:sldLayoutId id="2147483779" r:id="rId131"/>
    <p:sldLayoutId id="2147483780" r:id="rId132"/>
    <p:sldLayoutId id="2147483781" r:id="rId133"/>
    <p:sldLayoutId id="2147483782" r:id="rId134"/>
    <p:sldLayoutId id="2147483783" r:id="rId135"/>
    <p:sldLayoutId id="2147483784" r:id="rId136"/>
    <p:sldLayoutId id="2147483785" r:id="rId137"/>
    <p:sldLayoutId id="2147483786" r:id="rId138"/>
    <p:sldLayoutId id="2147483787" r:id="rId139"/>
    <p:sldLayoutId id="2147483788" r:id="rId140"/>
    <p:sldLayoutId id="2147483789" r:id="rId141"/>
    <p:sldLayoutId id="2147483790" r:id="rId142"/>
    <p:sldLayoutId id="2147483791" r:id="rId143"/>
    <p:sldLayoutId id="2147483792" r:id="rId144"/>
    <p:sldLayoutId id="2147483793" r:id="rId145"/>
    <p:sldLayoutId id="2147483794" r:id="rId146"/>
    <p:sldLayoutId id="2147483795" r:id="rId147"/>
    <p:sldLayoutId id="2147483796" r:id="rId148"/>
    <p:sldLayoutId id="2147483797" r:id="rId149"/>
    <p:sldLayoutId id="2147483798" r:id="rId150"/>
    <p:sldLayoutId id="2147483799" r:id="rId151"/>
    <p:sldLayoutId id="2147483800" r:id="rId152"/>
    <p:sldLayoutId id="2147483801" r:id="rId153"/>
    <p:sldLayoutId id="2147483802" r:id="rId154"/>
    <p:sldLayoutId id="2147483803" r:id="rId155"/>
    <p:sldLayoutId id="2147483804" r:id="rId156"/>
    <p:sldLayoutId id="2147483805" r:id="rId157"/>
    <p:sldLayoutId id="2147483806" r:id="rId158"/>
    <p:sldLayoutId id="2147483807" r:id="rId159"/>
    <p:sldLayoutId id="2147483808" r:id="rId160"/>
    <p:sldLayoutId id="2147483809" r:id="rId161"/>
    <p:sldLayoutId id="2147483810" r:id="rId162"/>
    <p:sldLayoutId id="2147483811" r:id="rId163"/>
    <p:sldLayoutId id="2147483812" r:id="rId164"/>
  </p:sldLayoutIdLst>
  <p:transition xmlns:p14="http://schemas.microsoft.com/office/powerpoint/2010/main" spd="med"/>
  <p:txStyles>
    <p:titleStyle>
      <a:lvl1pPr marL="0" marR="0" indent="0" algn="l" defTabSz="457200" rtl="0" latinLnBrk="0">
        <a:lnSpc>
          <a:spcPct val="100000"/>
        </a:lnSpc>
        <a:spcBef>
          <a:spcPts val="0"/>
        </a:spcBef>
        <a:spcAft>
          <a:spcPts val="0"/>
        </a:spcAft>
        <a:buClrTx/>
        <a:buSzTx/>
        <a:buFontTx/>
        <a:buNone/>
        <a:tabLst/>
        <a:defRPr sz="5600" b="0" i="0" u="none" strike="noStrike" cap="none" spc="0" baseline="0">
          <a:solidFill>
            <a:srgbClr val="3E231A"/>
          </a:solidFill>
          <a:uFillTx/>
          <a:latin typeface="+mn-lt"/>
          <a:ea typeface="+mn-ea"/>
          <a:cs typeface="+mn-cs"/>
          <a:sym typeface="Papyrus"/>
        </a:defRPr>
      </a:lvl1pPr>
      <a:lvl2pPr marL="0" marR="0" indent="228600" algn="l" defTabSz="457200" rtl="0" latinLnBrk="0">
        <a:lnSpc>
          <a:spcPct val="100000"/>
        </a:lnSpc>
        <a:spcBef>
          <a:spcPts val="0"/>
        </a:spcBef>
        <a:spcAft>
          <a:spcPts val="0"/>
        </a:spcAft>
        <a:buClrTx/>
        <a:buSzTx/>
        <a:buFontTx/>
        <a:buNone/>
        <a:tabLst/>
        <a:defRPr sz="5600" b="0" i="0" u="none" strike="noStrike" cap="none" spc="0" baseline="0">
          <a:solidFill>
            <a:srgbClr val="3E231A"/>
          </a:solidFill>
          <a:uFillTx/>
          <a:latin typeface="+mn-lt"/>
          <a:ea typeface="+mn-ea"/>
          <a:cs typeface="+mn-cs"/>
          <a:sym typeface="Papyrus"/>
        </a:defRPr>
      </a:lvl2pPr>
      <a:lvl3pPr marL="0" marR="0" indent="457200" algn="l" defTabSz="457200" rtl="0" latinLnBrk="0">
        <a:lnSpc>
          <a:spcPct val="100000"/>
        </a:lnSpc>
        <a:spcBef>
          <a:spcPts val="0"/>
        </a:spcBef>
        <a:spcAft>
          <a:spcPts val="0"/>
        </a:spcAft>
        <a:buClrTx/>
        <a:buSzTx/>
        <a:buFontTx/>
        <a:buNone/>
        <a:tabLst/>
        <a:defRPr sz="5600" b="0" i="0" u="none" strike="noStrike" cap="none" spc="0" baseline="0">
          <a:solidFill>
            <a:srgbClr val="3E231A"/>
          </a:solidFill>
          <a:uFillTx/>
          <a:latin typeface="+mn-lt"/>
          <a:ea typeface="+mn-ea"/>
          <a:cs typeface="+mn-cs"/>
          <a:sym typeface="Papyrus"/>
        </a:defRPr>
      </a:lvl3pPr>
      <a:lvl4pPr marL="0" marR="0" indent="685800" algn="l" defTabSz="457200" rtl="0" latinLnBrk="0">
        <a:lnSpc>
          <a:spcPct val="100000"/>
        </a:lnSpc>
        <a:spcBef>
          <a:spcPts val="0"/>
        </a:spcBef>
        <a:spcAft>
          <a:spcPts val="0"/>
        </a:spcAft>
        <a:buClrTx/>
        <a:buSzTx/>
        <a:buFontTx/>
        <a:buNone/>
        <a:tabLst/>
        <a:defRPr sz="5600" b="0" i="0" u="none" strike="noStrike" cap="none" spc="0" baseline="0">
          <a:solidFill>
            <a:srgbClr val="3E231A"/>
          </a:solidFill>
          <a:uFillTx/>
          <a:latin typeface="+mn-lt"/>
          <a:ea typeface="+mn-ea"/>
          <a:cs typeface="+mn-cs"/>
          <a:sym typeface="Papyrus"/>
        </a:defRPr>
      </a:lvl4pPr>
      <a:lvl5pPr marL="0" marR="0" indent="914400" algn="l" defTabSz="457200" rtl="0" latinLnBrk="0">
        <a:lnSpc>
          <a:spcPct val="100000"/>
        </a:lnSpc>
        <a:spcBef>
          <a:spcPts val="0"/>
        </a:spcBef>
        <a:spcAft>
          <a:spcPts val="0"/>
        </a:spcAft>
        <a:buClrTx/>
        <a:buSzTx/>
        <a:buFontTx/>
        <a:buNone/>
        <a:tabLst/>
        <a:defRPr sz="5600" b="0" i="0" u="none" strike="noStrike" cap="none" spc="0" baseline="0">
          <a:solidFill>
            <a:srgbClr val="3E231A"/>
          </a:solidFill>
          <a:uFillTx/>
          <a:latin typeface="+mn-lt"/>
          <a:ea typeface="+mn-ea"/>
          <a:cs typeface="+mn-cs"/>
          <a:sym typeface="Papyrus"/>
        </a:defRPr>
      </a:lvl5pPr>
      <a:lvl6pPr marL="0" marR="0" indent="1143000" algn="l" defTabSz="457200" rtl="0" latinLnBrk="0">
        <a:lnSpc>
          <a:spcPct val="100000"/>
        </a:lnSpc>
        <a:spcBef>
          <a:spcPts val="0"/>
        </a:spcBef>
        <a:spcAft>
          <a:spcPts val="0"/>
        </a:spcAft>
        <a:buClrTx/>
        <a:buSzTx/>
        <a:buFontTx/>
        <a:buNone/>
        <a:tabLst/>
        <a:defRPr sz="5600" b="0" i="0" u="none" strike="noStrike" cap="none" spc="0" baseline="0">
          <a:solidFill>
            <a:srgbClr val="3E231A"/>
          </a:solidFill>
          <a:uFillTx/>
          <a:latin typeface="+mn-lt"/>
          <a:ea typeface="+mn-ea"/>
          <a:cs typeface="+mn-cs"/>
          <a:sym typeface="Papyrus"/>
        </a:defRPr>
      </a:lvl6pPr>
      <a:lvl7pPr marL="0" marR="0" indent="1371600" algn="l" defTabSz="457200" rtl="0" latinLnBrk="0">
        <a:lnSpc>
          <a:spcPct val="100000"/>
        </a:lnSpc>
        <a:spcBef>
          <a:spcPts val="0"/>
        </a:spcBef>
        <a:spcAft>
          <a:spcPts val="0"/>
        </a:spcAft>
        <a:buClrTx/>
        <a:buSzTx/>
        <a:buFontTx/>
        <a:buNone/>
        <a:tabLst/>
        <a:defRPr sz="5600" b="0" i="0" u="none" strike="noStrike" cap="none" spc="0" baseline="0">
          <a:solidFill>
            <a:srgbClr val="3E231A"/>
          </a:solidFill>
          <a:uFillTx/>
          <a:latin typeface="+mn-lt"/>
          <a:ea typeface="+mn-ea"/>
          <a:cs typeface="+mn-cs"/>
          <a:sym typeface="Papyrus"/>
        </a:defRPr>
      </a:lvl7pPr>
      <a:lvl8pPr marL="0" marR="0" indent="1600200" algn="l" defTabSz="457200" rtl="0" latinLnBrk="0">
        <a:lnSpc>
          <a:spcPct val="100000"/>
        </a:lnSpc>
        <a:spcBef>
          <a:spcPts val="0"/>
        </a:spcBef>
        <a:spcAft>
          <a:spcPts val="0"/>
        </a:spcAft>
        <a:buClrTx/>
        <a:buSzTx/>
        <a:buFontTx/>
        <a:buNone/>
        <a:tabLst/>
        <a:defRPr sz="5600" b="0" i="0" u="none" strike="noStrike" cap="none" spc="0" baseline="0">
          <a:solidFill>
            <a:srgbClr val="3E231A"/>
          </a:solidFill>
          <a:uFillTx/>
          <a:latin typeface="+mn-lt"/>
          <a:ea typeface="+mn-ea"/>
          <a:cs typeface="+mn-cs"/>
          <a:sym typeface="Papyrus"/>
        </a:defRPr>
      </a:lvl8pPr>
      <a:lvl9pPr marL="0" marR="0" indent="1828800" algn="l" defTabSz="457200" rtl="0" latinLnBrk="0">
        <a:lnSpc>
          <a:spcPct val="100000"/>
        </a:lnSpc>
        <a:spcBef>
          <a:spcPts val="0"/>
        </a:spcBef>
        <a:spcAft>
          <a:spcPts val="0"/>
        </a:spcAft>
        <a:buClrTx/>
        <a:buSzTx/>
        <a:buFontTx/>
        <a:buNone/>
        <a:tabLst/>
        <a:defRPr sz="5600" b="0" i="0" u="none" strike="noStrike" cap="none" spc="0" baseline="0">
          <a:solidFill>
            <a:srgbClr val="3E231A"/>
          </a:solidFill>
          <a:uFillTx/>
          <a:latin typeface="+mn-lt"/>
          <a:ea typeface="+mn-ea"/>
          <a:cs typeface="+mn-cs"/>
          <a:sym typeface="Papyrus"/>
        </a:defRPr>
      </a:lvl9pPr>
    </p:titleStyle>
    <p:bodyStyle>
      <a:lvl1pPr marL="673100" marR="0" indent="-431800" algn="l" defTabSz="457200" rtl="0" latinLnBrk="0">
        <a:lnSpc>
          <a:spcPct val="100000"/>
        </a:lnSpc>
        <a:spcBef>
          <a:spcPts val="2800"/>
        </a:spcBef>
        <a:spcAft>
          <a:spcPts val="0"/>
        </a:spcAft>
        <a:buClrTx/>
        <a:buSzPct val="30000"/>
        <a:buFont typeface="Gill Sans"/>
        <a:buBlip>
          <a:blip r:embed="rId167"/>
        </a:buBlip>
        <a:tabLst/>
        <a:defRPr sz="3200" b="0" i="0" u="none" strike="noStrike" cap="none" spc="0" baseline="0">
          <a:solidFill>
            <a:srgbClr val="3E231A"/>
          </a:solidFill>
          <a:uFillTx/>
          <a:latin typeface="+mn-lt"/>
          <a:ea typeface="+mn-ea"/>
          <a:cs typeface="+mn-cs"/>
          <a:sym typeface="Papyrus"/>
        </a:defRPr>
      </a:lvl1pPr>
      <a:lvl2pPr marL="1219200" marR="0" indent="-431800" algn="l" defTabSz="457200" rtl="0" latinLnBrk="0">
        <a:lnSpc>
          <a:spcPct val="100000"/>
        </a:lnSpc>
        <a:spcBef>
          <a:spcPts val="2800"/>
        </a:spcBef>
        <a:spcAft>
          <a:spcPts val="0"/>
        </a:spcAft>
        <a:buClrTx/>
        <a:buSzPct val="30000"/>
        <a:buFont typeface="Gill Sans"/>
        <a:buBlip>
          <a:blip r:embed="rId167"/>
        </a:buBlip>
        <a:tabLst/>
        <a:defRPr sz="3200" b="0" i="0" u="none" strike="noStrike" cap="none" spc="0" baseline="0">
          <a:solidFill>
            <a:srgbClr val="3E231A"/>
          </a:solidFill>
          <a:uFillTx/>
          <a:latin typeface="+mn-lt"/>
          <a:ea typeface="+mn-ea"/>
          <a:cs typeface="+mn-cs"/>
          <a:sym typeface="Papyrus"/>
        </a:defRPr>
      </a:lvl2pPr>
      <a:lvl3pPr marL="1765300" marR="0" indent="-431800" algn="l" defTabSz="457200" rtl="0" latinLnBrk="0">
        <a:lnSpc>
          <a:spcPct val="100000"/>
        </a:lnSpc>
        <a:spcBef>
          <a:spcPts val="2800"/>
        </a:spcBef>
        <a:spcAft>
          <a:spcPts val="0"/>
        </a:spcAft>
        <a:buClrTx/>
        <a:buSzPct val="30000"/>
        <a:buFont typeface="Gill Sans"/>
        <a:buBlip>
          <a:blip r:embed="rId167"/>
        </a:buBlip>
        <a:tabLst/>
        <a:defRPr sz="3200" b="0" i="0" u="none" strike="noStrike" cap="none" spc="0" baseline="0">
          <a:solidFill>
            <a:srgbClr val="3E231A"/>
          </a:solidFill>
          <a:uFillTx/>
          <a:latin typeface="+mn-lt"/>
          <a:ea typeface="+mn-ea"/>
          <a:cs typeface="+mn-cs"/>
          <a:sym typeface="Papyrus"/>
        </a:defRPr>
      </a:lvl3pPr>
      <a:lvl4pPr marL="2324100" marR="0" indent="-431800" algn="l" defTabSz="457200" rtl="0" latinLnBrk="0">
        <a:lnSpc>
          <a:spcPct val="100000"/>
        </a:lnSpc>
        <a:spcBef>
          <a:spcPts val="2800"/>
        </a:spcBef>
        <a:spcAft>
          <a:spcPts val="0"/>
        </a:spcAft>
        <a:buClrTx/>
        <a:buSzPct val="30000"/>
        <a:buFont typeface="Gill Sans"/>
        <a:buBlip>
          <a:blip r:embed="rId167"/>
        </a:buBlip>
        <a:tabLst/>
        <a:defRPr sz="3200" b="0" i="0" u="none" strike="noStrike" cap="none" spc="0" baseline="0">
          <a:solidFill>
            <a:srgbClr val="3E231A"/>
          </a:solidFill>
          <a:uFillTx/>
          <a:latin typeface="+mn-lt"/>
          <a:ea typeface="+mn-ea"/>
          <a:cs typeface="+mn-cs"/>
          <a:sym typeface="Papyrus"/>
        </a:defRPr>
      </a:lvl4pPr>
      <a:lvl5pPr marL="2895600" marR="0" indent="-431800" algn="l" defTabSz="457200" rtl="0" latinLnBrk="0">
        <a:lnSpc>
          <a:spcPct val="100000"/>
        </a:lnSpc>
        <a:spcBef>
          <a:spcPts val="2800"/>
        </a:spcBef>
        <a:spcAft>
          <a:spcPts val="0"/>
        </a:spcAft>
        <a:buClrTx/>
        <a:buSzPct val="30000"/>
        <a:buFont typeface="Gill Sans"/>
        <a:buBlip>
          <a:blip r:embed="rId167"/>
        </a:buBlip>
        <a:tabLst/>
        <a:defRPr sz="3200" b="0" i="0" u="none" strike="noStrike" cap="none" spc="0" baseline="0">
          <a:solidFill>
            <a:srgbClr val="3E231A"/>
          </a:solidFill>
          <a:uFillTx/>
          <a:latin typeface="+mn-lt"/>
          <a:ea typeface="+mn-ea"/>
          <a:cs typeface="+mn-cs"/>
          <a:sym typeface="Papyrus"/>
        </a:defRPr>
      </a:lvl5pPr>
      <a:lvl6pPr marL="3467100" marR="0" indent="-431800" algn="l" defTabSz="457200" rtl="0" latinLnBrk="0">
        <a:lnSpc>
          <a:spcPct val="100000"/>
        </a:lnSpc>
        <a:spcBef>
          <a:spcPts val="2800"/>
        </a:spcBef>
        <a:spcAft>
          <a:spcPts val="0"/>
        </a:spcAft>
        <a:buClrTx/>
        <a:buSzPct val="30000"/>
        <a:buFont typeface="Gill Sans"/>
        <a:buBlip>
          <a:blip r:embed="rId167"/>
        </a:buBlip>
        <a:tabLst/>
        <a:defRPr sz="3200" b="0" i="0" u="none" strike="noStrike" cap="none" spc="0" baseline="0">
          <a:solidFill>
            <a:srgbClr val="3E231A"/>
          </a:solidFill>
          <a:uFillTx/>
          <a:latin typeface="+mn-lt"/>
          <a:ea typeface="+mn-ea"/>
          <a:cs typeface="+mn-cs"/>
          <a:sym typeface="Papyrus"/>
        </a:defRPr>
      </a:lvl6pPr>
      <a:lvl7pPr marL="4038600" marR="0" indent="-431800" algn="l" defTabSz="457200" rtl="0" latinLnBrk="0">
        <a:lnSpc>
          <a:spcPct val="100000"/>
        </a:lnSpc>
        <a:spcBef>
          <a:spcPts val="2800"/>
        </a:spcBef>
        <a:spcAft>
          <a:spcPts val="0"/>
        </a:spcAft>
        <a:buClrTx/>
        <a:buSzPct val="30000"/>
        <a:buFont typeface="Gill Sans"/>
        <a:buBlip>
          <a:blip r:embed="rId167"/>
        </a:buBlip>
        <a:tabLst/>
        <a:defRPr sz="3200" b="0" i="0" u="none" strike="noStrike" cap="none" spc="0" baseline="0">
          <a:solidFill>
            <a:srgbClr val="3E231A"/>
          </a:solidFill>
          <a:uFillTx/>
          <a:latin typeface="+mn-lt"/>
          <a:ea typeface="+mn-ea"/>
          <a:cs typeface="+mn-cs"/>
          <a:sym typeface="Papyrus"/>
        </a:defRPr>
      </a:lvl7pPr>
      <a:lvl8pPr marL="4610100" marR="0" indent="-431800" algn="l" defTabSz="457200" rtl="0" latinLnBrk="0">
        <a:lnSpc>
          <a:spcPct val="100000"/>
        </a:lnSpc>
        <a:spcBef>
          <a:spcPts val="2800"/>
        </a:spcBef>
        <a:spcAft>
          <a:spcPts val="0"/>
        </a:spcAft>
        <a:buClrTx/>
        <a:buSzPct val="30000"/>
        <a:buFont typeface="Gill Sans"/>
        <a:buBlip>
          <a:blip r:embed="rId167"/>
        </a:buBlip>
        <a:tabLst/>
        <a:defRPr sz="3200" b="0" i="0" u="none" strike="noStrike" cap="none" spc="0" baseline="0">
          <a:solidFill>
            <a:srgbClr val="3E231A"/>
          </a:solidFill>
          <a:uFillTx/>
          <a:latin typeface="+mn-lt"/>
          <a:ea typeface="+mn-ea"/>
          <a:cs typeface="+mn-cs"/>
          <a:sym typeface="Papyrus"/>
        </a:defRPr>
      </a:lvl8pPr>
      <a:lvl9pPr marL="5181600" marR="0" indent="-431800" algn="l" defTabSz="457200" rtl="0" latinLnBrk="0">
        <a:lnSpc>
          <a:spcPct val="100000"/>
        </a:lnSpc>
        <a:spcBef>
          <a:spcPts val="2800"/>
        </a:spcBef>
        <a:spcAft>
          <a:spcPts val="0"/>
        </a:spcAft>
        <a:buClrTx/>
        <a:buSzPct val="30000"/>
        <a:buFont typeface="Gill Sans"/>
        <a:buBlip>
          <a:blip r:embed="rId167"/>
        </a:buBlip>
        <a:tabLst/>
        <a:defRPr sz="3200" b="0" i="0" u="none" strike="noStrike" cap="none" spc="0" baseline="0">
          <a:solidFill>
            <a:srgbClr val="3E231A"/>
          </a:solidFill>
          <a:uFillTx/>
          <a:latin typeface="+mn-lt"/>
          <a:ea typeface="+mn-ea"/>
          <a:cs typeface="+mn-cs"/>
          <a:sym typeface="Papyrus"/>
        </a:defRPr>
      </a:lvl9pPr>
    </p:bodyStyle>
    <p:otherStyle>
      <a:lvl1pPr marL="0" marR="0" indent="0" algn="ctr" defTabSz="45720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Papyrus"/>
        </a:defRPr>
      </a:lvl1pPr>
      <a:lvl2pPr marL="0" marR="0" indent="228600" algn="ctr" defTabSz="45720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Papyrus"/>
        </a:defRPr>
      </a:lvl2pPr>
      <a:lvl3pPr marL="0" marR="0" indent="457200" algn="ctr" defTabSz="45720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Papyrus"/>
        </a:defRPr>
      </a:lvl3pPr>
      <a:lvl4pPr marL="0" marR="0" indent="685800" algn="ctr" defTabSz="45720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Papyrus"/>
        </a:defRPr>
      </a:lvl4pPr>
      <a:lvl5pPr marL="0" marR="0" indent="914400" algn="ctr" defTabSz="45720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Papyrus"/>
        </a:defRPr>
      </a:lvl5pPr>
      <a:lvl6pPr marL="0" marR="0" indent="1143000" algn="ctr" defTabSz="45720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Papyrus"/>
        </a:defRPr>
      </a:lvl6pPr>
      <a:lvl7pPr marL="0" marR="0" indent="1371600" algn="ctr" defTabSz="45720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Papyrus"/>
        </a:defRPr>
      </a:lvl7pPr>
      <a:lvl8pPr marL="0" marR="0" indent="1600200" algn="ctr" defTabSz="45720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Papyrus"/>
        </a:defRPr>
      </a:lvl8pPr>
      <a:lvl9pPr marL="0" marR="0" indent="1828800" algn="ctr" defTabSz="45720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Papyru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 Id="rId6" Type="http://schemas.openxmlformats.org/officeDocument/2006/relationships/image" Target="../media/image44.png"/><Relationship Id="rId1" Type="http://schemas.openxmlformats.org/officeDocument/2006/relationships/slideLayout" Target="../slideLayouts/slideLayout109.xml"/><Relationship Id="rId2" Type="http://schemas.openxmlformats.org/officeDocument/2006/relationships/image" Target="../media/image40.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image" Target="../media/image65.jpeg"/><Relationship Id="rId3" Type="http://schemas.openxmlformats.org/officeDocument/2006/relationships/image" Target="../media/image66.jpeg"/></Relationships>
</file>

<file path=ppt/slides/_rels/slide11.xml.rels><?xml version="1.0" encoding="UTF-8" standalone="yes"?>
<Relationships xmlns="http://schemas.openxmlformats.org/package/2006/relationships"><Relationship Id="rId3" Type="http://schemas.openxmlformats.org/officeDocument/2006/relationships/image" Target="../media/image67.tif"/><Relationship Id="rId4" Type="http://schemas.openxmlformats.org/officeDocument/2006/relationships/image" Target="../media/image68.tif"/><Relationship Id="rId5" Type="http://schemas.openxmlformats.org/officeDocument/2006/relationships/image" Target="../media/image69.png"/><Relationship Id="rId6" Type="http://schemas.openxmlformats.org/officeDocument/2006/relationships/image" Target="../media/image70.tif"/><Relationship Id="rId1" Type="http://schemas.openxmlformats.org/officeDocument/2006/relationships/slideLayout" Target="../slideLayouts/slideLayout155.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image" Target="../media/image67.tif"/><Relationship Id="rId4" Type="http://schemas.openxmlformats.org/officeDocument/2006/relationships/image" Target="../media/image71.tif"/><Relationship Id="rId5" Type="http://schemas.openxmlformats.org/officeDocument/2006/relationships/image" Target="../media/image72.jpeg"/><Relationship Id="rId6" Type="http://schemas.openxmlformats.org/officeDocument/2006/relationships/image" Target="../media/image73.png"/><Relationship Id="rId1" Type="http://schemas.openxmlformats.org/officeDocument/2006/relationships/slideLayout" Target="../slideLayouts/slideLayout155.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jpeg"/><Relationship Id="rId8" Type="http://schemas.openxmlformats.org/officeDocument/2006/relationships/image" Target="../media/image80.jpeg"/><Relationship Id="rId9" Type="http://schemas.openxmlformats.org/officeDocument/2006/relationships/image" Target="../media/image81.jpeg"/><Relationship Id="rId10" Type="http://schemas.openxmlformats.org/officeDocument/2006/relationships/image" Target="../media/image82.png"/><Relationship Id="rId1" Type="http://schemas.openxmlformats.org/officeDocument/2006/relationships/slideLayout" Target="../slideLayouts/slideLayout156.xml"/><Relationship Id="rId2" Type="http://schemas.openxmlformats.org/officeDocument/2006/relationships/image" Target="../media/image74.png"/></Relationships>
</file>

<file path=ppt/slides/_rels/slide14.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157.xml"/><Relationship Id="rId2" Type="http://schemas.openxmlformats.org/officeDocument/2006/relationships/image" Target="../media/image80.jpeg"/></Relationships>
</file>

<file path=ppt/slides/_rels/slide15.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jpeg"/><Relationship Id="rId1" Type="http://schemas.openxmlformats.org/officeDocument/2006/relationships/slideLayout" Target="../slideLayouts/slideLayout158.xml"/><Relationship Id="rId2" Type="http://schemas.openxmlformats.org/officeDocument/2006/relationships/image" Target="../media/image85.png"/></Relationships>
</file>

<file path=ppt/slides/_rels/slide16.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92.jpeg"/><Relationship Id="rId7" Type="http://schemas.openxmlformats.org/officeDocument/2006/relationships/image" Target="../media/image93.jpeg"/><Relationship Id="rId8" Type="http://schemas.openxmlformats.org/officeDocument/2006/relationships/image" Target="../media/image94.png"/><Relationship Id="rId9" Type="http://schemas.openxmlformats.org/officeDocument/2006/relationships/image" Target="../media/image95.png"/><Relationship Id="rId1" Type="http://schemas.openxmlformats.org/officeDocument/2006/relationships/slideLayout" Target="../slideLayouts/slideLayout108.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jpeg"/><Relationship Id="rId5" Type="http://schemas.openxmlformats.org/officeDocument/2006/relationships/image" Target="../media/image99.png"/><Relationship Id="rId6" Type="http://schemas.openxmlformats.org/officeDocument/2006/relationships/image" Target="../media/image100.jpeg"/><Relationship Id="rId7" Type="http://schemas.openxmlformats.org/officeDocument/2006/relationships/image" Target="../media/image101.jpeg"/><Relationship Id="rId1" Type="http://schemas.openxmlformats.org/officeDocument/2006/relationships/slideLayout" Target="../slideLayouts/slideLayout18.xml"/><Relationship Id="rId2" Type="http://schemas.openxmlformats.org/officeDocument/2006/relationships/image" Target="../media/image9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image" Target="../media/image102.png"/><Relationship Id="rId3" Type="http://schemas.openxmlformats.org/officeDocument/2006/relationships/image" Target="../media/image103.png"/></Relationships>
</file>

<file path=ppt/slides/_rels/slide19.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1" Type="http://schemas.openxmlformats.org/officeDocument/2006/relationships/slideLayout" Target="../slideLayouts/slideLayout151.xml"/><Relationship Id="rId2" Type="http://schemas.openxmlformats.org/officeDocument/2006/relationships/image" Target="../media/image104.png"/></Relationships>
</file>

<file path=ppt/slides/_rels/slide2.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jpeg"/><Relationship Id="rId5" Type="http://schemas.openxmlformats.org/officeDocument/2006/relationships/image" Target="../media/image48.png"/><Relationship Id="rId1" Type="http://schemas.openxmlformats.org/officeDocument/2006/relationships/slideLayout" Target="../slideLayouts/slideLayout50.xml"/><Relationship Id="rId2" Type="http://schemas.openxmlformats.org/officeDocument/2006/relationships/image" Target="../media/image4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image" Target="../media/image107.png"/></Relationships>
</file>

<file path=ppt/slides/_rels/slide21.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110.png"/><Relationship Id="rId5" Type="http://schemas.openxmlformats.org/officeDocument/2006/relationships/image" Target="../media/image111.gif"/><Relationship Id="rId1" Type="http://schemas.openxmlformats.org/officeDocument/2006/relationships/slideLayout" Target="../slideLayouts/slideLayout103.xml"/><Relationship Id="rId2" Type="http://schemas.openxmlformats.org/officeDocument/2006/relationships/image" Target="../media/image108.png"/></Relationships>
</file>

<file path=ppt/slides/_rels/slide22.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1" Type="http://schemas.openxmlformats.org/officeDocument/2006/relationships/slideLayout" Target="../slideLayouts/slideLayout153.xml"/><Relationship Id="rId2" Type="http://schemas.openxmlformats.org/officeDocument/2006/relationships/image" Target="../media/image112.png"/></Relationships>
</file>

<file path=ppt/slides/_rels/slide23.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jpeg"/><Relationship Id="rId1" Type="http://schemas.openxmlformats.org/officeDocument/2006/relationships/slideLayout" Target="../slideLayouts/slideLayout159.xml"/><Relationship Id="rId2" Type="http://schemas.openxmlformats.org/officeDocument/2006/relationships/notesSlide" Target="../notesSlides/notesSlide4.xml"/></Relationships>
</file>

<file path=ppt/slides/_rels/slide24.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5" Type="http://schemas.openxmlformats.org/officeDocument/2006/relationships/image" Target="../media/image121.png"/><Relationship Id="rId1" Type="http://schemas.openxmlformats.org/officeDocument/2006/relationships/slideLayout" Target="../slideLayouts/slideLayout159.xml"/><Relationship Id="rId2" Type="http://schemas.openxmlformats.org/officeDocument/2006/relationships/notesSlide" Target="../notesSlides/notesSlide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9.xml"/><Relationship Id="rId2" Type="http://schemas.openxmlformats.org/officeDocument/2006/relationships/notesSlide" Target="../notesSlides/notesSlide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0.xml"/><Relationship Id="rId2" Type="http://schemas.openxmlformats.org/officeDocument/2006/relationships/notesSlide" Target="../notesSlides/notesSlide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122.png"/><Relationship Id="rId3" Type="http://schemas.openxmlformats.org/officeDocument/2006/relationships/image" Target="../media/image123.png"/></Relationships>
</file>

<file path=ppt/slides/_rels/slide29.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1" Type="http://schemas.openxmlformats.org/officeDocument/2006/relationships/slideLayout" Target="../slideLayouts/slideLayout162.xml"/><Relationship Id="rId2"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jpeg"/><Relationship Id="rId5" Type="http://schemas.openxmlformats.org/officeDocument/2006/relationships/image" Target="../media/image51.jpeg"/><Relationship Id="rId1" Type="http://schemas.openxmlformats.org/officeDocument/2006/relationships/slideLayout" Target="../slideLayouts/slideLayout50.xml"/><Relationship Id="rId2" Type="http://schemas.openxmlformats.org/officeDocument/2006/relationships/image" Target="../media/image48.png"/></Relationships>
</file>

<file path=ppt/slides/_rels/slide30.xml.rels><?xml version="1.0" encoding="UTF-8" standalone="yes"?>
<Relationships xmlns="http://schemas.openxmlformats.org/package/2006/relationships"><Relationship Id="rId3" Type="http://schemas.openxmlformats.org/officeDocument/2006/relationships/image" Target="../media/image127.jpeg"/><Relationship Id="rId4" Type="http://schemas.openxmlformats.org/officeDocument/2006/relationships/image" Target="../media/image128.jpeg"/><Relationship Id="rId1" Type="http://schemas.openxmlformats.org/officeDocument/2006/relationships/slideLayout" Target="../slideLayouts/slideLayout148.xml"/><Relationship Id="rId2" Type="http://schemas.openxmlformats.org/officeDocument/2006/relationships/image" Target="../media/image12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image" Target="../media/image127.jpeg"/></Relationships>
</file>

<file path=ppt/slides/_rels/slide32.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31.png"/><Relationship Id="rId5" Type="http://schemas.openxmlformats.org/officeDocument/2006/relationships/image" Target="../media/image132.png"/><Relationship Id="rId6" Type="http://schemas.openxmlformats.org/officeDocument/2006/relationships/image" Target="../media/image133.png"/><Relationship Id="rId7" Type="http://schemas.openxmlformats.org/officeDocument/2006/relationships/image" Target="../media/image134.png"/><Relationship Id="rId1" Type="http://schemas.openxmlformats.org/officeDocument/2006/relationships/slideLayout" Target="../slideLayouts/slideLayout148.xml"/><Relationship Id="rId2" Type="http://schemas.openxmlformats.org/officeDocument/2006/relationships/image" Target="../media/image129.png"/></Relationships>
</file>

<file path=ppt/slides/_rels/slide33.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jpeg"/><Relationship Id="rId1" Type="http://schemas.openxmlformats.org/officeDocument/2006/relationships/slideLayout" Target="../slideLayouts/slideLayout148.xml"/><Relationship Id="rId2" Type="http://schemas.openxmlformats.org/officeDocument/2006/relationships/image" Target="../media/image133.png"/></Relationships>
</file>

<file path=ppt/slides/_rels/slide34.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png"/><Relationship Id="rId1" Type="http://schemas.openxmlformats.org/officeDocument/2006/relationships/slideLayout" Target="../slideLayouts/slideLayout162.xml"/><Relationship Id="rId2" Type="http://schemas.openxmlformats.org/officeDocument/2006/relationships/notesSlide" Target="../notesSlides/notesSlide9.xml"/></Relationships>
</file>

<file path=ppt/slides/_rels/slide35.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8.png"/><Relationship Id="rId1" Type="http://schemas.openxmlformats.org/officeDocument/2006/relationships/slideLayout" Target="../slideLayouts/slideLayout148.xml"/><Relationship Id="rId2" Type="http://schemas.openxmlformats.org/officeDocument/2006/relationships/image" Target="../media/image1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image" Target="../media/image139.gif"/><Relationship Id="rId3" Type="http://schemas.openxmlformats.org/officeDocument/2006/relationships/image" Target="../media/image1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image" Target="../media/image141.jpeg"/><Relationship Id="rId3" Type="http://schemas.openxmlformats.org/officeDocument/2006/relationships/image" Target="../media/image142.png"/></Relationships>
</file>

<file path=ppt/slides/_rels/slide38.xml.rels><?xml version="1.0" encoding="UTF-8" standalone="yes"?>
<Relationships xmlns="http://schemas.openxmlformats.org/package/2006/relationships"><Relationship Id="rId3" Type="http://schemas.openxmlformats.org/officeDocument/2006/relationships/image" Target="../media/image144.jpeg"/><Relationship Id="rId4" Type="http://schemas.openxmlformats.org/officeDocument/2006/relationships/image" Target="../media/image145.png"/><Relationship Id="rId1" Type="http://schemas.openxmlformats.org/officeDocument/2006/relationships/slideLayout" Target="../slideLayouts/slideLayout148.xml"/><Relationship Id="rId2" Type="http://schemas.openxmlformats.org/officeDocument/2006/relationships/image" Target="../media/image14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image" Target="../media/image146.png"/><Relationship Id="rId3" Type="http://schemas.openxmlformats.org/officeDocument/2006/relationships/image" Target="../media/image147.png"/></Relationships>
</file>

<file path=ppt/slides/_rels/slide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50.xml"/><Relationship Id="rId2" Type="http://schemas.openxmlformats.org/officeDocument/2006/relationships/image" Target="../media/image5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image" Target="../media/image147.png"/></Relationships>
</file>

<file path=ppt/slides/_rels/slide41.xml.rels><?xml version="1.0" encoding="UTF-8" standalone="yes"?>
<Relationships xmlns="http://schemas.openxmlformats.org/package/2006/relationships"><Relationship Id="rId3" Type="http://schemas.openxmlformats.org/officeDocument/2006/relationships/image" Target="../media/image149.jpeg"/><Relationship Id="rId4" Type="http://schemas.openxmlformats.org/officeDocument/2006/relationships/image" Target="../media/image150.png"/><Relationship Id="rId1" Type="http://schemas.openxmlformats.org/officeDocument/2006/relationships/slideLayout" Target="../slideLayouts/slideLayout148.xml"/><Relationship Id="rId2" Type="http://schemas.openxmlformats.org/officeDocument/2006/relationships/image" Target="../media/image14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image" Target="../media/image148.png"/><Relationship Id="rId3" Type="http://schemas.openxmlformats.org/officeDocument/2006/relationships/image" Target="../media/image14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image" Target="../media/image15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3.xml"/><Relationship Id="rId2" Type="http://schemas.openxmlformats.org/officeDocument/2006/relationships/image" Target="../media/image152.png"/><Relationship Id="rId3" Type="http://schemas.openxmlformats.org/officeDocument/2006/relationships/image" Target="../media/image15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3.xml"/><Relationship Id="rId2" Type="http://schemas.openxmlformats.org/officeDocument/2006/relationships/image" Target="../media/image154.jpeg"/><Relationship Id="rId3" Type="http://schemas.openxmlformats.org/officeDocument/2006/relationships/image" Target="../media/image155.jpeg"/></Relationships>
</file>

<file path=ppt/slides/_rels/slide46.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53.jpeg"/><Relationship Id="rId5" Type="http://schemas.openxmlformats.org/officeDocument/2006/relationships/image" Target="../media/image156.jpeg"/><Relationship Id="rId6" Type="http://schemas.openxmlformats.org/officeDocument/2006/relationships/image" Target="../media/image157.png"/><Relationship Id="rId7" Type="http://schemas.openxmlformats.org/officeDocument/2006/relationships/image" Target="../media/image158.png"/><Relationship Id="rId1" Type="http://schemas.openxmlformats.org/officeDocument/2006/relationships/slideLayout" Target="../slideLayouts/slideLayout148.xml"/><Relationship Id="rId2" Type="http://schemas.openxmlformats.org/officeDocument/2006/relationships/image" Target="../media/image133.png"/></Relationships>
</file>

<file path=ppt/slides/_rels/slide47.xml.rels><?xml version="1.0" encoding="UTF-8" standalone="yes"?>
<Relationships xmlns="http://schemas.openxmlformats.org/package/2006/relationships"><Relationship Id="rId3" Type="http://schemas.openxmlformats.org/officeDocument/2006/relationships/image" Target="../media/image159.png"/><Relationship Id="rId4" Type="http://schemas.openxmlformats.org/officeDocument/2006/relationships/image" Target="../media/image160.jpeg"/><Relationship Id="rId1" Type="http://schemas.openxmlformats.org/officeDocument/2006/relationships/slideLayout" Target="../slideLayouts/slideLayout148.xml"/><Relationship Id="rId2" Type="http://schemas.openxmlformats.org/officeDocument/2006/relationships/image" Target="../media/image156.jpeg"/></Relationships>
</file>

<file path=ppt/slides/_rels/slide48.xml.rels><?xml version="1.0" encoding="UTF-8" standalone="yes"?>
<Relationships xmlns="http://schemas.openxmlformats.org/package/2006/relationships"><Relationship Id="rId3" Type="http://schemas.openxmlformats.org/officeDocument/2006/relationships/image" Target="../media/image162.jpeg"/><Relationship Id="rId4" Type="http://schemas.openxmlformats.org/officeDocument/2006/relationships/image" Target="../media/image163.jpeg"/><Relationship Id="rId5" Type="http://schemas.openxmlformats.org/officeDocument/2006/relationships/image" Target="../media/image164.jpeg"/><Relationship Id="rId6" Type="http://schemas.openxmlformats.org/officeDocument/2006/relationships/image" Target="../media/image165.jpeg"/><Relationship Id="rId7" Type="http://schemas.openxmlformats.org/officeDocument/2006/relationships/image" Target="../media/image166.jpeg"/><Relationship Id="rId8" Type="http://schemas.openxmlformats.org/officeDocument/2006/relationships/image" Target="../media/image167.jpeg"/><Relationship Id="rId9" Type="http://schemas.openxmlformats.org/officeDocument/2006/relationships/image" Target="../media/image168.jpeg"/><Relationship Id="rId1" Type="http://schemas.openxmlformats.org/officeDocument/2006/relationships/slideLayout" Target="../slideLayouts/slideLayout148.xml"/><Relationship Id="rId2" Type="http://schemas.openxmlformats.org/officeDocument/2006/relationships/image" Target="../media/image161.jpeg"/></Relationships>
</file>

<file path=ppt/slides/_rels/slide49.xml.rels><?xml version="1.0" encoding="UTF-8" standalone="yes"?>
<Relationships xmlns="http://schemas.openxmlformats.org/package/2006/relationships"><Relationship Id="rId3" Type="http://schemas.openxmlformats.org/officeDocument/2006/relationships/image" Target="../media/image170.jpeg"/><Relationship Id="rId4" Type="http://schemas.openxmlformats.org/officeDocument/2006/relationships/image" Target="../media/image171.jpeg"/><Relationship Id="rId1" Type="http://schemas.openxmlformats.org/officeDocument/2006/relationships/slideLayout" Target="../slideLayouts/slideLayout163.xml"/><Relationship Id="rId2" Type="http://schemas.openxmlformats.org/officeDocument/2006/relationships/image" Target="../media/image16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5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3.xml"/><Relationship Id="rId2" Type="http://schemas.openxmlformats.org/officeDocument/2006/relationships/image" Target="../media/image170.jpeg"/></Relationships>
</file>

<file path=ppt/slides/_rels/slide51.xml.rels><?xml version="1.0" encoding="UTF-8" standalone="yes"?>
<Relationships xmlns="http://schemas.openxmlformats.org/package/2006/relationships"><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png"/><Relationship Id="rId6" Type="http://schemas.openxmlformats.org/officeDocument/2006/relationships/image" Target="../media/image176.png"/><Relationship Id="rId1" Type="http://schemas.openxmlformats.org/officeDocument/2006/relationships/slideLayout" Target="../slideLayouts/slideLayout163.xml"/><Relationship Id="rId2" Type="http://schemas.openxmlformats.org/officeDocument/2006/relationships/image" Target="../media/image17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image" Target="../media/image177.jpeg"/><Relationship Id="rId3" Type="http://schemas.openxmlformats.org/officeDocument/2006/relationships/image" Target="../media/image17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image" Target="../media/image179.png"/><Relationship Id="rId3" Type="http://schemas.openxmlformats.org/officeDocument/2006/relationships/image" Target="../media/image18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image" Target="../media/image126.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image" Target="../media/image18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image" Target="../media/image182.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image" Target="../media/image18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image" Target="../media/image184.png"/></Relationships>
</file>

<file path=ppt/slides/_rels/slide59.xml.rels><?xml version="1.0" encoding="UTF-8" standalone="yes"?>
<Relationships xmlns="http://schemas.openxmlformats.org/package/2006/relationships"><Relationship Id="rId3" Type="http://schemas.openxmlformats.org/officeDocument/2006/relationships/hyperlink" Target="mailto:kenneth_miller@brown.edu" TargetMode="External"/><Relationship Id="rId4" Type="http://schemas.openxmlformats.org/officeDocument/2006/relationships/image" Target="../media/image186.png"/><Relationship Id="rId5" Type="http://schemas.openxmlformats.org/officeDocument/2006/relationships/image" Target="../media/image187.png"/><Relationship Id="rId1" Type="http://schemas.openxmlformats.org/officeDocument/2006/relationships/slideLayout" Target="../slideLayouts/slideLayout48.xml"/><Relationship Id="rId2" Type="http://schemas.openxmlformats.org/officeDocument/2006/relationships/image" Target="../media/image18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55.jpeg"/><Relationship Id="rId3" Type="http://schemas.openxmlformats.org/officeDocument/2006/relationships/image" Target="../media/image56.jpeg"/></Relationships>
</file>

<file path=ppt/slides/_rels/slide7.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50.xml"/><Relationship Id="rId2"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png"/><Relationship Id="rId1" Type="http://schemas.openxmlformats.org/officeDocument/2006/relationships/slideLayout" Target="../slideLayouts/slideLayout154.xml"/><Relationship Id="rId2" Type="http://schemas.openxmlformats.org/officeDocument/2006/relationships/image" Target="../media/image6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image" Target="../media/image63.jpeg"/><Relationship Id="rId3" Type="http://schemas.openxmlformats.org/officeDocument/2006/relationships/image" Target="../media/image6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1" name="trilobite.jpg" descr="trilobite.jpg"/>
          <p:cNvPicPr>
            <a:picLocks noChangeAspect="1"/>
          </p:cNvPicPr>
          <p:nvPr/>
        </p:nvPicPr>
        <p:blipFill>
          <a:blip r:embed="rId2">
            <a:extLst/>
          </a:blip>
          <a:stretch>
            <a:fillRect/>
          </a:stretch>
        </p:blipFill>
        <p:spPr>
          <a:xfrm rot="16200000">
            <a:off x="2554983" y="2122913"/>
            <a:ext cx="2098983" cy="2679701"/>
          </a:xfrm>
          <a:prstGeom prst="rect">
            <a:avLst/>
          </a:prstGeom>
          <a:ln w="12700">
            <a:solidFill>
              <a:srgbClr val="FFFFFF"/>
            </a:solidFill>
            <a:miter lim="400000"/>
          </a:ln>
          <a:effectLst>
            <a:outerShdw blurRad="127000" dist="139700" dir="3900000" rotWithShape="0">
              <a:srgbClr val="000000">
                <a:alpha val="75000"/>
              </a:srgbClr>
            </a:outerShdw>
          </a:effectLst>
        </p:spPr>
      </p:pic>
      <p:sp>
        <p:nvSpPr>
          <p:cNvPr id="1492" name="The Human Difference"/>
          <p:cNvSpPr txBox="1"/>
          <p:nvPr/>
        </p:nvSpPr>
        <p:spPr>
          <a:xfrm>
            <a:off x="3958412" y="249223"/>
            <a:ext cx="6074447" cy="656066"/>
          </a:xfrm>
          <a:prstGeom prst="rect">
            <a:avLst/>
          </a:prstGeom>
          <a:ln w="12700">
            <a:miter lim="400000"/>
          </a:ln>
          <a:effectLst>
            <a:outerShdw blurRad="127000" dist="127000" dir="2700000" rotWithShape="0">
              <a:srgbClr val="000000">
                <a:alpha val="49000"/>
              </a:srgbClr>
            </a:outerShdw>
          </a:effectLst>
          <a:extLst>
            <a:ext uri="{C572A759-6A51-4108-AA02-DFA0A04FC94B}">
              <ma14:wrappingTextBoxFlag xmlns:ma14="http://schemas.microsoft.com/office/mac/drawingml/2011/main" val="1"/>
            </a:ext>
          </a:extLst>
        </p:spPr>
        <p:txBody>
          <a:bodyPr lIns="38100" tIns="38100" rIns="38100" bIns="38100" anchor="ctr">
            <a:spAutoFit/>
          </a:bodyPr>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i="1">
                <a:latin typeface="Arial"/>
                <a:ea typeface="Arial"/>
                <a:cs typeface="Arial"/>
                <a:sym typeface="Arial"/>
              </a:defRPr>
            </a:lvl1pPr>
          </a:lstStyle>
          <a:p>
            <a:pPr>
              <a:defRPr sz="3600"/>
            </a:pPr>
            <a:r>
              <a:rPr sz="4100"/>
              <a:t>The Human Difference</a:t>
            </a:r>
          </a:p>
        </p:txBody>
      </p:sp>
      <p:pic>
        <p:nvPicPr>
          <p:cNvPr id="1493" name="117549_DarwinArchival.jpg" descr="117549_DarwinArchival.jpg"/>
          <p:cNvPicPr>
            <a:picLocks noChangeAspect="1"/>
          </p:cNvPicPr>
          <p:nvPr/>
        </p:nvPicPr>
        <p:blipFill>
          <a:blip r:embed="rId3">
            <a:extLst/>
          </a:blip>
          <a:stretch>
            <a:fillRect/>
          </a:stretch>
        </p:blipFill>
        <p:spPr>
          <a:xfrm>
            <a:off x="631667" y="3582380"/>
            <a:ext cx="2552701" cy="3875281"/>
          </a:xfrm>
          <a:prstGeom prst="rect">
            <a:avLst/>
          </a:prstGeom>
          <a:ln w="25400">
            <a:solidFill>
              <a:srgbClr val="FFFFFF"/>
            </a:solidFill>
            <a:miter lim="400000"/>
          </a:ln>
          <a:effectLst>
            <a:outerShdw blurRad="190500" dist="190500" dir="2700000" rotWithShape="0">
              <a:srgbClr val="000000">
                <a:alpha val="75000"/>
              </a:srgbClr>
            </a:outerShdw>
          </a:effectLst>
        </p:spPr>
      </p:pic>
      <p:sp>
        <p:nvSpPr>
          <p:cNvPr id="1494" name="Kenneth R. Miller…"/>
          <p:cNvSpPr txBox="1"/>
          <p:nvPr/>
        </p:nvSpPr>
        <p:spPr>
          <a:xfrm>
            <a:off x="5781898" y="5144811"/>
            <a:ext cx="3911601" cy="1219201"/>
          </a:xfrm>
          <a:prstGeom prst="rect">
            <a:avLst/>
          </a:prstGeom>
          <a:ln w="12700">
            <a:miter lim="400000"/>
          </a:ln>
          <a:effectLst>
            <a:outerShdw blurRad="127000" dist="127000" dir="2700000" rotWithShape="0">
              <a:srgbClr val="000000">
                <a:alpha val="49000"/>
              </a:srgbClr>
            </a:outerShdw>
          </a:effectLst>
          <a:extLst>
            <a:ext uri="{C572A759-6A51-4108-AA02-DFA0A04FC94B}">
              <ma14:wrappingTextBoxFlag xmlns:ma14="http://schemas.microsoft.com/office/mac/drawingml/2011/main" val="1"/>
            </a:ext>
          </a:extLst>
        </p:spPr>
        <p:txBody>
          <a:bodyPr lIns="38100" tIns="38100" rIns="38100" bIns="38100" anchor="ctr">
            <a:spAutoFit/>
          </a:bodyPr>
          <a:lstStyle/>
          <a:p>
            <a:pPr>
              <a:defRPr sz="2700" b="1">
                <a:latin typeface="Comic Sans MS"/>
                <a:ea typeface="Comic Sans MS"/>
                <a:cs typeface="Comic Sans MS"/>
                <a:sym typeface="Comic Sans MS"/>
              </a:defRPr>
            </a:pPr>
            <a:r>
              <a:rPr sz="3300"/>
              <a:t>Kenneth R. Miller</a:t>
            </a:r>
          </a:p>
          <a:p>
            <a:pPr>
              <a:defRPr b="1">
                <a:latin typeface="Comic Sans MS"/>
                <a:ea typeface="Comic Sans MS"/>
                <a:cs typeface="Comic Sans MS"/>
                <a:sym typeface="Comic Sans MS"/>
              </a:defRPr>
            </a:pPr>
            <a:r>
              <a:t>Brown University</a:t>
            </a:r>
          </a:p>
        </p:txBody>
      </p:sp>
      <p:sp>
        <p:nvSpPr>
          <p:cNvPr id="1495" name="11/4/19"/>
          <p:cNvSpPr txBox="1"/>
          <p:nvPr/>
        </p:nvSpPr>
        <p:spPr>
          <a:xfrm>
            <a:off x="7166917" y="6752401"/>
            <a:ext cx="1141562" cy="5461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400">
                <a:latin typeface="+mn-lt"/>
                <a:ea typeface="+mn-ea"/>
                <a:cs typeface="+mn-cs"/>
                <a:sym typeface="Papyrus"/>
              </a:defRPr>
            </a:lvl1pPr>
          </a:lstStyle>
          <a:p>
            <a:r>
              <a:t>  11/4/19</a:t>
            </a:r>
          </a:p>
        </p:txBody>
      </p:sp>
      <p:pic>
        <p:nvPicPr>
          <p:cNvPr id="1496" name="God-and-Eve.jpg" descr="God-and-Eve.jpg"/>
          <p:cNvPicPr>
            <a:picLocks noChangeAspect="1"/>
          </p:cNvPicPr>
          <p:nvPr/>
        </p:nvPicPr>
        <p:blipFill>
          <a:blip r:embed="rId4">
            <a:extLst/>
          </a:blip>
          <a:stretch>
            <a:fillRect/>
          </a:stretch>
        </p:blipFill>
        <p:spPr>
          <a:xfrm>
            <a:off x="2894146" y="4349358"/>
            <a:ext cx="2400301" cy="2810108"/>
          </a:xfrm>
          <a:prstGeom prst="rect">
            <a:avLst/>
          </a:prstGeom>
          <a:ln w="12700">
            <a:miter lim="400000"/>
          </a:ln>
          <a:effectLst>
            <a:outerShdw blurRad="127000" dist="139700" dir="3900000" rotWithShape="0">
              <a:srgbClr val="000000">
                <a:alpha val="75000"/>
              </a:srgbClr>
            </a:outerShdw>
          </a:effectLst>
        </p:spPr>
      </p:pic>
      <p:pic>
        <p:nvPicPr>
          <p:cNvPr id="1497" name="karyo-fish.jpg" descr="karyo-fish.jpg"/>
          <p:cNvPicPr>
            <a:picLocks noChangeAspect="1"/>
          </p:cNvPicPr>
          <p:nvPr/>
        </p:nvPicPr>
        <p:blipFill>
          <a:blip r:embed="rId5">
            <a:extLst/>
          </a:blip>
          <a:stretch>
            <a:fillRect/>
          </a:stretch>
        </p:blipFill>
        <p:spPr>
          <a:xfrm>
            <a:off x="6471983" y="2660237"/>
            <a:ext cx="2531431" cy="2349501"/>
          </a:xfrm>
          <a:prstGeom prst="rect">
            <a:avLst/>
          </a:prstGeom>
          <a:ln w="12700">
            <a:miter lim="400000"/>
          </a:ln>
          <a:effectLst>
            <a:outerShdw blurRad="127000" dist="152400" dir="2700000" rotWithShape="0">
              <a:srgbClr val="000000">
                <a:alpha val="75000"/>
              </a:srgbClr>
            </a:outerShdw>
          </a:effectLst>
        </p:spPr>
      </p:pic>
      <p:sp>
        <p:nvSpPr>
          <p:cNvPr id="1498" name="How Evolution Fashioned the Earth’s most Extraordinary Creature"/>
          <p:cNvSpPr txBox="1"/>
          <p:nvPr/>
        </p:nvSpPr>
        <p:spPr>
          <a:xfrm>
            <a:off x="4256030" y="1026506"/>
            <a:ext cx="5479211" cy="12714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700" b="1">
                <a:latin typeface="Arial"/>
                <a:ea typeface="Arial"/>
                <a:cs typeface="Arial"/>
                <a:sym typeface="Arial"/>
              </a:defRPr>
            </a:lvl1pPr>
          </a:lstStyle>
          <a:p>
            <a:r>
              <a:t>How Evolution Fashioned the Earth’s most Extraordinary Creature</a:t>
            </a:r>
          </a:p>
        </p:txBody>
      </p:sp>
      <p:grpSp>
        <p:nvGrpSpPr>
          <p:cNvPr id="1501" name="Group"/>
          <p:cNvGrpSpPr/>
          <p:nvPr/>
        </p:nvGrpSpPr>
        <p:grpSpPr>
          <a:xfrm>
            <a:off x="367512" y="614737"/>
            <a:ext cx="3081010" cy="1193801"/>
            <a:chOff x="0" y="0"/>
            <a:chExt cx="3081009" cy="1193800"/>
          </a:xfrm>
        </p:grpSpPr>
        <p:sp>
          <p:nvSpPr>
            <p:cNvPr id="1499" name="Rounded Rectangle"/>
            <p:cNvSpPr/>
            <p:nvPr/>
          </p:nvSpPr>
          <p:spPr>
            <a:xfrm>
              <a:off x="0" y="0"/>
              <a:ext cx="3081010" cy="1193800"/>
            </a:xfrm>
            <a:prstGeom prst="roundRect">
              <a:avLst>
                <a:gd name="adj" fmla="val 16517"/>
              </a:avLst>
            </a:prstGeom>
            <a:solidFill>
              <a:srgbClr val="FFFCF2"/>
            </a:solidFill>
            <a:ln w="12700" cap="flat">
              <a:noFill/>
              <a:miter lim="400000"/>
            </a:ln>
            <a:effectLst/>
          </p:spPr>
          <p:txBody>
            <a:bodyPr wrap="square" lIns="50800" tIns="50800" rIns="50800" bIns="50800" numCol="1" anchor="ctr">
              <a:noAutofit/>
            </a:bodyPr>
            <a:lstStyle/>
            <a:p>
              <a:pPr defTabSz="406400">
                <a:defRPr sz="1800">
                  <a:effectLst>
                    <a:outerShdw blurRad="38100" dist="12700" dir="5400000" rotWithShape="0">
                      <a:srgbClr val="000000">
                        <a:alpha val="50000"/>
                      </a:srgbClr>
                    </a:outerShdw>
                  </a:effectLst>
                </a:defRPr>
              </a:pPr>
              <a:endParaRPr/>
            </a:p>
          </p:txBody>
        </p:sp>
        <p:pic>
          <p:nvPicPr>
            <p:cNvPr id="1500" name="stanys-logo.png" descr="stanys-logo.png"/>
            <p:cNvPicPr>
              <a:picLocks noChangeAspect="1"/>
            </p:cNvPicPr>
            <p:nvPr/>
          </p:nvPicPr>
          <p:blipFill>
            <a:blip r:embed="rId6">
              <a:extLst/>
            </a:blip>
            <a:stretch>
              <a:fillRect/>
            </a:stretch>
          </p:blipFill>
          <p:spPr>
            <a:xfrm>
              <a:off x="125912" y="15954"/>
              <a:ext cx="2829185" cy="996645"/>
            </a:xfrm>
            <a:prstGeom prst="rect">
              <a:avLst/>
            </a:prstGeom>
            <a:ln w="12700" cap="flat">
              <a:noFill/>
              <a:miter lim="400000"/>
            </a:ln>
            <a:effectLst/>
          </p:spPr>
        </p:pic>
      </p:grpSp>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 name="8.jpg" descr="8.jpg"/>
          <p:cNvPicPr>
            <a:picLocks noChangeAspect="1"/>
          </p:cNvPicPr>
          <p:nvPr/>
        </p:nvPicPr>
        <p:blipFill>
          <a:blip r:embed="rId2">
            <a:extLst/>
          </a:blip>
          <a:stretch>
            <a:fillRect/>
          </a:stretch>
        </p:blipFill>
        <p:spPr>
          <a:xfrm>
            <a:off x="4338887" y="1050672"/>
            <a:ext cx="5411494" cy="3609651"/>
          </a:xfrm>
          <a:prstGeom prst="rect">
            <a:avLst/>
          </a:prstGeom>
          <a:ln w="12700">
            <a:miter lim="400000"/>
          </a:ln>
        </p:spPr>
      </p:pic>
      <p:pic>
        <p:nvPicPr>
          <p:cNvPr id="1567" name="9.jpg" descr="9.jpg"/>
          <p:cNvPicPr>
            <a:picLocks noChangeAspect="1"/>
          </p:cNvPicPr>
          <p:nvPr/>
        </p:nvPicPr>
        <p:blipFill>
          <a:blip r:embed="rId3">
            <a:extLst/>
          </a:blip>
          <a:stretch>
            <a:fillRect/>
          </a:stretch>
        </p:blipFill>
        <p:spPr>
          <a:xfrm>
            <a:off x="519269" y="3494590"/>
            <a:ext cx="4499530" cy="3684399"/>
          </a:xfrm>
          <a:prstGeom prst="rect">
            <a:avLst/>
          </a:prstGeom>
          <a:ln w="12700">
            <a:miter lim="400000"/>
          </a:ln>
        </p:spPr>
      </p:pic>
      <p:sp>
        <p:nvSpPr>
          <p:cNvPr id="1568" name="“Let us hope that it is not true.…"/>
          <p:cNvSpPr txBox="1"/>
          <p:nvPr/>
        </p:nvSpPr>
        <p:spPr>
          <a:xfrm>
            <a:off x="510170" y="892309"/>
            <a:ext cx="3345478" cy="18286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3100" b="1">
                <a:latin typeface="Arial"/>
                <a:ea typeface="Arial"/>
                <a:cs typeface="Arial"/>
                <a:sym typeface="Arial"/>
              </a:defRPr>
            </a:pPr>
            <a:r>
              <a:t>“Let us hope that it is not true.</a:t>
            </a:r>
          </a:p>
          <a:p>
            <a:pPr algn="l">
              <a:defRPr sz="2500" b="1">
                <a:latin typeface="Arial"/>
                <a:ea typeface="Arial"/>
                <a:cs typeface="Arial"/>
                <a:sym typeface="Arial"/>
              </a:defRPr>
            </a:pPr>
            <a:endParaRPr/>
          </a:p>
          <a:p>
            <a:pPr algn="l">
              <a:defRPr sz="3100" b="1">
                <a:latin typeface="Arial"/>
                <a:ea typeface="Arial"/>
                <a:cs typeface="Arial"/>
                <a:sym typeface="Arial"/>
              </a:defRPr>
            </a:pPr>
            <a:r>
              <a:t>But if it is true…</a:t>
            </a:r>
          </a:p>
        </p:txBody>
      </p:sp>
      <p:sp>
        <p:nvSpPr>
          <p:cNvPr id="1569" name="… let us hope that it does not become generally known!”"/>
          <p:cNvSpPr txBox="1"/>
          <p:nvPr/>
        </p:nvSpPr>
        <p:spPr>
          <a:xfrm>
            <a:off x="5752945" y="5371206"/>
            <a:ext cx="3785814" cy="14603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3100" b="1">
                <a:latin typeface="Arial"/>
                <a:ea typeface="Arial"/>
                <a:cs typeface="Arial"/>
                <a:sym typeface="Arial"/>
              </a:defRPr>
            </a:lvl1pPr>
          </a:lstStyle>
          <a:p>
            <a:r>
              <a:t>… let us hope that it does not become generally known!”</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slow" advClick="1" p14:dur="1500">
        <p15:prstTrans prst="peelOff" invX="1"/>
      </p:transition>
    </mc:Choice>
    <mc:Choice Requires="p14">
      <p:transition spd="slow" p14:dur="1500">
        <p:wip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568"/>
                                        </p:tgtEl>
                                        <p:attrNameLst>
                                          <p:attrName>style.visibility</p:attrName>
                                        </p:attrNameLst>
                                      </p:cBhvr>
                                      <p:to>
                                        <p:strVal val="visible"/>
                                      </p:to>
                                    </p:set>
                                    <p:anim calcmode="lin" valueType="num">
                                      <p:cBhvr>
                                        <p:cTn id="7" dur="750" fill="hold"/>
                                        <p:tgtEl>
                                          <p:spTgt spid="1568"/>
                                        </p:tgtEl>
                                        <p:attrNameLst>
                                          <p:attrName>ppt_w</p:attrName>
                                        </p:attrNameLst>
                                      </p:cBhvr>
                                      <p:tavLst>
                                        <p:tav tm="0">
                                          <p:val>
                                            <p:fltVal val="0"/>
                                          </p:val>
                                        </p:tav>
                                        <p:tav tm="100000">
                                          <p:val>
                                            <p:strVal val="#ppt_w"/>
                                          </p:val>
                                        </p:tav>
                                      </p:tavLst>
                                    </p:anim>
                                    <p:anim calcmode="lin" valueType="num">
                                      <p:cBhvr>
                                        <p:cTn id="8" dur="750" fill="hold"/>
                                        <p:tgtEl>
                                          <p:spTgt spid="156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2" nodeType="clickEffect">
                                  <p:stCondLst>
                                    <p:cond delay="0"/>
                                  </p:stCondLst>
                                  <p:iterate>
                                    <p:tmAbs val="0"/>
                                  </p:iterate>
                                  <p:childTnLst>
                                    <p:set>
                                      <p:cBhvr>
                                        <p:cTn id="12" fill="hold"/>
                                        <p:tgtEl>
                                          <p:spTgt spid="1569"/>
                                        </p:tgtEl>
                                        <p:attrNameLst>
                                          <p:attrName>style.visibility</p:attrName>
                                        </p:attrNameLst>
                                      </p:cBhvr>
                                      <p:to>
                                        <p:strVal val="visible"/>
                                      </p:to>
                                    </p:set>
                                    <p:anim calcmode="lin" valueType="num">
                                      <p:cBhvr>
                                        <p:cTn id="13" dur="1000" fill="hold"/>
                                        <p:tgtEl>
                                          <p:spTgt spid="1569"/>
                                        </p:tgtEl>
                                        <p:attrNameLst>
                                          <p:attrName>ppt_x</p:attrName>
                                        </p:attrNameLst>
                                      </p:cBhvr>
                                      <p:tavLst>
                                        <p:tav tm="0">
                                          <p:val>
                                            <p:strVal val="1+#ppt_w/2"/>
                                          </p:val>
                                        </p:tav>
                                        <p:tav tm="100000">
                                          <p:val>
                                            <p:strVal val="#ppt_x"/>
                                          </p:val>
                                        </p:tav>
                                      </p:tavLst>
                                    </p:anim>
                                    <p:anim calcmode="lin" valueType="num">
                                      <p:cBhvr>
                                        <p:cTn id="14" dur="1000" fill="hold"/>
                                        <p:tgtEl>
                                          <p:spTgt spid="15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8" grpId="1" animBg="1" advAuto="0"/>
      <p:bldP spid="1569" grpId="2"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71" name="In the US, many states actually did try to keep it from being “generally known.”"/>
          <p:cNvSpPr/>
          <p:nvPr/>
        </p:nvSpPr>
        <p:spPr>
          <a:xfrm>
            <a:off x="6861943" y="991136"/>
            <a:ext cx="2921001" cy="33776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08000">
              <a:lnSpc>
                <a:spcPts val="3800"/>
              </a:lnSpc>
              <a:tabLst>
                <a:tab pos="927100" algn="l"/>
              </a:tabLst>
              <a:defRPr b="1">
                <a:latin typeface="Arial"/>
                <a:ea typeface="Arial"/>
                <a:cs typeface="Arial"/>
                <a:sym typeface="Arial"/>
              </a:defRPr>
            </a:lvl1pPr>
          </a:lstStyle>
          <a:p>
            <a:r>
              <a:t>In the US, many states actually did try to keep it from being “generally known.”</a:t>
            </a:r>
          </a:p>
        </p:txBody>
      </p:sp>
      <p:pic>
        <p:nvPicPr>
          <p:cNvPr id="1572" name="BE053411-Standard.tiff" descr="BE053411-Standard.tiff"/>
          <p:cNvPicPr>
            <a:picLocks noChangeAspect="1"/>
          </p:cNvPicPr>
          <p:nvPr/>
        </p:nvPicPr>
        <p:blipFill>
          <a:blip r:embed="rId3">
            <a:extLst/>
          </a:blip>
          <a:stretch>
            <a:fillRect/>
          </a:stretch>
        </p:blipFill>
        <p:spPr>
          <a:xfrm>
            <a:off x="510146" y="318919"/>
            <a:ext cx="5307314" cy="4162599"/>
          </a:xfrm>
          <a:prstGeom prst="rect">
            <a:avLst/>
          </a:prstGeom>
          <a:ln w="38100">
            <a:solidFill>
              <a:srgbClr val="FFFFFF"/>
            </a:solidFill>
            <a:miter lim="400000"/>
          </a:ln>
          <a:effectLst>
            <a:outerShdw blurRad="139700" dist="114300" dir="3120003" rotWithShape="0">
              <a:srgbClr val="141414">
                <a:alpha val="60998"/>
              </a:srgbClr>
            </a:outerShdw>
          </a:effectLst>
        </p:spPr>
      </p:pic>
      <p:pic>
        <p:nvPicPr>
          <p:cNvPr id="1573" name="Video%20-%20Inherit%20the%20Wind.tiff" descr="Video%20-%20Inherit%20the%20Wind.tiff"/>
          <p:cNvPicPr>
            <a:picLocks noChangeAspect="1"/>
          </p:cNvPicPr>
          <p:nvPr/>
        </p:nvPicPr>
        <p:blipFill>
          <a:blip r:embed="rId4">
            <a:extLst/>
          </a:blip>
          <a:stretch>
            <a:fillRect/>
          </a:stretch>
        </p:blipFill>
        <p:spPr>
          <a:xfrm>
            <a:off x="6733870" y="632026"/>
            <a:ext cx="2921001" cy="5355168"/>
          </a:xfrm>
          <a:prstGeom prst="rect">
            <a:avLst/>
          </a:prstGeom>
          <a:ln w="12700">
            <a:miter lim="400000"/>
          </a:ln>
          <a:effectLst>
            <a:outerShdw blurRad="139700" dist="114300" dir="3120003" rotWithShape="0">
              <a:srgbClr val="141414">
                <a:alpha val="60998"/>
              </a:srgbClr>
            </a:outerShdw>
          </a:effectLst>
        </p:spPr>
      </p:pic>
      <p:pic>
        <p:nvPicPr>
          <p:cNvPr id="1574" name="1.png" descr="1.png"/>
          <p:cNvPicPr>
            <a:picLocks noChangeAspect="1"/>
          </p:cNvPicPr>
          <p:nvPr/>
        </p:nvPicPr>
        <p:blipFill>
          <a:blip r:embed="rId5">
            <a:extLst/>
          </a:blip>
          <a:stretch>
            <a:fillRect/>
          </a:stretch>
        </p:blipFill>
        <p:spPr>
          <a:xfrm>
            <a:off x="978648" y="4965589"/>
            <a:ext cx="4857862" cy="2231018"/>
          </a:xfrm>
          <a:prstGeom prst="rect">
            <a:avLst/>
          </a:prstGeom>
          <a:ln w="12700">
            <a:miter lim="400000"/>
          </a:ln>
        </p:spPr>
      </p:pic>
      <p:pic>
        <p:nvPicPr>
          <p:cNvPr id="1575" name="trial3.tiff" descr="trial3.tiff"/>
          <p:cNvPicPr>
            <a:picLocks noChangeAspect="1"/>
          </p:cNvPicPr>
          <p:nvPr/>
        </p:nvPicPr>
        <p:blipFill>
          <a:blip r:embed="rId6">
            <a:extLst/>
          </a:blip>
          <a:stretch>
            <a:fillRect/>
          </a:stretch>
        </p:blipFill>
        <p:spPr>
          <a:xfrm>
            <a:off x="960353" y="3667397"/>
            <a:ext cx="4894452" cy="3628817"/>
          </a:xfrm>
          <a:prstGeom prst="rect">
            <a:avLst/>
          </a:prstGeom>
          <a:ln w="38100">
            <a:solidFill>
              <a:srgbClr val="FFFFFF"/>
            </a:solidFill>
            <a:miter lim="400000"/>
          </a:ln>
          <a:effectLst>
            <a:outerShdw blurRad="139700" dist="114300" dir="3120003" rotWithShape="0">
              <a:srgbClr val="141414">
                <a:alpha val="60998"/>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push/>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574"/>
                                        </p:tgtEl>
                                        <p:attrNameLst>
                                          <p:attrName>style.visibility</p:attrName>
                                        </p:attrNameLst>
                                      </p:cBhvr>
                                      <p:to>
                                        <p:strVal val="visible"/>
                                      </p:to>
                                    </p:set>
                                    <p:anim calcmode="lin" valueType="num">
                                      <p:cBhvr>
                                        <p:cTn id="7" dur="750" fill="hold"/>
                                        <p:tgtEl>
                                          <p:spTgt spid="1574"/>
                                        </p:tgtEl>
                                        <p:attrNameLst>
                                          <p:attrName>ppt_w</p:attrName>
                                        </p:attrNameLst>
                                      </p:cBhvr>
                                      <p:tavLst>
                                        <p:tav tm="0">
                                          <p:val>
                                            <p:fltVal val="0"/>
                                          </p:val>
                                        </p:tav>
                                        <p:tav tm="100000">
                                          <p:val>
                                            <p:strVal val="#ppt_w"/>
                                          </p:val>
                                        </p:tav>
                                      </p:tavLst>
                                    </p:anim>
                                    <p:anim calcmode="lin" valueType="num">
                                      <p:cBhvr>
                                        <p:cTn id="8" dur="750" fill="hold"/>
                                        <p:tgtEl>
                                          <p:spTgt spid="15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2" nodeType="clickEffect">
                                  <p:stCondLst>
                                    <p:cond delay="0"/>
                                  </p:stCondLst>
                                  <p:iterate>
                                    <p:tmAbs val="0"/>
                                  </p:iterate>
                                  <p:childTnLst>
                                    <p:set>
                                      <p:cBhvr>
                                        <p:cTn id="12" fill="hold"/>
                                        <p:tgtEl>
                                          <p:spTgt spid="1573"/>
                                        </p:tgtEl>
                                        <p:attrNameLst>
                                          <p:attrName>style.visibility</p:attrName>
                                        </p:attrNameLst>
                                      </p:cBhvr>
                                      <p:to>
                                        <p:strVal val="visible"/>
                                      </p:to>
                                    </p:set>
                                    <p:anim calcmode="lin" valueType="num">
                                      <p:cBhvr>
                                        <p:cTn id="13" dur="1500" fill="hold"/>
                                        <p:tgtEl>
                                          <p:spTgt spid="1573"/>
                                        </p:tgtEl>
                                        <p:attrNameLst>
                                          <p:attrName>ppt_x</p:attrName>
                                        </p:attrNameLst>
                                      </p:cBhvr>
                                      <p:tavLst>
                                        <p:tav tm="0">
                                          <p:val>
                                            <p:strVal val="1+#ppt_w/2"/>
                                          </p:val>
                                        </p:tav>
                                        <p:tav tm="100000">
                                          <p:val>
                                            <p:strVal val="#ppt_x"/>
                                          </p:val>
                                        </p:tav>
                                      </p:tavLst>
                                    </p:anim>
                                    <p:anim calcmode="lin" valueType="num">
                                      <p:cBhvr>
                                        <p:cTn id="14" dur="1500" fill="hold"/>
                                        <p:tgtEl>
                                          <p:spTgt spid="157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3" nodeType="clickEffect">
                                  <p:stCondLst>
                                    <p:cond delay="0"/>
                                  </p:stCondLst>
                                  <p:iterate>
                                    <p:tmAbs val="0"/>
                                  </p:iterate>
                                  <p:childTnLst>
                                    <p:set>
                                      <p:cBhvr>
                                        <p:cTn id="18" fill="hold"/>
                                        <p:tgtEl>
                                          <p:spTgt spid="1575"/>
                                        </p:tgtEl>
                                        <p:attrNameLst>
                                          <p:attrName>style.visibility</p:attrName>
                                        </p:attrNameLst>
                                      </p:cBhvr>
                                      <p:to>
                                        <p:strVal val="visible"/>
                                      </p:to>
                                    </p:set>
                                    <p:anim calcmode="lin" valueType="num">
                                      <p:cBhvr>
                                        <p:cTn id="19" dur="1500" fill="hold"/>
                                        <p:tgtEl>
                                          <p:spTgt spid="1575"/>
                                        </p:tgtEl>
                                        <p:attrNameLst>
                                          <p:attrName>ppt_x</p:attrName>
                                        </p:attrNameLst>
                                      </p:cBhvr>
                                      <p:tavLst>
                                        <p:tav tm="0">
                                          <p:val>
                                            <p:strVal val="#ppt_x"/>
                                          </p:val>
                                        </p:tav>
                                        <p:tav tm="100000">
                                          <p:val>
                                            <p:strVal val="#ppt_x"/>
                                          </p:val>
                                        </p:tav>
                                      </p:tavLst>
                                    </p:anim>
                                    <p:anim calcmode="lin" valueType="num">
                                      <p:cBhvr>
                                        <p:cTn id="20" dur="1500" fill="hold"/>
                                        <p:tgtEl>
                                          <p:spTgt spid="15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3" grpId="2" animBg="1" advAuto="0"/>
      <p:bldP spid="1574" grpId="1" animBg="1" advAuto="0"/>
      <p:bldP spid="1575" grpId="3"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79" name="• The Scopes was convicted - and the Butler Act remained on the books.…"/>
          <p:cNvSpPr/>
          <p:nvPr/>
        </p:nvSpPr>
        <p:spPr>
          <a:xfrm>
            <a:off x="4632467" y="79151"/>
            <a:ext cx="5321301" cy="375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508000">
              <a:lnSpc>
                <a:spcPts val="3400"/>
              </a:lnSpc>
              <a:tabLst>
                <a:tab pos="927100" algn="l"/>
              </a:tabLst>
              <a:defRPr sz="2900" b="1">
                <a:latin typeface="Arial"/>
                <a:ea typeface="Arial"/>
                <a:cs typeface="Arial"/>
                <a:sym typeface="Arial"/>
              </a:defRPr>
            </a:pPr>
            <a:endParaRPr/>
          </a:p>
          <a:p>
            <a:pPr defTabSz="508000">
              <a:lnSpc>
                <a:spcPts val="3400"/>
              </a:lnSpc>
              <a:tabLst>
                <a:tab pos="927100" algn="l"/>
              </a:tabLst>
              <a:defRPr sz="2900" b="1">
                <a:latin typeface="Arial"/>
                <a:ea typeface="Arial"/>
                <a:cs typeface="Arial"/>
                <a:sym typeface="Arial"/>
              </a:defRPr>
            </a:pPr>
            <a:r>
              <a:rPr>
                <a:solidFill>
                  <a:srgbClr val="F5EC00"/>
                </a:solidFill>
              </a:rPr>
              <a:t>• The Scopes was convicted -</a:t>
            </a:r>
            <a:r>
              <a:t> </a:t>
            </a:r>
            <a:r>
              <a:rPr i="1"/>
              <a:t>and the Butler Act remained on the books.</a:t>
            </a:r>
          </a:p>
          <a:p>
            <a:pPr defTabSz="508000">
              <a:lnSpc>
                <a:spcPts val="3400"/>
              </a:lnSpc>
              <a:tabLst>
                <a:tab pos="927100" algn="l"/>
              </a:tabLst>
              <a:defRPr sz="2900" b="1">
                <a:latin typeface="Arial"/>
                <a:ea typeface="Arial"/>
                <a:cs typeface="Arial"/>
                <a:sym typeface="Arial"/>
              </a:defRPr>
            </a:pPr>
            <a:endParaRPr i="1"/>
          </a:p>
          <a:p>
            <a:pPr defTabSz="508000">
              <a:lnSpc>
                <a:spcPts val="3400"/>
              </a:lnSpc>
              <a:tabLst>
                <a:tab pos="927100" algn="l"/>
              </a:tabLst>
              <a:defRPr sz="2900" b="1">
                <a:latin typeface="Arial"/>
                <a:ea typeface="Arial"/>
                <a:cs typeface="Arial"/>
                <a:sym typeface="Arial"/>
              </a:defRPr>
            </a:pPr>
            <a:r>
              <a:t>• Teaching evolution remained banned in 6 states.</a:t>
            </a:r>
          </a:p>
        </p:txBody>
      </p:sp>
      <p:pic>
        <p:nvPicPr>
          <p:cNvPr id="1580" name="BE053411-Standard.tiff" descr="BE053411-Standard.tiff"/>
          <p:cNvPicPr>
            <a:picLocks noChangeAspect="1"/>
          </p:cNvPicPr>
          <p:nvPr/>
        </p:nvPicPr>
        <p:blipFill>
          <a:blip r:embed="rId3">
            <a:extLst/>
          </a:blip>
          <a:stretch>
            <a:fillRect/>
          </a:stretch>
        </p:blipFill>
        <p:spPr>
          <a:xfrm>
            <a:off x="279400" y="404241"/>
            <a:ext cx="3772853" cy="2959101"/>
          </a:xfrm>
          <a:prstGeom prst="rect">
            <a:avLst/>
          </a:prstGeom>
          <a:ln w="38100">
            <a:solidFill>
              <a:srgbClr val="FFFFFF"/>
            </a:solidFill>
            <a:miter lim="400000"/>
          </a:ln>
          <a:effectLst>
            <a:outerShdw blurRad="139700" dist="114300" dir="3120003" rotWithShape="0">
              <a:srgbClr val="141414">
                <a:alpha val="60998"/>
              </a:srgbClr>
            </a:outerShdw>
          </a:effectLst>
        </p:spPr>
      </p:pic>
      <p:pic>
        <p:nvPicPr>
          <p:cNvPr id="1581" name="Epperson1_f.tiff" descr="Epperson1_f.tiff"/>
          <p:cNvPicPr>
            <a:picLocks noChangeAspect="1"/>
          </p:cNvPicPr>
          <p:nvPr/>
        </p:nvPicPr>
        <p:blipFill>
          <a:blip r:embed="rId4">
            <a:extLst/>
          </a:blip>
          <a:stretch>
            <a:fillRect/>
          </a:stretch>
        </p:blipFill>
        <p:spPr>
          <a:xfrm>
            <a:off x="6707771" y="2590800"/>
            <a:ext cx="2694138" cy="4318000"/>
          </a:xfrm>
          <a:prstGeom prst="rect">
            <a:avLst/>
          </a:prstGeom>
          <a:ln w="50800">
            <a:solidFill>
              <a:srgbClr val="FFFFFF"/>
            </a:solidFill>
            <a:miter lim="400000"/>
          </a:ln>
          <a:effectLst>
            <a:outerShdw blurRad="127000" dist="139700" dir="2700000" rotWithShape="0">
              <a:srgbClr val="000000">
                <a:alpha val="75000"/>
              </a:srgbClr>
            </a:outerShdw>
          </a:effectLst>
        </p:spPr>
      </p:pic>
      <p:sp>
        <p:nvSpPr>
          <p:cNvPr id="1582" name="Until 1965, when Susan Epperson, a second year Biology teacher in Little Rock, filed a lawsuit against the state of Arkansas."/>
          <p:cNvSpPr/>
          <p:nvPr/>
        </p:nvSpPr>
        <p:spPr>
          <a:xfrm>
            <a:off x="177800" y="4800600"/>
            <a:ext cx="6324600" cy="17659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508000">
              <a:lnSpc>
                <a:spcPts val="3400"/>
              </a:lnSpc>
              <a:tabLst>
                <a:tab pos="927100" algn="l"/>
              </a:tabLst>
              <a:defRPr sz="2900" b="1">
                <a:latin typeface="Arial"/>
                <a:ea typeface="Arial"/>
                <a:cs typeface="Arial"/>
                <a:sym typeface="Arial"/>
              </a:defRPr>
            </a:pPr>
            <a:r>
              <a:t>Until 1965, when </a:t>
            </a:r>
            <a:r>
              <a:rPr>
                <a:solidFill>
                  <a:srgbClr val="F5EC00"/>
                </a:solidFill>
              </a:rPr>
              <a:t>Susan Epperson</a:t>
            </a:r>
            <a:r>
              <a:t>, a second year Biology teacher in Little Rock, filed a lawsuit against the state of Arkansas.</a:t>
            </a:r>
          </a:p>
        </p:txBody>
      </p:sp>
      <p:pic>
        <p:nvPicPr>
          <p:cNvPr id="1583" name="epperson-2.jpg" descr="epperson-2.jpg"/>
          <p:cNvPicPr>
            <a:picLocks noChangeAspect="1"/>
          </p:cNvPicPr>
          <p:nvPr/>
        </p:nvPicPr>
        <p:blipFill>
          <a:blip r:embed="rId5">
            <a:extLst/>
          </a:blip>
          <a:stretch>
            <a:fillRect/>
          </a:stretch>
        </p:blipFill>
        <p:spPr>
          <a:xfrm>
            <a:off x="151975" y="285750"/>
            <a:ext cx="5643583" cy="3759200"/>
          </a:xfrm>
          <a:prstGeom prst="rect">
            <a:avLst/>
          </a:prstGeom>
          <a:ln w="12700">
            <a:miter lim="400000"/>
          </a:ln>
        </p:spPr>
      </p:pic>
      <p:pic>
        <p:nvPicPr>
          <p:cNvPr id="1584" name="epperson-scopes.png" descr="epperson-scopes.png"/>
          <p:cNvPicPr>
            <a:picLocks noChangeAspect="1"/>
          </p:cNvPicPr>
          <p:nvPr/>
        </p:nvPicPr>
        <p:blipFill>
          <a:blip r:embed="rId6">
            <a:extLst/>
          </a:blip>
          <a:stretch>
            <a:fillRect/>
          </a:stretch>
        </p:blipFill>
        <p:spPr>
          <a:xfrm>
            <a:off x="394078" y="228600"/>
            <a:ext cx="5159376" cy="3873500"/>
          </a:xfrm>
          <a:prstGeom prst="rect">
            <a:avLst/>
          </a:prstGeom>
          <a:ln w="50800">
            <a:solidFill>
              <a:srgbClr val="FFFFFF"/>
            </a:solidFill>
            <a:miter lim="400000"/>
          </a:ln>
          <a:effectLst>
            <a:outerShdw blurRad="127000" dist="139700" dir="2700000" rotWithShape="0">
              <a:srgbClr val="000000">
                <a:alpha val="7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1582"/>
                                        </p:tgtEl>
                                        <p:attrNameLst>
                                          <p:attrName>style.visibility</p:attrName>
                                        </p:attrNameLst>
                                      </p:cBhvr>
                                      <p:to>
                                        <p:strVal val="visible"/>
                                      </p:to>
                                    </p:set>
                                    <p:anim calcmode="lin" valueType="num">
                                      <p:cBhvr>
                                        <p:cTn id="7" dur="1500" fill="hold"/>
                                        <p:tgtEl>
                                          <p:spTgt spid="1582"/>
                                        </p:tgtEl>
                                        <p:attrNameLst>
                                          <p:attrName>ppt_x</p:attrName>
                                        </p:attrNameLst>
                                      </p:cBhvr>
                                      <p:tavLst>
                                        <p:tav tm="0">
                                          <p:val>
                                            <p:strVal val="0-#ppt_w/2"/>
                                          </p:val>
                                        </p:tav>
                                        <p:tav tm="100000">
                                          <p:val>
                                            <p:strVal val="#ppt_x"/>
                                          </p:val>
                                        </p:tav>
                                      </p:tavLst>
                                    </p:anim>
                                    <p:anim calcmode="lin" valueType="num">
                                      <p:cBhvr>
                                        <p:cTn id="8" dur="1500" fill="hold"/>
                                        <p:tgtEl>
                                          <p:spTgt spid="1582"/>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fill="hold" grpId="2" nodeType="afterEffect">
                                  <p:stCondLst>
                                    <p:cond delay="0"/>
                                  </p:stCondLst>
                                  <p:iterate>
                                    <p:tmAbs val="0"/>
                                  </p:iterate>
                                  <p:childTnLst>
                                    <p:set>
                                      <p:cBhvr>
                                        <p:cTn id="11" fill="hold"/>
                                        <p:tgtEl>
                                          <p:spTgt spid="1581"/>
                                        </p:tgtEl>
                                        <p:attrNameLst>
                                          <p:attrName>style.visibility</p:attrName>
                                        </p:attrNameLst>
                                      </p:cBhvr>
                                      <p:to>
                                        <p:strVal val="visible"/>
                                      </p:to>
                                    </p:set>
                                    <p:anim calcmode="lin" valueType="num">
                                      <p:cBhvr>
                                        <p:cTn id="12" dur="1500" fill="hold"/>
                                        <p:tgtEl>
                                          <p:spTgt spid="1581"/>
                                        </p:tgtEl>
                                        <p:attrNameLst>
                                          <p:attrName>ppt_x</p:attrName>
                                        </p:attrNameLst>
                                      </p:cBhvr>
                                      <p:tavLst>
                                        <p:tav tm="0">
                                          <p:val>
                                            <p:strVal val="1+#ppt_w/2"/>
                                          </p:val>
                                        </p:tav>
                                        <p:tav tm="100000">
                                          <p:val>
                                            <p:strVal val="#ppt_x"/>
                                          </p:val>
                                        </p:tav>
                                      </p:tavLst>
                                    </p:anim>
                                    <p:anim calcmode="lin" valueType="num">
                                      <p:cBhvr>
                                        <p:cTn id="13" dur="1500" fill="hold"/>
                                        <p:tgtEl>
                                          <p:spTgt spid="1581"/>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9" presetClass="exit" fill="hold" grpId="3" nodeType="afterEffect">
                                  <p:stCondLst>
                                    <p:cond delay="0"/>
                                  </p:stCondLst>
                                  <p:iterate>
                                    <p:tmAbs val="0"/>
                                  </p:iterate>
                                  <p:childTnLst>
                                    <p:animEffect transition="out" filter="dissolve">
                                      <p:cBhvr>
                                        <p:cTn id="16" dur="1000" fill="hold"/>
                                        <p:tgtEl>
                                          <p:spTgt spid="1579"/>
                                        </p:tgtEl>
                                      </p:cBhvr>
                                    </p:animEffect>
                                    <p:set>
                                      <p:cBhvr>
                                        <p:cTn id="17" fill="hold">
                                          <p:stCondLst>
                                            <p:cond delay="999"/>
                                          </p:stCondLst>
                                        </p:cTn>
                                        <p:tgtEl>
                                          <p:spTgt spid="157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4" nodeType="clickEffect">
                                  <p:stCondLst>
                                    <p:cond delay="0"/>
                                  </p:stCondLst>
                                  <p:iterate>
                                    <p:tmAbs val="0"/>
                                  </p:iterate>
                                  <p:childTnLst>
                                    <p:set>
                                      <p:cBhvr>
                                        <p:cTn id="21" fill="hold"/>
                                        <p:tgtEl>
                                          <p:spTgt spid="1583"/>
                                        </p:tgtEl>
                                        <p:attrNameLst>
                                          <p:attrName>style.visibility</p:attrName>
                                        </p:attrNameLst>
                                      </p:cBhvr>
                                      <p:to>
                                        <p:strVal val="visible"/>
                                      </p:to>
                                    </p:set>
                                    <p:anim calcmode="lin" valueType="num">
                                      <p:cBhvr>
                                        <p:cTn id="22" dur="1000" fill="hold"/>
                                        <p:tgtEl>
                                          <p:spTgt spid="1583"/>
                                        </p:tgtEl>
                                        <p:attrNameLst>
                                          <p:attrName>ppt_x</p:attrName>
                                        </p:attrNameLst>
                                      </p:cBhvr>
                                      <p:tavLst>
                                        <p:tav tm="0">
                                          <p:val>
                                            <p:strVal val="0-#ppt_w/2"/>
                                          </p:val>
                                        </p:tav>
                                        <p:tav tm="100000">
                                          <p:val>
                                            <p:strVal val="#ppt_x"/>
                                          </p:val>
                                        </p:tav>
                                      </p:tavLst>
                                    </p:anim>
                                    <p:anim calcmode="lin" valueType="num">
                                      <p:cBhvr>
                                        <p:cTn id="23" dur="1000" fill="hold"/>
                                        <p:tgtEl>
                                          <p:spTgt spid="158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5" presetClass="entr" presetSubtype="8" fill="hold" grpId="5" nodeType="clickEffect">
                                  <p:stCondLst>
                                    <p:cond delay="0"/>
                                  </p:stCondLst>
                                  <p:iterate>
                                    <p:tmAbs val="0"/>
                                  </p:iterate>
                                  <p:childTnLst>
                                    <p:set>
                                      <p:cBhvr>
                                        <p:cTn id="27" fill="hold"/>
                                        <p:tgtEl>
                                          <p:spTgt spid="1584"/>
                                        </p:tgtEl>
                                        <p:attrNameLst>
                                          <p:attrName>style.visibility</p:attrName>
                                        </p:attrNameLst>
                                      </p:cBhvr>
                                      <p:to>
                                        <p:strVal val="visible"/>
                                      </p:to>
                                    </p:set>
                                    <p:anim calcmode="lin" valueType="num">
                                      <p:cBhvr>
                                        <p:cTn id="28" dur="1000" fill="hold"/>
                                        <p:tgtEl>
                                          <p:spTgt spid="1584"/>
                                        </p:tgtEl>
                                        <p:attrNameLst>
                                          <p:attrName>ppt_w</p:attrName>
                                        </p:attrNameLst>
                                      </p:cBhvr>
                                      <p:tavLst>
                                        <p:tav tm="0">
                                          <p:val>
                                            <p:fltVal val="0"/>
                                          </p:val>
                                        </p:tav>
                                        <p:tav tm="100000">
                                          <p:val>
                                            <p:strVal val="#ppt_w"/>
                                          </p:val>
                                        </p:tav>
                                      </p:tavLst>
                                    </p:anim>
                                    <p:anim calcmode="lin" valueType="num">
                                      <p:cBhvr>
                                        <p:cTn id="29" dur="1000" fill="hold"/>
                                        <p:tgtEl>
                                          <p:spTgt spid="1584"/>
                                        </p:tgtEl>
                                        <p:attrNameLst>
                                          <p:attrName>ppt_h</p:attrName>
                                        </p:attrNameLst>
                                      </p:cBhvr>
                                      <p:tavLst>
                                        <p:tav tm="0">
                                          <p:val>
                                            <p:fltVal val="0"/>
                                          </p:val>
                                        </p:tav>
                                        <p:tav tm="100000">
                                          <p:val>
                                            <p:strVal val="#ppt_h"/>
                                          </p:val>
                                        </p:tav>
                                      </p:tavLst>
                                    </p:anim>
                                    <p:anim calcmode="lin" valueType="num">
                                      <p:cBhvr>
                                        <p:cTn id="30" dur="1000" fill="hold"/>
                                        <p:tgtEl>
                                          <p:spTgt spid="1584"/>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158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9" grpId="3" animBg="1" advAuto="0"/>
      <p:bldP spid="1581" grpId="2" animBg="1" advAuto="0"/>
      <p:bldP spid="1582" grpId="1" animBg="1" advAuto="0"/>
      <p:bldP spid="1583" grpId="4" animBg="1" advAuto="0"/>
      <p:bldP spid="1584" grpId="5"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8" name="1982: I’m just an innocent Cell Biologist, working in my lab... and the phone rings."/>
          <p:cNvSpPr txBox="1"/>
          <p:nvPr/>
        </p:nvSpPr>
        <p:spPr>
          <a:xfrm>
            <a:off x="5138434" y="149646"/>
            <a:ext cx="4397564" cy="1116361"/>
          </a:xfrm>
          <a:prstGeom prst="rect">
            <a:avLst/>
          </a:prstGeom>
          <a:ln w="12700">
            <a:miter lim="400000"/>
          </a:ln>
          <a:extLst>
            <a:ext uri="{C572A759-6A51-4108-AA02-DFA0A04FC94B}">
              <ma14:wrappingTextBoxFlag xmlns:ma14="http://schemas.microsoft.com/office/mac/drawingml/2011/main" val="1"/>
            </a:ext>
          </a:extLst>
        </p:spPr>
        <p:txBody>
          <a:bodyPr lIns="29765" tIns="29765" rIns="29765" bIns="29765" anchor="ctr">
            <a:spAutoFit/>
          </a:bodyPr>
          <a:lstStyle>
            <a:lvl1pPr defTabSz="456406">
              <a:defRPr sz="2400" b="1">
                <a:latin typeface="Arial"/>
                <a:ea typeface="Arial"/>
                <a:cs typeface="Arial"/>
                <a:sym typeface="Arial"/>
              </a:defRPr>
            </a:lvl1pPr>
          </a:lstStyle>
          <a:p>
            <a:r>
              <a:t>1982: I’m just an innocent Cell Biologist, working in my lab... and the phone rings.</a:t>
            </a:r>
          </a:p>
        </p:txBody>
      </p:sp>
      <p:pic>
        <p:nvPicPr>
          <p:cNvPr id="1589" name="Ken-1994.png" descr="Ken-1994.png"/>
          <p:cNvPicPr>
            <a:picLocks noChangeAspect="1"/>
          </p:cNvPicPr>
          <p:nvPr/>
        </p:nvPicPr>
        <p:blipFill>
          <a:blip r:embed="rId2">
            <a:extLst/>
          </a:blip>
          <a:stretch>
            <a:fillRect/>
          </a:stretch>
        </p:blipFill>
        <p:spPr>
          <a:xfrm>
            <a:off x="925958" y="3927871"/>
            <a:ext cx="4054030" cy="3065861"/>
          </a:xfrm>
          <a:prstGeom prst="rect">
            <a:avLst/>
          </a:prstGeom>
          <a:ln w="12700">
            <a:miter lim="400000"/>
          </a:ln>
          <a:effectLst>
            <a:outerShdw blurRad="88900" dist="101600" dir="2700000" rotWithShape="0">
              <a:srgbClr val="000000">
                <a:alpha val="75000"/>
              </a:srgbClr>
            </a:outerShdw>
          </a:effectLst>
        </p:spPr>
      </p:pic>
      <p:grpSp>
        <p:nvGrpSpPr>
          <p:cNvPr id="1592" name="Group"/>
          <p:cNvGrpSpPr/>
          <p:nvPr/>
        </p:nvGrpSpPr>
        <p:grpSpPr>
          <a:xfrm>
            <a:off x="374764" y="411405"/>
            <a:ext cx="2779618" cy="3721101"/>
            <a:chOff x="0" y="0"/>
            <a:chExt cx="2779616" cy="3721099"/>
          </a:xfrm>
        </p:grpSpPr>
        <p:pic>
          <p:nvPicPr>
            <p:cNvPr id="1590" name="1.png" descr="1.png"/>
            <p:cNvPicPr>
              <a:picLocks noChangeAspect="1"/>
            </p:cNvPicPr>
            <p:nvPr/>
          </p:nvPicPr>
          <p:blipFill>
            <a:blip r:embed="rId3">
              <a:extLst/>
            </a:blip>
            <a:stretch>
              <a:fillRect/>
            </a:stretch>
          </p:blipFill>
          <p:spPr>
            <a:xfrm>
              <a:off x="0" y="0"/>
              <a:ext cx="2779617" cy="3721100"/>
            </a:xfrm>
            <a:prstGeom prst="rect">
              <a:avLst/>
            </a:prstGeom>
            <a:ln w="12700" cap="flat">
              <a:solidFill>
                <a:srgbClr val="000000"/>
              </a:solidFill>
              <a:prstDash val="solid"/>
              <a:miter lim="400000"/>
            </a:ln>
            <a:effectLst>
              <a:outerShdw blurRad="88900" dist="101600" dir="2700000" rotWithShape="0">
                <a:srgbClr val="000000">
                  <a:alpha val="75000"/>
                </a:srgbClr>
              </a:outerShdw>
            </a:effectLst>
          </p:spPr>
        </p:pic>
        <p:sp>
          <p:nvSpPr>
            <p:cNvPr id="1591" name="Joe Levine"/>
            <p:cNvSpPr txBox="1"/>
            <p:nvPr/>
          </p:nvSpPr>
          <p:spPr>
            <a:xfrm>
              <a:off x="249221" y="2980095"/>
              <a:ext cx="2282033" cy="3805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9765" tIns="29765" rIns="29765" bIns="29765" numCol="1" anchor="ctr">
              <a:spAutoFit/>
            </a:bodyPr>
            <a:lstStyle>
              <a:lvl1pPr defTabSz="456406">
                <a:defRPr sz="2200" b="1">
                  <a:latin typeface="Arial"/>
                  <a:ea typeface="Arial"/>
                  <a:cs typeface="Arial"/>
                  <a:sym typeface="Arial"/>
                </a:defRPr>
              </a:lvl1pPr>
            </a:lstStyle>
            <a:p>
              <a:r>
                <a:t>Joe Levine</a:t>
              </a:r>
            </a:p>
          </p:txBody>
        </p:sp>
      </p:grpSp>
      <p:sp>
        <p:nvSpPr>
          <p:cNvPr id="1593" name="Joe Levine: “Want to write a HS Biology textbook?”"/>
          <p:cNvSpPr txBox="1"/>
          <p:nvPr/>
        </p:nvSpPr>
        <p:spPr>
          <a:xfrm>
            <a:off x="4725186" y="327446"/>
            <a:ext cx="4142597" cy="760761"/>
          </a:xfrm>
          <a:prstGeom prst="rect">
            <a:avLst/>
          </a:prstGeom>
          <a:ln w="12700">
            <a:miter lim="400000"/>
          </a:ln>
          <a:extLst>
            <a:ext uri="{C572A759-6A51-4108-AA02-DFA0A04FC94B}">
              <ma14:wrappingTextBoxFlag xmlns:ma14="http://schemas.microsoft.com/office/mac/drawingml/2011/main" val="1"/>
            </a:ext>
          </a:extLst>
        </p:spPr>
        <p:txBody>
          <a:bodyPr lIns="29765" tIns="29765" rIns="29765" bIns="29765" anchor="ctr">
            <a:spAutoFit/>
          </a:bodyPr>
          <a:lstStyle>
            <a:lvl1pPr defTabSz="456406">
              <a:defRPr sz="2400" b="1">
                <a:latin typeface="Arial"/>
                <a:ea typeface="Arial"/>
                <a:cs typeface="Arial"/>
                <a:sym typeface="Arial"/>
              </a:defRPr>
            </a:lvl1pPr>
          </a:lstStyle>
          <a:p>
            <a:r>
              <a:t>Joe Levine: “Want to write a HS Biology textbook?”</a:t>
            </a:r>
          </a:p>
        </p:txBody>
      </p:sp>
      <p:sp>
        <p:nvSpPr>
          <p:cNvPr id="1594" name="Ken: “Whaddayou, nuts?”"/>
          <p:cNvSpPr txBox="1"/>
          <p:nvPr/>
        </p:nvSpPr>
        <p:spPr>
          <a:xfrm>
            <a:off x="4643437" y="1663303"/>
            <a:ext cx="4534298" cy="419101"/>
          </a:xfrm>
          <a:prstGeom prst="rect">
            <a:avLst/>
          </a:prstGeom>
          <a:ln w="12700">
            <a:miter lim="400000"/>
          </a:ln>
          <a:extLst>
            <a:ext uri="{C572A759-6A51-4108-AA02-DFA0A04FC94B}">
              <ma14:wrappingTextBoxFlag xmlns:ma14="http://schemas.microsoft.com/office/mac/drawingml/2011/main" val="1"/>
            </a:ext>
          </a:extLst>
        </p:spPr>
        <p:txBody>
          <a:bodyPr lIns="29765" tIns="29765" rIns="29765" bIns="29765" anchor="ctr">
            <a:spAutoFit/>
          </a:bodyPr>
          <a:lstStyle>
            <a:lvl1pPr defTabSz="456406">
              <a:defRPr sz="2400" b="1">
                <a:solidFill>
                  <a:srgbClr val="F4A4C0"/>
                </a:solidFill>
                <a:latin typeface="Arial"/>
                <a:ea typeface="Arial"/>
                <a:cs typeface="Arial"/>
                <a:sym typeface="Arial"/>
              </a:defRPr>
            </a:lvl1pPr>
          </a:lstStyle>
          <a:p>
            <a:r>
              <a:t>Ken: “Whaddayou, nuts?”</a:t>
            </a:r>
          </a:p>
        </p:txBody>
      </p:sp>
      <p:pic>
        <p:nvPicPr>
          <p:cNvPr id="1595" name="image.png" descr="image.png"/>
          <p:cNvPicPr>
            <a:picLocks noChangeAspect="1"/>
          </p:cNvPicPr>
          <p:nvPr/>
        </p:nvPicPr>
        <p:blipFill>
          <a:blip r:embed="rId4">
            <a:extLst/>
          </a:blip>
          <a:stretch>
            <a:fillRect/>
          </a:stretch>
        </p:blipFill>
        <p:spPr>
          <a:xfrm>
            <a:off x="4538864" y="1529047"/>
            <a:ext cx="2688829" cy="3562124"/>
          </a:xfrm>
          <a:prstGeom prst="rect">
            <a:avLst/>
          </a:prstGeom>
          <a:ln w="12700">
            <a:solidFill>
              <a:srgbClr val="000000"/>
            </a:solidFill>
            <a:miter lim="400000"/>
          </a:ln>
          <a:effectLst>
            <a:outerShdw blurRad="88900" dist="101600" dir="2700000" rotWithShape="0">
              <a:srgbClr val="000000">
                <a:alpha val="75000"/>
              </a:srgbClr>
            </a:outerShdw>
          </a:effectLst>
        </p:spPr>
      </p:pic>
      <p:pic>
        <p:nvPicPr>
          <p:cNvPr id="1596" name="1.png" descr="1.png"/>
          <p:cNvPicPr>
            <a:picLocks noChangeAspect="1"/>
          </p:cNvPicPr>
          <p:nvPr/>
        </p:nvPicPr>
        <p:blipFill>
          <a:blip r:embed="rId5">
            <a:extLst/>
          </a:blip>
          <a:stretch>
            <a:fillRect/>
          </a:stretch>
        </p:blipFill>
        <p:spPr>
          <a:xfrm>
            <a:off x="6529531" y="2649140"/>
            <a:ext cx="3176318" cy="4296173"/>
          </a:xfrm>
          <a:prstGeom prst="rect">
            <a:avLst/>
          </a:prstGeom>
          <a:ln w="12700">
            <a:miter lim="400000"/>
          </a:ln>
        </p:spPr>
      </p:pic>
      <p:pic>
        <p:nvPicPr>
          <p:cNvPr id="1597" name="1.png" descr="1.png"/>
          <p:cNvPicPr>
            <a:picLocks noChangeAspect="1"/>
          </p:cNvPicPr>
          <p:nvPr/>
        </p:nvPicPr>
        <p:blipFill>
          <a:blip r:embed="rId6">
            <a:extLst/>
          </a:blip>
          <a:stretch>
            <a:fillRect/>
          </a:stretch>
        </p:blipFill>
        <p:spPr>
          <a:xfrm>
            <a:off x="357187" y="740891"/>
            <a:ext cx="4177110" cy="2626654"/>
          </a:xfrm>
          <a:prstGeom prst="rect">
            <a:avLst/>
          </a:prstGeom>
          <a:ln w="12700">
            <a:miter lim="400000"/>
          </a:ln>
        </p:spPr>
      </p:pic>
      <p:pic>
        <p:nvPicPr>
          <p:cNvPr id="1598" name="lionbook.jpg" descr="lionbook.jpg"/>
          <p:cNvPicPr>
            <a:picLocks noChangeAspect="1"/>
          </p:cNvPicPr>
          <p:nvPr/>
        </p:nvPicPr>
        <p:blipFill>
          <a:blip r:embed="rId7">
            <a:extLst/>
          </a:blip>
          <a:stretch>
            <a:fillRect/>
          </a:stretch>
        </p:blipFill>
        <p:spPr>
          <a:xfrm>
            <a:off x="6002713" y="2649140"/>
            <a:ext cx="2669007" cy="3601642"/>
          </a:xfrm>
          <a:prstGeom prst="rect">
            <a:avLst/>
          </a:prstGeom>
          <a:ln w="12700">
            <a:miter lim="400000"/>
          </a:ln>
          <a:effectLst>
            <a:outerShdw blurRad="38100" dist="63500" dir="2700000" rotWithShape="0">
              <a:srgbClr val="343434">
                <a:alpha val="75000"/>
              </a:srgbClr>
            </a:outerShdw>
          </a:effectLst>
        </p:spPr>
      </p:pic>
      <p:pic>
        <p:nvPicPr>
          <p:cNvPr id="1599" name="image.jpg" descr="image.jpg"/>
          <p:cNvPicPr>
            <a:picLocks/>
          </p:cNvPicPr>
          <p:nvPr/>
        </p:nvPicPr>
        <p:blipFill>
          <a:blip r:embed="rId8">
            <a:extLst/>
          </a:blip>
          <a:stretch>
            <a:fillRect/>
          </a:stretch>
        </p:blipFill>
        <p:spPr>
          <a:xfrm>
            <a:off x="7174617" y="3631406"/>
            <a:ext cx="2807892" cy="3581798"/>
          </a:xfrm>
          <a:prstGeom prst="rect">
            <a:avLst/>
          </a:prstGeom>
          <a:ln w="12700">
            <a:solidFill>
              <a:srgbClr val="000000"/>
            </a:solidFill>
            <a:miter lim="400000"/>
          </a:ln>
          <a:effectLst>
            <a:outerShdw blurRad="38100" dist="63500" dir="2700000" rotWithShape="0">
              <a:srgbClr val="343434">
                <a:alpha val="75000"/>
              </a:srgbClr>
            </a:outerShdw>
          </a:effectLst>
        </p:spPr>
      </p:pic>
      <p:pic>
        <p:nvPicPr>
          <p:cNvPr id="1600" name="macaw-cover.jpg" descr="macaw-cover.jpg"/>
          <p:cNvPicPr>
            <a:picLocks noChangeAspect="1"/>
          </p:cNvPicPr>
          <p:nvPr/>
        </p:nvPicPr>
        <p:blipFill>
          <a:blip r:embed="rId9">
            <a:extLst/>
          </a:blip>
          <a:stretch>
            <a:fillRect/>
          </a:stretch>
        </p:blipFill>
        <p:spPr>
          <a:xfrm>
            <a:off x="2901406" y="3920352"/>
            <a:ext cx="2668986" cy="3456336"/>
          </a:xfrm>
          <a:prstGeom prst="rect">
            <a:avLst/>
          </a:prstGeom>
          <a:ln w="12700">
            <a:solidFill>
              <a:srgbClr val="000000"/>
            </a:solidFill>
          </a:ln>
          <a:effectLst>
            <a:outerShdw blurRad="139700" dist="139700" dir="2700000" rotWithShape="0">
              <a:srgbClr val="000000">
                <a:alpha val="66999"/>
              </a:srgbClr>
            </a:outerShdw>
          </a:effectLst>
        </p:spPr>
      </p:pic>
      <p:pic>
        <p:nvPicPr>
          <p:cNvPr id="1601" name="1.png" descr="1.png"/>
          <p:cNvPicPr>
            <a:picLocks/>
          </p:cNvPicPr>
          <p:nvPr/>
        </p:nvPicPr>
        <p:blipFill>
          <a:blip r:embed="rId10">
            <a:extLst/>
          </a:blip>
          <a:stretch>
            <a:fillRect/>
          </a:stretch>
        </p:blipFill>
        <p:spPr>
          <a:xfrm>
            <a:off x="430070" y="2154039"/>
            <a:ext cx="2669006" cy="3311922"/>
          </a:xfrm>
          <a:prstGeom prst="rect">
            <a:avLst/>
          </a:prstGeom>
          <a:ln w="12700">
            <a:solidFill>
              <a:srgbClr val="000000"/>
            </a:solidFill>
          </a:ln>
          <a:effectLst>
            <a:outerShdw blurRad="139700" dist="139700" dir="2700000" rotWithShape="0">
              <a:srgbClr val="000000">
                <a:alpha val="66999"/>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xit" presetSubtype="2" fill="hold" grpId="1" nodeType="clickEffect">
                                  <p:stCondLst>
                                    <p:cond delay="0"/>
                                  </p:stCondLst>
                                  <p:iterate>
                                    <p:tmAbs val="0"/>
                                  </p:iterate>
                                  <p:childTnLst>
                                    <p:anim calcmode="lin" valueType="num">
                                      <p:cBhvr>
                                        <p:cTn id="6" dur="1000" fill="hold"/>
                                        <p:tgtEl>
                                          <p:spTgt spid="1588"/>
                                        </p:tgtEl>
                                        <p:attrNameLst>
                                          <p:attrName>ppt_x</p:attrName>
                                        </p:attrNameLst>
                                      </p:cBhvr>
                                      <p:tavLst>
                                        <p:tav tm="0">
                                          <p:val>
                                            <p:strVal val="ppt_x"/>
                                          </p:val>
                                        </p:tav>
                                        <p:tav tm="100000">
                                          <p:val>
                                            <p:strVal val="1+ppt_w/2"/>
                                          </p:val>
                                        </p:tav>
                                      </p:tavLst>
                                    </p:anim>
                                    <p:anim calcmode="lin" valueType="num">
                                      <p:cBhvr>
                                        <p:cTn id="7" dur="1000" fill="hold"/>
                                        <p:tgtEl>
                                          <p:spTgt spid="1588"/>
                                        </p:tgtEl>
                                        <p:attrNameLst>
                                          <p:attrName>ppt_y</p:attrName>
                                        </p:attrNameLst>
                                      </p:cBhvr>
                                      <p:tavLst>
                                        <p:tav tm="0">
                                          <p:val>
                                            <p:strVal val="ppt_y"/>
                                          </p:val>
                                        </p:tav>
                                        <p:tav tm="100000">
                                          <p:val>
                                            <p:strVal val="ppt_y"/>
                                          </p:val>
                                        </p:tav>
                                      </p:tavLst>
                                    </p:anim>
                                    <p:set>
                                      <p:cBhvr>
                                        <p:cTn id="8" fill="hold">
                                          <p:stCondLst>
                                            <p:cond delay="999"/>
                                          </p:stCondLst>
                                        </p:cTn>
                                        <p:tgtEl>
                                          <p:spTgt spid="1588"/>
                                        </p:tgtEl>
                                        <p:attrNameLst>
                                          <p:attrName>style.visibility</p:attrName>
                                        </p:attrNameLst>
                                      </p:cBhvr>
                                      <p:to>
                                        <p:strVal val="hidden"/>
                                      </p:to>
                                    </p:set>
                                  </p:childTnLst>
                                </p:cTn>
                              </p:par>
                            </p:childTnLst>
                          </p:cTn>
                        </p:par>
                        <p:par>
                          <p:cTn id="9" fill="hold">
                            <p:stCondLst>
                              <p:cond delay="1000"/>
                            </p:stCondLst>
                            <p:childTnLst>
                              <p:par>
                                <p:cTn id="10" presetID="2" presetClass="entr" presetSubtype="8" fill="hold" grpId="2" nodeType="afterEffect">
                                  <p:stCondLst>
                                    <p:cond delay="0"/>
                                  </p:stCondLst>
                                  <p:iterate>
                                    <p:tmAbs val="0"/>
                                  </p:iterate>
                                  <p:childTnLst>
                                    <p:set>
                                      <p:cBhvr>
                                        <p:cTn id="11" fill="hold"/>
                                        <p:tgtEl>
                                          <p:spTgt spid="1592"/>
                                        </p:tgtEl>
                                        <p:attrNameLst>
                                          <p:attrName>style.visibility</p:attrName>
                                        </p:attrNameLst>
                                      </p:cBhvr>
                                      <p:to>
                                        <p:strVal val="visible"/>
                                      </p:to>
                                    </p:set>
                                    <p:anim calcmode="lin" valueType="num">
                                      <p:cBhvr>
                                        <p:cTn id="12" dur="2000" fill="hold"/>
                                        <p:tgtEl>
                                          <p:spTgt spid="1592"/>
                                        </p:tgtEl>
                                        <p:attrNameLst>
                                          <p:attrName>ppt_x</p:attrName>
                                        </p:attrNameLst>
                                      </p:cBhvr>
                                      <p:tavLst>
                                        <p:tav tm="0">
                                          <p:val>
                                            <p:strVal val="0-#ppt_w/2"/>
                                          </p:val>
                                        </p:tav>
                                        <p:tav tm="100000">
                                          <p:val>
                                            <p:strVal val="#ppt_x"/>
                                          </p:val>
                                        </p:tav>
                                      </p:tavLst>
                                    </p:anim>
                                    <p:anim calcmode="lin" valueType="num">
                                      <p:cBhvr>
                                        <p:cTn id="13" dur="2000" fill="hold"/>
                                        <p:tgtEl>
                                          <p:spTgt spid="1592"/>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2" presetClass="exit" presetSubtype="2" fill="hold" grpId="3" nodeType="afterEffect">
                                  <p:stCondLst>
                                    <p:cond delay="0"/>
                                  </p:stCondLst>
                                  <p:iterate>
                                    <p:tmAbs val="0"/>
                                  </p:iterate>
                                  <p:childTnLst>
                                    <p:anim calcmode="lin" valueType="num">
                                      <p:cBhvr>
                                        <p:cTn id="16" dur="1000" fill="hold"/>
                                        <p:tgtEl>
                                          <p:spTgt spid="1597"/>
                                        </p:tgtEl>
                                        <p:attrNameLst>
                                          <p:attrName>ppt_x</p:attrName>
                                        </p:attrNameLst>
                                      </p:cBhvr>
                                      <p:tavLst>
                                        <p:tav tm="0">
                                          <p:val>
                                            <p:strVal val="ppt_x"/>
                                          </p:val>
                                        </p:tav>
                                        <p:tav tm="100000">
                                          <p:val>
                                            <p:strVal val="1+ppt_w/2"/>
                                          </p:val>
                                        </p:tav>
                                      </p:tavLst>
                                    </p:anim>
                                    <p:anim calcmode="lin" valueType="num">
                                      <p:cBhvr>
                                        <p:cTn id="17" dur="1000" fill="hold"/>
                                        <p:tgtEl>
                                          <p:spTgt spid="1597"/>
                                        </p:tgtEl>
                                        <p:attrNameLst>
                                          <p:attrName>ppt_y</p:attrName>
                                        </p:attrNameLst>
                                      </p:cBhvr>
                                      <p:tavLst>
                                        <p:tav tm="0">
                                          <p:val>
                                            <p:strVal val="ppt_y"/>
                                          </p:val>
                                        </p:tav>
                                        <p:tav tm="100000">
                                          <p:val>
                                            <p:strVal val="ppt_y"/>
                                          </p:val>
                                        </p:tav>
                                      </p:tavLst>
                                    </p:anim>
                                    <p:set>
                                      <p:cBhvr>
                                        <p:cTn id="18" fill="hold">
                                          <p:stCondLst>
                                            <p:cond delay="999"/>
                                          </p:stCondLst>
                                        </p:cTn>
                                        <p:tgtEl>
                                          <p:spTgt spid="1597"/>
                                        </p:tgtEl>
                                        <p:attrNameLst>
                                          <p:attrName>style.visibility</p:attrName>
                                        </p:attrNameLst>
                                      </p:cBhvr>
                                      <p:to>
                                        <p:strVal val="hidden"/>
                                      </p:to>
                                    </p:set>
                                  </p:childTnLst>
                                </p:cTn>
                              </p:par>
                            </p:childTnLst>
                          </p:cTn>
                        </p:par>
                        <p:par>
                          <p:cTn id="19" fill="hold">
                            <p:stCondLst>
                              <p:cond delay="4000"/>
                            </p:stCondLst>
                            <p:childTnLst>
                              <p:par>
                                <p:cTn id="20" presetID="2" presetClass="entr" presetSubtype="2" fill="hold" grpId="4" nodeType="afterEffect">
                                  <p:stCondLst>
                                    <p:cond delay="0"/>
                                  </p:stCondLst>
                                  <p:iterate>
                                    <p:tmAbs val="0"/>
                                  </p:iterate>
                                  <p:childTnLst>
                                    <p:set>
                                      <p:cBhvr>
                                        <p:cTn id="21" fill="hold"/>
                                        <p:tgtEl>
                                          <p:spTgt spid="1593"/>
                                        </p:tgtEl>
                                        <p:attrNameLst>
                                          <p:attrName>style.visibility</p:attrName>
                                        </p:attrNameLst>
                                      </p:cBhvr>
                                      <p:to>
                                        <p:strVal val="visible"/>
                                      </p:to>
                                    </p:set>
                                    <p:anim calcmode="lin" valueType="num">
                                      <p:cBhvr>
                                        <p:cTn id="22" dur="1500" fill="hold"/>
                                        <p:tgtEl>
                                          <p:spTgt spid="1593"/>
                                        </p:tgtEl>
                                        <p:attrNameLst>
                                          <p:attrName>ppt_x</p:attrName>
                                        </p:attrNameLst>
                                      </p:cBhvr>
                                      <p:tavLst>
                                        <p:tav tm="0">
                                          <p:val>
                                            <p:strVal val="1+#ppt_w/2"/>
                                          </p:val>
                                        </p:tav>
                                        <p:tav tm="100000">
                                          <p:val>
                                            <p:strVal val="#ppt_x"/>
                                          </p:val>
                                        </p:tav>
                                      </p:tavLst>
                                    </p:anim>
                                    <p:anim calcmode="lin" valueType="num">
                                      <p:cBhvr>
                                        <p:cTn id="23" dur="1500" fill="hold"/>
                                        <p:tgtEl>
                                          <p:spTgt spid="159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5" nodeType="clickEffect">
                                  <p:stCondLst>
                                    <p:cond delay="0"/>
                                  </p:stCondLst>
                                  <p:iterate>
                                    <p:tmAbs val="0"/>
                                  </p:iterate>
                                  <p:childTnLst>
                                    <p:set>
                                      <p:cBhvr>
                                        <p:cTn id="27" fill="hold"/>
                                        <p:tgtEl>
                                          <p:spTgt spid="1594"/>
                                        </p:tgtEl>
                                        <p:attrNameLst>
                                          <p:attrName>style.visibility</p:attrName>
                                        </p:attrNameLst>
                                      </p:cBhvr>
                                      <p:to>
                                        <p:strVal val="visible"/>
                                      </p:to>
                                    </p:set>
                                    <p:anim calcmode="lin" valueType="num">
                                      <p:cBhvr>
                                        <p:cTn id="28" dur="1000" fill="hold"/>
                                        <p:tgtEl>
                                          <p:spTgt spid="1594"/>
                                        </p:tgtEl>
                                        <p:attrNameLst>
                                          <p:attrName>ppt_w</p:attrName>
                                        </p:attrNameLst>
                                      </p:cBhvr>
                                      <p:tavLst>
                                        <p:tav tm="0">
                                          <p:val>
                                            <p:fltVal val="0"/>
                                          </p:val>
                                        </p:tav>
                                        <p:tav tm="100000">
                                          <p:val>
                                            <p:strVal val="#ppt_w"/>
                                          </p:val>
                                        </p:tav>
                                      </p:tavLst>
                                    </p:anim>
                                    <p:anim calcmode="lin" valueType="num">
                                      <p:cBhvr>
                                        <p:cTn id="29" dur="1000" fill="hold"/>
                                        <p:tgtEl>
                                          <p:spTgt spid="1594"/>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6" nodeType="clickEffect">
                                  <p:stCondLst>
                                    <p:cond delay="0"/>
                                  </p:stCondLst>
                                  <p:iterate>
                                    <p:tmAbs val="0"/>
                                  </p:iterate>
                                  <p:childTnLst>
                                    <p:set>
                                      <p:cBhvr>
                                        <p:cTn id="33" fill="hold"/>
                                        <p:tgtEl>
                                          <p:spTgt spid="1595"/>
                                        </p:tgtEl>
                                        <p:attrNameLst>
                                          <p:attrName>style.visibility</p:attrName>
                                        </p:attrNameLst>
                                      </p:cBhvr>
                                      <p:to>
                                        <p:strVal val="visible"/>
                                      </p:to>
                                    </p:set>
                                    <p:anim calcmode="lin" valueType="num">
                                      <p:cBhvr>
                                        <p:cTn id="34" dur="1000" fill="hold"/>
                                        <p:tgtEl>
                                          <p:spTgt spid="1595"/>
                                        </p:tgtEl>
                                        <p:attrNameLst>
                                          <p:attrName>ppt_w</p:attrName>
                                        </p:attrNameLst>
                                      </p:cBhvr>
                                      <p:tavLst>
                                        <p:tav tm="0">
                                          <p:val>
                                            <p:fltVal val="0"/>
                                          </p:val>
                                        </p:tav>
                                        <p:tav tm="100000">
                                          <p:val>
                                            <p:strVal val="#ppt_w"/>
                                          </p:val>
                                        </p:tav>
                                      </p:tavLst>
                                    </p:anim>
                                    <p:anim calcmode="lin" valueType="num">
                                      <p:cBhvr>
                                        <p:cTn id="35" dur="1000" fill="hold"/>
                                        <p:tgtEl>
                                          <p:spTgt spid="1595"/>
                                        </p:tgtEl>
                                        <p:attrNameLst>
                                          <p:attrName>ppt_h</p:attrName>
                                        </p:attrNameLst>
                                      </p:cBhvr>
                                      <p:tavLst>
                                        <p:tav tm="0">
                                          <p:val>
                                            <p:fltVal val="0"/>
                                          </p:val>
                                        </p:tav>
                                        <p:tav tm="100000">
                                          <p:val>
                                            <p:strVal val="#ppt_h"/>
                                          </p:val>
                                        </p:tav>
                                      </p:tavLst>
                                    </p:anim>
                                  </p:childTnLst>
                                </p:cTn>
                              </p:par>
                            </p:childTnLst>
                          </p:cTn>
                        </p:par>
                        <p:par>
                          <p:cTn id="36" fill="hold">
                            <p:stCondLst>
                              <p:cond delay="1000"/>
                            </p:stCondLst>
                            <p:childTnLst>
                              <p:par>
                                <p:cTn id="37" presetID="9" presetClass="exit" fill="hold" grpId="7" nodeType="afterEffect">
                                  <p:stCondLst>
                                    <p:cond delay="0"/>
                                  </p:stCondLst>
                                  <p:iterate>
                                    <p:tmAbs val="0"/>
                                  </p:iterate>
                                  <p:childTnLst>
                                    <p:animEffect transition="out" filter="dissolve">
                                      <p:cBhvr>
                                        <p:cTn id="38" dur="1000" fill="hold"/>
                                        <p:tgtEl>
                                          <p:spTgt spid="1594"/>
                                        </p:tgtEl>
                                      </p:cBhvr>
                                    </p:animEffect>
                                    <p:set>
                                      <p:cBhvr>
                                        <p:cTn id="39" fill="hold">
                                          <p:stCondLst>
                                            <p:cond delay="999"/>
                                          </p:stCondLst>
                                        </p:cTn>
                                        <p:tgtEl>
                                          <p:spTgt spid="1594"/>
                                        </p:tgtEl>
                                        <p:attrNameLst>
                                          <p:attrName>style.visibility</p:attrName>
                                        </p:attrNameLst>
                                      </p:cBhvr>
                                      <p:to>
                                        <p:strVal val="hidden"/>
                                      </p:to>
                                    </p:set>
                                  </p:childTnLst>
                                </p:cTn>
                              </p:par>
                            </p:childTnLst>
                          </p:cTn>
                        </p:par>
                        <p:par>
                          <p:cTn id="40" fill="hold">
                            <p:stCondLst>
                              <p:cond delay="2000"/>
                            </p:stCondLst>
                            <p:childTnLst>
                              <p:par>
                                <p:cTn id="41" presetID="23" presetClass="exit" presetSubtype="32" fill="hold" grpId="8" nodeType="afterEffect">
                                  <p:stCondLst>
                                    <p:cond delay="0"/>
                                  </p:stCondLst>
                                  <p:iterate>
                                    <p:tmAbs val="0"/>
                                  </p:iterate>
                                  <p:childTnLst>
                                    <p:anim calcmode="lin" valueType="num">
                                      <p:cBhvr>
                                        <p:cTn id="42" dur="1000" fill="hold"/>
                                        <p:tgtEl>
                                          <p:spTgt spid="1596"/>
                                        </p:tgtEl>
                                        <p:attrNameLst>
                                          <p:attrName>ppt_w</p:attrName>
                                        </p:attrNameLst>
                                      </p:cBhvr>
                                      <p:tavLst>
                                        <p:tav tm="0">
                                          <p:val>
                                            <p:strVal val="ppt_w"/>
                                          </p:val>
                                        </p:tav>
                                        <p:tav tm="100000">
                                          <p:val>
                                            <p:fltVal val="0"/>
                                          </p:val>
                                        </p:tav>
                                      </p:tavLst>
                                    </p:anim>
                                    <p:anim calcmode="lin" valueType="num">
                                      <p:cBhvr>
                                        <p:cTn id="43" dur="1000" fill="hold"/>
                                        <p:tgtEl>
                                          <p:spTgt spid="1596"/>
                                        </p:tgtEl>
                                        <p:attrNameLst>
                                          <p:attrName>ppt_h</p:attrName>
                                        </p:attrNameLst>
                                      </p:cBhvr>
                                      <p:tavLst>
                                        <p:tav tm="0">
                                          <p:val>
                                            <p:strVal val="ppt_h"/>
                                          </p:val>
                                        </p:tav>
                                        <p:tav tm="100000">
                                          <p:val>
                                            <p:fltVal val="0"/>
                                          </p:val>
                                        </p:tav>
                                      </p:tavLst>
                                    </p:anim>
                                    <p:set>
                                      <p:cBhvr>
                                        <p:cTn id="44" fill="hold">
                                          <p:stCondLst>
                                            <p:cond delay="999"/>
                                          </p:stCondLst>
                                        </p:cTn>
                                        <p:tgtEl>
                                          <p:spTgt spid="159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9" nodeType="clickEffect">
                                  <p:stCondLst>
                                    <p:cond delay="0"/>
                                  </p:stCondLst>
                                  <p:iterate>
                                    <p:tmAbs val="0"/>
                                  </p:iterate>
                                  <p:childTnLst>
                                    <p:set>
                                      <p:cBhvr>
                                        <p:cTn id="48" fill="hold"/>
                                        <p:tgtEl>
                                          <p:spTgt spid="1598"/>
                                        </p:tgtEl>
                                        <p:attrNameLst>
                                          <p:attrName>style.visibility</p:attrName>
                                        </p:attrNameLst>
                                      </p:cBhvr>
                                      <p:to>
                                        <p:strVal val="visible"/>
                                      </p:to>
                                    </p:set>
                                    <p:anim calcmode="lin" valueType="num">
                                      <p:cBhvr>
                                        <p:cTn id="49" dur="1000" fill="hold"/>
                                        <p:tgtEl>
                                          <p:spTgt spid="1598"/>
                                        </p:tgtEl>
                                        <p:attrNameLst>
                                          <p:attrName>ppt_x</p:attrName>
                                        </p:attrNameLst>
                                      </p:cBhvr>
                                      <p:tavLst>
                                        <p:tav tm="0">
                                          <p:val>
                                            <p:strVal val="1+#ppt_w/2"/>
                                          </p:val>
                                        </p:tav>
                                        <p:tav tm="100000">
                                          <p:val>
                                            <p:strVal val="#ppt_x"/>
                                          </p:val>
                                        </p:tav>
                                      </p:tavLst>
                                    </p:anim>
                                    <p:anim calcmode="lin" valueType="num">
                                      <p:cBhvr>
                                        <p:cTn id="50" dur="1000" fill="hold"/>
                                        <p:tgtEl>
                                          <p:spTgt spid="1598"/>
                                        </p:tgtEl>
                                        <p:attrNameLst>
                                          <p:attrName>ppt_y</p:attrName>
                                        </p:attrNameLst>
                                      </p:cBhvr>
                                      <p:tavLst>
                                        <p:tav tm="0">
                                          <p:val>
                                            <p:strVal val="#ppt_y"/>
                                          </p:val>
                                        </p:tav>
                                        <p:tav tm="100000">
                                          <p:val>
                                            <p:strVal val="#ppt_y"/>
                                          </p:val>
                                        </p:tav>
                                      </p:tavLst>
                                    </p:anim>
                                  </p:childTnLst>
                                </p:cTn>
                              </p:par>
                            </p:childTnLst>
                          </p:cTn>
                        </p:par>
                        <p:par>
                          <p:cTn id="51" fill="hold">
                            <p:stCondLst>
                              <p:cond delay="1000"/>
                            </p:stCondLst>
                            <p:childTnLst>
                              <p:par>
                                <p:cTn id="52" presetID="2" presetClass="entr" presetSubtype="2" fill="hold" grpId="10" nodeType="afterEffect">
                                  <p:stCondLst>
                                    <p:cond delay="0"/>
                                  </p:stCondLst>
                                  <p:iterate>
                                    <p:tmAbs val="0"/>
                                  </p:iterate>
                                  <p:childTnLst>
                                    <p:set>
                                      <p:cBhvr>
                                        <p:cTn id="53" fill="hold"/>
                                        <p:tgtEl>
                                          <p:spTgt spid="1599"/>
                                        </p:tgtEl>
                                        <p:attrNameLst>
                                          <p:attrName>style.visibility</p:attrName>
                                        </p:attrNameLst>
                                      </p:cBhvr>
                                      <p:to>
                                        <p:strVal val="visible"/>
                                      </p:to>
                                    </p:set>
                                    <p:anim calcmode="lin" valueType="num">
                                      <p:cBhvr>
                                        <p:cTn id="54" dur="1000" fill="hold"/>
                                        <p:tgtEl>
                                          <p:spTgt spid="1599"/>
                                        </p:tgtEl>
                                        <p:attrNameLst>
                                          <p:attrName>ppt_x</p:attrName>
                                        </p:attrNameLst>
                                      </p:cBhvr>
                                      <p:tavLst>
                                        <p:tav tm="0">
                                          <p:val>
                                            <p:strVal val="1+#ppt_w/2"/>
                                          </p:val>
                                        </p:tav>
                                        <p:tav tm="100000">
                                          <p:val>
                                            <p:strVal val="#ppt_x"/>
                                          </p:val>
                                        </p:tav>
                                      </p:tavLst>
                                    </p:anim>
                                    <p:anim calcmode="lin" valueType="num">
                                      <p:cBhvr>
                                        <p:cTn id="55" dur="1000" fill="hold"/>
                                        <p:tgtEl>
                                          <p:spTgt spid="1599"/>
                                        </p:tgtEl>
                                        <p:attrNameLst>
                                          <p:attrName>ppt_y</p:attrName>
                                        </p:attrNameLst>
                                      </p:cBhvr>
                                      <p:tavLst>
                                        <p:tav tm="0">
                                          <p:val>
                                            <p:strVal val="#ppt_y"/>
                                          </p:val>
                                        </p:tav>
                                        <p:tav tm="100000">
                                          <p:val>
                                            <p:strVal val="#ppt_y"/>
                                          </p:val>
                                        </p:tav>
                                      </p:tavLst>
                                    </p:anim>
                                  </p:childTnLst>
                                </p:cTn>
                              </p:par>
                            </p:childTnLst>
                          </p:cTn>
                        </p:par>
                        <p:par>
                          <p:cTn id="56" fill="hold">
                            <p:stCondLst>
                              <p:cond delay="2000"/>
                            </p:stCondLst>
                            <p:childTnLst>
                              <p:par>
                                <p:cTn id="57" presetID="2" presetClass="entr" presetSubtype="8" fill="hold" grpId="11" nodeType="afterEffect">
                                  <p:stCondLst>
                                    <p:cond delay="0"/>
                                  </p:stCondLst>
                                  <p:iterate>
                                    <p:tmAbs val="0"/>
                                  </p:iterate>
                                  <p:childTnLst>
                                    <p:set>
                                      <p:cBhvr>
                                        <p:cTn id="58" fill="hold"/>
                                        <p:tgtEl>
                                          <p:spTgt spid="1600"/>
                                        </p:tgtEl>
                                        <p:attrNameLst>
                                          <p:attrName>style.visibility</p:attrName>
                                        </p:attrNameLst>
                                      </p:cBhvr>
                                      <p:to>
                                        <p:strVal val="visible"/>
                                      </p:to>
                                    </p:set>
                                    <p:anim calcmode="lin" valueType="num">
                                      <p:cBhvr>
                                        <p:cTn id="59" dur="1000" fill="hold"/>
                                        <p:tgtEl>
                                          <p:spTgt spid="1600"/>
                                        </p:tgtEl>
                                        <p:attrNameLst>
                                          <p:attrName>ppt_x</p:attrName>
                                        </p:attrNameLst>
                                      </p:cBhvr>
                                      <p:tavLst>
                                        <p:tav tm="0">
                                          <p:val>
                                            <p:strVal val="0-#ppt_w/2"/>
                                          </p:val>
                                        </p:tav>
                                        <p:tav tm="100000">
                                          <p:val>
                                            <p:strVal val="#ppt_x"/>
                                          </p:val>
                                        </p:tav>
                                      </p:tavLst>
                                    </p:anim>
                                    <p:anim calcmode="lin" valueType="num">
                                      <p:cBhvr>
                                        <p:cTn id="60" dur="1000" fill="hold"/>
                                        <p:tgtEl>
                                          <p:spTgt spid="1600"/>
                                        </p:tgtEl>
                                        <p:attrNameLst>
                                          <p:attrName>ppt_y</p:attrName>
                                        </p:attrNameLst>
                                      </p:cBhvr>
                                      <p:tavLst>
                                        <p:tav tm="0">
                                          <p:val>
                                            <p:strVal val="#ppt_y"/>
                                          </p:val>
                                        </p:tav>
                                        <p:tav tm="100000">
                                          <p:val>
                                            <p:strVal val="#ppt_y"/>
                                          </p:val>
                                        </p:tav>
                                      </p:tavLst>
                                    </p:anim>
                                  </p:childTnLst>
                                </p:cTn>
                              </p:par>
                            </p:childTnLst>
                          </p:cTn>
                        </p:par>
                        <p:par>
                          <p:cTn id="61" fill="hold">
                            <p:stCondLst>
                              <p:cond delay="3000"/>
                            </p:stCondLst>
                            <p:childTnLst>
                              <p:par>
                                <p:cTn id="62" presetID="2" presetClass="entr" presetSubtype="8" fill="hold" grpId="12" nodeType="afterEffect">
                                  <p:stCondLst>
                                    <p:cond delay="0"/>
                                  </p:stCondLst>
                                  <p:iterate>
                                    <p:tmAbs val="0"/>
                                  </p:iterate>
                                  <p:childTnLst>
                                    <p:set>
                                      <p:cBhvr>
                                        <p:cTn id="63" fill="hold"/>
                                        <p:tgtEl>
                                          <p:spTgt spid="1601"/>
                                        </p:tgtEl>
                                        <p:attrNameLst>
                                          <p:attrName>style.visibility</p:attrName>
                                        </p:attrNameLst>
                                      </p:cBhvr>
                                      <p:to>
                                        <p:strVal val="visible"/>
                                      </p:to>
                                    </p:set>
                                    <p:anim calcmode="lin" valueType="num">
                                      <p:cBhvr>
                                        <p:cTn id="64" dur="1000" fill="hold"/>
                                        <p:tgtEl>
                                          <p:spTgt spid="1601"/>
                                        </p:tgtEl>
                                        <p:attrNameLst>
                                          <p:attrName>ppt_x</p:attrName>
                                        </p:attrNameLst>
                                      </p:cBhvr>
                                      <p:tavLst>
                                        <p:tav tm="0">
                                          <p:val>
                                            <p:strVal val="0-#ppt_w/2"/>
                                          </p:val>
                                        </p:tav>
                                        <p:tav tm="100000">
                                          <p:val>
                                            <p:strVal val="#ppt_x"/>
                                          </p:val>
                                        </p:tav>
                                      </p:tavLst>
                                    </p:anim>
                                    <p:anim calcmode="lin" valueType="num">
                                      <p:cBhvr>
                                        <p:cTn id="65" dur="1000" fill="hold"/>
                                        <p:tgtEl>
                                          <p:spTgt spid="16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8" grpId="1" animBg="1" advAuto="0"/>
      <p:bldP spid="1592" grpId="2" animBg="1" advAuto="0"/>
      <p:bldP spid="1593" grpId="4" animBg="1" advAuto="0"/>
      <p:bldP spid="1594" grpId="5" animBg="1" advAuto="0"/>
      <p:bldP spid="1594" grpId="7" animBg="1" advAuto="0"/>
      <p:bldP spid="1595" grpId="6" animBg="1" advAuto="0"/>
      <p:bldP spid="1596" grpId="8" animBg="1" advAuto="0"/>
      <p:bldP spid="1597" grpId="3" animBg="1" advAuto="0"/>
      <p:bldP spid="1598" grpId="9" animBg="1" advAuto="0"/>
      <p:bldP spid="1599" grpId="10" animBg="1" advAuto="0"/>
      <p:bldP spid="1600" grpId="11" animBg="1" advAuto="0"/>
      <p:bldP spid="1601" grpId="12"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11993"/>
        </a:solidFill>
        <a:effectLst/>
      </p:bgPr>
    </p:bg>
    <p:spTree>
      <p:nvGrpSpPr>
        <p:cNvPr id="1" name=""/>
        <p:cNvGrpSpPr/>
        <p:nvPr/>
      </p:nvGrpSpPr>
      <p:grpSpPr>
        <a:xfrm>
          <a:off x="0" y="0"/>
          <a:ext cx="0" cy="0"/>
          <a:chOff x="0" y="0"/>
          <a:chExt cx="0" cy="0"/>
        </a:xfrm>
      </p:grpSpPr>
      <p:pic>
        <p:nvPicPr>
          <p:cNvPr id="1603" name="image.jpg" descr="image.jpg"/>
          <p:cNvPicPr>
            <a:picLocks/>
          </p:cNvPicPr>
          <p:nvPr/>
        </p:nvPicPr>
        <p:blipFill>
          <a:blip r:embed="rId2">
            <a:extLst/>
          </a:blip>
          <a:stretch>
            <a:fillRect/>
          </a:stretch>
        </p:blipFill>
        <p:spPr>
          <a:xfrm>
            <a:off x="5061258" y="2262187"/>
            <a:ext cx="3859610" cy="4921251"/>
          </a:xfrm>
          <a:prstGeom prst="rect">
            <a:avLst/>
          </a:prstGeom>
          <a:ln w="12700">
            <a:solidFill>
              <a:srgbClr val="000000"/>
            </a:solidFill>
            <a:miter lim="400000"/>
          </a:ln>
          <a:effectLst>
            <a:outerShdw blurRad="38100" dist="63500" dir="2700000" rotWithShape="0">
              <a:srgbClr val="343434">
                <a:alpha val="75000"/>
              </a:srgbClr>
            </a:outerShdw>
          </a:effectLst>
        </p:spPr>
      </p:pic>
      <p:pic>
        <p:nvPicPr>
          <p:cNvPr id="1604" name="image.png" descr="image.png"/>
          <p:cNvPicPr>
            <a:picLocks/>
          </p:cNvPicPr>
          <p:nvPr/>
        </p:nvPicPr>
        <p:blipFill>
          <a:blip r:embed="rId3">
            <a:extLst/>
          </a:blip>
          <a:stretch>
            <a:fillRect/>
          </a:stretch>
        </p:blipFill>
        <p:spPr>
          <a:xfrm>
            <a:off x="266347" y="351013"/>
            <a:ext cx="3234973" cy="3899959"/>
          </a:xfrm>
          <a:prstGeom prst="rect">
            <a:avLst/>
          </a:prstGeom>
          <a:ln w="12700">
            <a:miter lim="400000"/>
          </a:ln>
          <a:effectLst>
            <a:outerShdw blurRad="38100" dist="63500" dir="2700000" rotWithShape="0">
              <a:srgbClr val="343434">
                <a:alpha val="75000"/>
              </a:srgbClr>
            </a:outerShdw>
          </a:effectLst>
        </p:spPr>
      </p:pic>
      <p:sp>
        <p:nvSpPr>
          <p:cNvPr id="1605" name="Cobb County, Georgia - 2004…"/>
          <p:cNvSpPr txBox="1"/>
          <p:nvPr/>
        </p:nvSpPr>
        <p:spPr>
          <a:xfrm>
            <a:off x="4302125" y="466328"/>
            <a:ext cx="5308204" cy="1370779"/>
          </a:xfrm>
          <a:prstGeom prst="rect">
            <a:avLst/>
          </a:prstGeom>
          <a:ln w="12700">
            <a:miter lim="400000"/>
          </a:ln>
          <a:effectLst>
            <a:outerShdw blurRad="38100" dist="63500" dir="2700000" rotWithShape="0">
              <a:srgbClr val="343434">
                <a:alpha val="75000"/>
              </a:srgbClr>
            </a:outerShdw>
          </a:effectLst>
          <a:extLst>
            <a:ext uri="{C572A759-6A51-4108-AA02-DFA0A04FC94B}">
              <ma14:wrappingTextBoxFlag xmlns:ma14="http://schemas.microsoft.com/office/mac/drawingml/2011/main" val="1"/>
            </a:ext>
          </a:extLst>
        </p:spPr>
        <p:txBody>
          <a:bodyPr lIns="0" tIns="0" rIns="0" bIns="0">
            <a:spAutoFit/>
          </a:bodyPr>
          <a:lstStyle/>
          <a:p>
            <a:pPr defTabSz="1012031">
              <a:lnSpc>
                <a:spcPct val="99000"/>
              </a:lnSpc>
              <a:spcBef>
                <a:spcPts val="1600"/>
              </a:spcBef>
              <a:buClr>
                <a:srgbClr val="FDF847"/>
              </a:buClr>
              <a:buFont typeface="Comic Sans MS"/>
              <a:tabLst>
                <a:tab pos="1003300" algn="l"/>
                <a:tab pos="2032000" algn="l"/>
                <a:tab pos="3035300" algn="l"/>
                <a:tab pos="4064000" algn="l"/>
                <a:tab pos="5080000" algn="l"/>
                <a:tab pos="6083300" algn="l"/>
                <a:tab pos="6197600" algn="l"/>
                <a:tab pos="6388100" algn="l"/>
                <a:tab pos="7112000" algn="l"/>
              </a:tabLst>
              <a:defRPr sz="2600" b="1">
                <a:solidFill>
                  <a:srgbClr val="FDF847"/>
                </a:solidFill>
                <a:effectLst>
                  <a:outerShdw blurRad="12700" dist="25400" dir="2700000" rotWithShape="0">
                    <a:srgbClr val="000000"/>
                  </a:outerShdw>
                </a:effectLst>
                <a:uFill>
                  <a:solidFill>
                    <a:srgbClr val="FDF847"/>
                  </a:solidFill>
                </a:uFill>
                <a:latin typeface="Arial"/>
                <a:ea typeface="Arial"/>
                <a:cs typeface="Arial"/>
                <a:sym typeface="Arial"/>
              </a:defRPr>
            </a:pPr>
            <a:r>
              <a:t>Cobb County, Georgia - 2004</a:t>
            </a:r>
          </a:p>
          <a:p>
            <a:pPr defTabSz="1012031">
              <a:lnSpc>
                <a:spcPct val="99000"/>
              </a:lnSpc>
              <a:spcBef>
                <a:spcPts val="1600"/>
              </a:spcBef>
              <a:buClr>
                <a:srgbClr val="FDF847"/>
              </a:buClr>
              <a:buFont typeface="Comic Sans MS"/>
              <a:tabLst>
                <a:tab pos="1003300" algn="l"/>
                <a:tab pos="2032000" algn="l"/>
                <a:tab pos="3035300" algn="l"/>
                <a:tab pos="4064000" algn="l"/>
                <a:tab pos="5080000" algn="l"/>
                <a:tab pos="6083300" algn="l"/>
                <a:tab pos="6197600" algn="l"/>
                <a:tab pos="6388100" algn="l"/>
                <a:tab pos="7112000" algn="l"/>
              </a:tabLst>
              <a:defRPr sz="2600" b="1">
                <a:effectLst>
                  <a:outerShdw blurRad="12700" dist="25400" dir="2700000" rotWithShape="0">
                    <a:srgbClr val="000000"/>
                  </a:outerShdw>
                </a:effectLst>
                <a:uFill>
                  <a:solidFill>
                    <a:srgbClr val="FFFFFF"/>
                  </a:solidFill>
                </a:uFill>
                <a:latin typeface="Arial"/>
                <a:ea typeface="Arial"/>
                <a:cs typeface="Arial"/>
                <a:sym typeface="Arial"/>
              </a:defRPr>
            </a:pPr>
            <a:r>
              <a:t>Students must be “warned” about Evolution in textbooks.</a:t>
            </a:r>
          </a:p>
        </p:txBody>
      </p:sp>
      <p:pic>
        <p:nvPicPr>
          <p:cNvPr id="1606" name="CobbDisclaimer.png" descr="CobbDisclaimer.png"/>
          <p:cNvPicPr>
            <a:picLocks noChangeAspect="1"/>
          </p:cNvPicPr>
          <p:nvPr/>
        </p:nvPicPr>
        <p:blipFill>
          <a:blip r:embed="rId4">
            <a:extLst/>
          </a:blip>
          <a:stretch>
            <a:fillRect/>
          </a:stretch>
        </p:blipFill>
        <p:spPr>
          <a:xfrm>
            <a:off x="523505" y="4178073"/>
            <a:ext cx="6562091" cy="3319021"/>
          </a:xfrm>
          <a:prstGeom prst="rect">
            <a:avLst/>
          </a:prstGeom>
          <a:ln w="3175">
            <a:solidFill>
              <a:srgbClr val="000000"/>
            </a:solidFill>
            <a:miter lim="400000"/>
          </a:ln>
          <a:effectLst>
            <a:outerShdw blurRad="38100" dist="63500" dir="2700000" rotWithShape="0">
              <a:srgbClr val="343434">
                <a:alpha val="7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1606"/>
                                        </p:tgtEl>
                                        <p:attrNameLst>
                                          <p:attrName>style.visibility</p:attrName>
                                        </p:attrNameLst>
                                      </p:cBhvr>
                                      <p:to>
                                        <p:strVal val="visible"/>
                                      </p:to>
                                    </p:set>
                                    <p:anim calcmode="lin" valueType="num">
                                      <p:cBhvr>
                                        <p:cTn id="7" dur="1000" fill="hold"/>
                                        <p:tgtEl>
                                          <p:spTgt spid="1606"/>
                                        </p:tgtEl>
                                        <p:attrNameLst>
                                          <p:attrName>ppt_x</p:attrName>
                                        </p:attrNameLst>
                                      </p:cBhvr>
                                      <p:tavLst>
                                        <p:tav tm="0">
                                          <p:val>
                                            <p:strVal val="1+#ppt_w/2"/>
                                          </p:val>
                                        </p:tav>
                                        <p:tav tm="100000">
                                          <p:val>
                                            <p:strVal val="#ppt_x"/>
                                          </p:val>
                                        </p:tav>
                                      </p:tavLst>
                                    </p:anim>
                                    <p:anim calcmode="lin" valueType="num">
                                      <p:cBhvr>
                                        <p:cTn id="8" dur="1000" fill="hold"/>
                                        <p:tgtEl>
                                          <p:spTgt spid="16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6" grpI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4" name="\"/>
          <p:cNvSpPr txBox="1">
            <a:spLocks noGrp="1"/>
          </p:cNvSpPr>
          <p:nvPr>
            <p:ph type="title"/>
          </p:nvPr>
        </p:nvSpPr>
        <p:spPr>
          <a:xfrm>
            <a:off x="1101328" y="84422"/>
            <a:ext cx="9088438" cy="2399378"/>
          </a:xfrm>
          <a:prstGeom prst="rect">
            <a:avLst/>
          </a:prstGeom>
        </p:spPr>
        <p:txBody>
          <a:bodyPr/>
          <a:lstStyle>
            <a:lvl1pPr>
              <a:spcBef>
                <a:spcPts val="0"/>
              </a:spcBef>
              <a:tabLst>
                <a:tab pos="1041400" algn="l"/>
                <a:tab pos="2032000" algn="l"/>
              </a:tabLst>
            </a:lvl1pPr>
          </a:lstStyle>
          <a:p>
            <a:r>
              <a:t>\</a:t>
            </a:r>
          </a:p>
        </p:txBody>
      </p:sp>
      <p:pic>
        <p:nvPicPr>
          <p:cNvPr id="1615" name="image.png" descr="image.png"/>
          <p:cNvPicPr>
            <a:picLocks/>
          </p:cNvPicPr>
          <p:nvPr/>
        </p:nvPicPr>
        <p:blipFill>
          <a:blip r:embed="rId2">
            <a:extLst/>
          </a:blip>
          <a:stretch>
            <a:fillRect/>
          </a:stretch>
        </p:blipFill>
        <p:spPr>
          <a:xfrm>
            <a:off x="148828" y="148828"/>
            <a:ext cx="9840737" cy="5764610"/>
          </a:xfrm>
          <a:prstGeom prst="rect">
            <a:avLst/>
          </a:prstGeom>
          <a:ln w="12700">
            <a:miter lim="400000"/>
          </a:ln>
        </p:spPr>
      </p:pic>
      <p:grpSp>
        <p:nvGrpSpPr>
          <p:cNvPr id="1618" name="Group"/>
          <p:cNvGrpSpPr/>
          <p:nvPr/>
        </p:nvGrpSpPr>
        <p:grpSpPr>
          <a:xfrm>
            <a:off x="198437" y="1865312"/>
            <a:ext cx="5595057" cy="5536848"/>
            <a:chOff x="0" y="0"/>
            <a:chExt cx="5595055" cy="5536847"/>
          </a:xfrm>
        </p:grpSpPr>
        <p:pic>
          <p:nvPicPr>
            <p:cNvPr id="1616" name="image.png" descr="image.png"/>
            <p:cNvPicPr>
              <a:picLocks/>
            </p:cNvPicPr>
            <p:nvPr/>
          </p:nvPicPr>
          <p:blipFill>
            <a:blip r:embed="rId3">
              <a:extLst/>
            </a:blip>
            <a:stretch>
              <a:fillRect/>
            </a:stretch>
          </p:blipFill>
          <p:spPr>
            <a:xfrm>
              <a:off x="0" y="0"/>
              <a:ext cx="5595056" cy="5536848"/>
            </a:xfrm>
            <a:prstGeom prst="rect">
              <a:avLst/>
            </a:prstGeom>
            <a:ln w="12700" cap="flat">
              <a:noFill/>
              <a:miter lim="400000"/>
            </a:ln>
            <a:effectLst>
              <a:outerShdw blurRad="88900" dist="101600" dir="2700000" rotWithShape="0">
                <a:srgbClr val="000000">
                  <a:alpha val="75000"/>
                </a:srgbClr>
              </a:outerShdw>
            </a:effectLst>
          </p:spPr>
        </p:pic>
        <p:pic>
          <p:nvPicPr>
            <p:cNvPr id="1617" name="image.png" descr="image.png"/>
            <p:cNvPicPr>
              <a:picLocks/>
            </p:cNvPicPr>
            <p:nvPr/>
          </p:nvPicPr>
          <p:blipFill>
            <a:blip r:embed="rId4">
              <a:extLst/>
            </a:blip>
            <a:stretch>
              <a:fillRect/>
            </a:stretch>
          </p:blipFill>
          <p:spPr>
            <a:xfrm>
              <a:off x="2976562" y="3770312"/>
              <a:ext cx="2585862" cy="684610"/>
            </a:xfrm>
            <a:prstGeom prst="rect">
              <a:avLst/>
            </a:prstGeom>
            <a:ln w="12700" cap="flat">
              <a:noFill/>
              <a:miter lim="400000"/>
            </a:ln>
            <a:effectLst/>
          </p:spPr>
        </p:pic>
      </p:grpSp>
      <p:pic>
        <p:nvPicPr>
          <p:cNvPr id="1619" name="image.jpg" descr="image.jpg"/>
          <p:cNvPicPr>
            <a:picLocks/>
          </p:cNvPicPr>
          <p:nvPr/>
        </p:nvPicPr>
        <p:blipFill>
          <a:blip r:embed="rId5">
            <a:extLst/>
          </a:blip>
          <a:stretch>
            <a:fillRect/>
          </a:stretch>
        </p:blipFill>
        <p:spPr>
          <a:xfrm>
            <a:off x="6042421" y="4474765"/>
            <a:ext cx="3859610" cy="2877345"/>
          </a:xfrm>
          <a:prstGeom prst="rect">
            <a:avLst/>
          </a:prstGeom>
          <a:ln w="12700">
            <a:miter lim="400000"/>
          </a:ln>
          <a:effectLst>
            <a:outerShdw blurRad="88900" dist="101600" dir="2700000" rotWithShape="0">
              <a:srgbClr val="000000">
                <a:alpha val="75000"/>
              </a:srgbClr>
            </a:outerShdw>
          </a:effectLst>
        </p:spPr>
      </p:pic>
      <p:sp>
        <p:nvSpPr>
          <p:cNvPr id="1620" name="Jeff Selman"/>
          <p:cNvSpPr txBox="1"/>
          <p:nvPr/>
        </p:nvSpPr>
        <p:spPr>
          <a:xfrm>
            <a:off x="6290468" y="6885781"/>
            <a:ext cx="1638199" cy="381001"/>
          </a:xfrm>
          <a:prstGeom prst="rect">
            <a:avLst/>
          </a:prstGeom>
          <a:solidFill>
            <a:srgbClr val="000000">
              <a:alpha val="73000"/>
            </a:srgbClr>
          </a:solidFill>
          <a:ln w="12700">
            <a:miter lim="400000"/>
          </a:ln>
          <a:extLst>
            <a:ext uri="{C572A759-6A51-4108-AA02-DFA0A04FC94B}">
              <ma14:wrappingTextBoxFlag xmlns:ma14="http://schemas.microsoft.com/office/mac/drawingml/2011/main" val="1"/>
            </a:ext>
          </a:extLst>
        </p:spPr>
        <p:txBody>
          <a:bodyPr wrap="none" lIns="39687" tIns="39687" rIns="39687" bIns="39687">
            <a:spAutoFit/>
          </a:bodyPr>
          <a:lstStyle>
            <a:lvl1pPr marL="45155" marR="45155" algn="l" defTabSz="1012031">
              <a:defRPr sz="2000" b="1">
                <a:uFill>
                  <a:solidFill>
                    <a:srgbClr val="FFFFFF"/>
                  </a:solidFill>
                </a:uFill>
                <a:latin typeface="Arial"/>
                <a:ea typeface="Arial"/>
                <a:cs typeface="Arial"/>
                <a:sym typeface="Arial"/>
              </a:defRPr>
            </a:lvl1pPr>
          </a:lstStyle>
          <a:p>
            <a:r>
              <a:t>Jeff Selman</a:t>
            </a:r>
          </a:p>
        </p:txBody>
      </p:sp>
    </p:spTree>
  </p:cSld>
  <p:clrMapOvr>
    <a:masterClrMapping/>
  </p:clrMapOvr>
  <mc:AlternateContent xmlns:mc="http://schemas.openxmlformats.org/markup-compatibility/2006" xmlns:p14="http://schemas.microsoft.com/office/powerpoint/2010/main">
    <mc:Choice Requires="p14">
      <p:transition spd="slow" p14:dur="899">
        <p14:prism dir="d"/>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9" presetClass="entr" presetSubtype="10" fill="hold" grpId="1" nodeType="clickEffect">
                                  <p:stCondLst>
                                    <p:cond delay="0"/>
                                  </p:stCondLst>
                                  <p:iterate>
                                    <p:tmAbs val="0"/>
                                  </p:iterate>
                                  <p:childTnLst>
                                    <p:set>
                                      <p:cBhvr>
                                        <p:cTn id="6" fill="hold"/>
                                        <p:tgtEl>
                                          <p:spTgt spid="1618"/>
                                        </p:tgtEl>
                                        <p:attrNameLst>
                                          <p:attrName>style.visibility</p:attrName>
                                        </p:attrNameLst>
                                      </p:cBhvr>
                                      <p:to>
                                        <p:strVal val="visible"/>
                                      </p:to>
                                    </p:set>
                                    <p:anim calcmode="lin" valueType="num">
                                      <p:cBhvr>
                                        <p:cTn id="7" dur="1000" fill="hold"/>
                                        <p:tgtEl>
                                          <p:spTgt spid="1618"/>
                                        </p:tgtEl>
                                        <p:attrNameLst>
                                          <p:attrName>ppt_w</p:attrName>
                                        </p:attrNameLst>
                                      </p:cBhvr>
                                      <p:tavLst>
                                        <p:tav tm="0" fmla="#ppt_w*sin(2.5*pi*$)">
                                          <p:val>
                                            <p:fltVal val="0"/>
                                          </p:val>
                                        </p:tav>
                                        <p:tav tm="100000">
                                          <p:val>
                                            <p:fltVal val="1"/>
                                          </p:val>
                                        </p:tav>
                                      </p:tavLst>
                                    </p:anim>
                                    <p:anim calcmode="lin" valueType="num">
                                      <p:cBhvr>
                                        <p:cTn id="8" dur="1000" fill="hold"/>
                                        <p:tgtEl>
                                          <p:spTgt spid="16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 grpId="1"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1624" name="Group"/>
          <p:cNvGrpSpPr/>
          <p:nvPr/>
        </p:nvGrpSpPr>
        <p:grpSpPr>
          <a:xfrm>
            <a:off x="498707" y="343132"/>
            <a:ext cx="9448873" cy="5182309"/>
            <a:chOff x="0" y="0"/>
            <a:chExt cx="9448872" cy="5182307"/>
          </a:xfrm>
        </p:grpSpPr>
        <p:pic>
          <p:nvPicPr>
            <p:cNvPr id="1622" name="image.pdf" descr="image.pdf"/>
            <p:cNvPicPr>
              <a:picLocks/>
            </p:cNvPicPr>
            <p:nvPr/>
          </p:nvPicPr>
          <p:blipFill>
            <a:blip r:embed="rId3">
              <a:extLst/>
            </a:blip>
            <a:stretch>
              <a:fillRect/>
            </a:stretch>
          </p:blipFill>
          <p:spPr>
            <a:xfrm>
              <a:off x="6973028" y="2186695"/>
              <a:ext cx="2475845" cy="2995613"/>
            </a:xfrm>
            <a:prstGeom prst="rect">
              <a:avLst/>
            </a:prstGeom>
            <a:ln w="12700" cap="flat">
              <a:noFill/>
              <a:miter lim="400000"/>
            </a:ln>
            <a:effectLst/>
          </p:spPr>
        </p:pic>
        <p:pic>
          <p:nvPicPr>
            <p:cNvPr id="1623" name="Screen shot 2015-11-04 at 9.22.30 PM.png" descr="Screen shot 2015-11-04 at 9.22.30 PM.png"/>
            <p:cNvPicPr>
              <a:picLocks noChangeAspect="1"/>
            </p:cNvPicPr>
            <p:nvPr/>
          </p:nvPicPr>
          <p:blipFill>
            <a:blip r:embed="rId4">
              <a:extLst/>
            </a:blip>
            <a:stretch>
              <a:fillRect/>
            </a:stretch>
          </p:blipFill>
          <p:spPr>
            <a:xfrm>
              <a:off x="0" y="0"/>
              <a:ext cx="7308660" cy="4129558"/>
            </a:xfrm>
            <a:prstGeom prst="rect">
              <a:avLst/>
            </a:prstGeom>
            <a:ln w="12700" cap="flat">
              <a:noFill/>
              <a:miter lim="400000"/>
            </a:ln>
            <a:effectLst>
              <a:outerShdw blurRad="127000" dist="127000" dir="2700000" rotWithShape="0">
                <a:srgbClr val="343434">
                  <a:alpha val="75000"/>
                </a:srgbClr>
              </a:outerShdw>
            </a:effectLst>
          </p:spPr>
        </p:pic>
      </p:grpSp>
      <p:grpSp>
        <p:nvGrpSpPr>
          <p:cNvPr id="1629" name="Group"/>
          <p:cNvGrpSpPr/>
          <p:nvPr/>
        </p:nvGrpSpPr>
        <p:grpSpPr>
          <a:xfrm>
            <a:off x="411050" y="409261"/>
            <a:ext cx="7543801" cy="5359401"/>
            <a:chOff x="0" y="0"/>
            <a:chExt cx="7543800" cy="5359400"/>
          </a:xfrm>
        </p:grpSpPr>
        <p:sp>
          <p:nvSpPr>
            <p:cNvPr id="1625" name="Rectangle"/>
            <p:cNvSpPr/>
            <p:nvPr/>
          </p:nvSpPr>
          <p:spPr>
            <a:xfrm>
              <a:off x="0" y="0"/>
              <a:ext cx="7543800" cy="5359400"/>
            </a:xfrm>
            <a:prstGeom prst="rect">
              <a:avLst/>
            </a:prstGeom>
            <a:solidFill>
              <a:srgbClr val="FFFFFF"/>
            </a:solidFill>
            <a:ln w="25400" cap="flat">
              <a:solidFill>
                <a:srgbClr val="4B342B"/>
              </a:solidFill>
              <a:prstDash val="solid"/>
              <a:round/>
            </a:ln>
            <a:effectLst>
              <a:outerShdw blurRad="63500" dist="127000" dir="2700000" rotWithShape="0">
                <a:srgbClr val="030303">
                  <a:alpha val="75000"/>
                </a:srgbClr>
              </a:outerShdw>
            </a:effectLst>
          </p:spPr>
          <p:txBody>
            <a:bodyPr wrap="square" lIns="50800" tIns="50800" rIns="50800" bIns="50800" numCol="1" anchor="ctr">
              <a:noAutofit/>
            </a:bodyPr>
            <a:lstStyle/>
            <a:p>
              <a:pPr marL="40640" marR="40640" algn="l" defTabSz="914400">
                <a:defRPr sz="1000">
                  <a:solidFill>
                    <a:srgbClr val="4B342B"/>
                  </a:solidFill>
                  <a:uFill>
                    <a:solidFill>
                      <a:srgbClr val="4B342B"/>
                    </a:solidFill>
                  </a:uFill>
                  <a:latin typeface="+mn-lt"/>
                  <a:ea typeface="+mn-ea"/>
                  <a:cs typeface="+mn-cs"/>
                  <a:sym typeface="Papyrus"/>
                </a:defRPr>
              </a:pPr>
              <a:endParaRPr/>
            </a:p>
          </p:txBody>
        </p:sp>
        <p:pic>
          <p:nvPicPr>
            <p:cNvPr id="1626" name="image.png" descr="image.png"/>
            <p:cNvPicPr>
              <a:picLocks/>
            </p:cNvPicPr>
            <p:nvPr/>
          </p:nvPicPr>
          <p:blipFill>
            <a:blip r:embed="rId5">
              <a:extLst/>
            </a:blip>
            <a:stretch>
              <a:fillRect/>
            </a:stretch>
          </p:blipFill>
          <p:spPr>
            <a:xfrm>
              <a:off x="12700" y="50800"/>
              <a:ext cx="7353300" cy="3048000"/>
            </a:xfrm>
            <a:prstGeom prst="rect">
              <a:avLst/>
            </a:prstGeom>
            <a:ln w="12700" cap="flat">
              <a:noFill/>
              <a:miter lim="400000"/>
            </a:ln>
            <a:effectLst/>
          </p:spPr>
        </p:pic>
        <p:pic>
          <p:nvPicPr>
            <p:cNvPr id="1627" name="Dover-HS.jpg" descr="Dover-HS.jpg"/>
            <p:cNvPicPr>
              <a:picLocks/>
            </p:cNvPicPr>
            <p:nvPr/>
          </p:nvPicPr>
          <p:blipFill>
            <a:blip r:embed="rId6">
              <a:extLst/>
            </a:blip>
            <a:stretch>
              <a:fillRect/>
            </a:stretch>
          </p:blipFill>
          <p:spPr>
            <a:xfrm>
              <a:off x="3638550" y="3187700"/>
              <a:ext cx="3556000" cy="2070100"/>
            </a:xfrm>
            <a:prstGeom prst="rect">
              <a:avLst/>
            </a:prstGeom>
            <a:ln w="12700" cap="flat">
              <a:noFill/>
              <a:miter lim="400000"/>
            </a:ln>
            <a:effectLst/>
          </p:spPr>
        </p:pic>
        <p:pic>
          <p:nvPicPr>
            <p:cNvPr id="1628" name="student.jpg" descr="student.jpg"/>
            <p:cNvPicPr>
              <a:picLocks/>
            </p:cNvPicPr>
            <p:nvPr/>
          </p:nvPicPr>
          <p:blipFill>
            <a:blip r:embed="rId7">
              <a:extLst/>
            </a:blip>
            <a:stretch>
              <a:fillRect/>
            </a:stretch>
          </p:blipFill>
          <p:spPr>
            <a:xfrm>
              <a:off x="201612" y="3175000"/>
              <a:ext cx="2806701" cy="2111375"/>
            </a:xfrm>
            <a:prstGeom prst="rect">
              <a:avLst/>
            </a:prstGeom>
            <a:ln w="12700" cap="flat">
              <a:noFill/>
              <a:miter lim="400000"/>
            </a:ln>
            <a:effectLst/>
          </p:spPr>
        </p:pic>
      </p:grpSp>
      <p:sp>
        <p:nvSpPr>
          <p:cNvPr id="1630" name="The conflict continues (2004): The Dover (PA) school board votes for “intelligent design” lessons in biology classes."/>
          <p:cNvSpPr txBox="1"/>
          <p:nvPr/>
        </p:nvSpPr>
        <p:spPr>
          <a:xfrm>
            <a:off x="966448" y="5842000"/>
            <a:ext cx="8216901" cy="1549400"/>
          </a:xfrm>
          <a:prstGeom prst="rect">
            <a:avLst/>
          </a:prstGeom>
          <a:solidFill>
            <a:srgbClr val="FFFFFF"/>
          </a:solidFill>
          <a:ln w="50800">
            <a:solidFill>
              <a:srgbClr val="000000"/>
            </a:solidFill>
            <a:miter lim="400000"/>
          </a:ln>
          <a:effectLst>
            <a:outerShdw blurRad="152400" dist="152400" dir="2700000" rotWithShape="0">
              <a:srgbClr val="000000">
                <a:alpha val="66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defTabSz="508000">
              <a:lnSpc>
                <a:spcPts val="3800"/>
              </a:lnSpc>
              <a:tabLst>
                <a:tab pos="927100" algn="l"/>
              </a:tabLst>
              <a:defRPr b="1">
                <a:solidFill>
                  <a:srgbClr val="000000"/>
                </a:solidFill>
                <a:latin typeface="Arial"/>
                <a:ea typeface="Arial"/>
                <a:cs typeface="Arial"/>
                <a:sym typeface="Arial"/>
              </a:defRPr>
            </a:lvl1pPr>
          </a:lstStyle>
          <a:p>
            <a:r>
              <a:t>The conflict continues (2004): The Dover (PA) school board votes for “intelligent design” lessons in biology classes.</a:t>
            </a:r>
          </a:p>
        </p:txBody>
      </p:sp>
      <p:grpSp>
        <p:nvGrpSpPr>
          <p:cNvPr id="1634" name="Group"/>
          <p:cNvGrpSpPr/>
          <p:nvPr/>
        </p:nvGrpSpPr>
        <p:grpSpPr>
          <a:xfrm rot="21120000">
            <a:off x="4539624" y="2763333"/>
            <a:ext cx="5372351" cy="2552700"/>
            <a:chOff x="0" y="0"/>
            <a:chExt cx="5372350" cy="2552698"/>
          </a:xfrm>
        </p:grpSpPr>
        <p:sp>
          <p:nvSpPr>
            <p:cNvPr id="1631" name="Rectangle"/>
            <p:cNvSpPr/>
            <p:nvPr/>
          </p:nvSpPr>
          <p:spPr>
            <a:xfrm>
              <a:off x="0" y="0"/>
              <a:ext cx="5372351" cy="2552699"/>
            </a:xfrm>
            <a:prstGeom prst="rect">
              <a:avLst/>
            </a:prstGeom>
            <a:solidFill>
              <a:srgbClr val="FAFAFA"/>
            </a:solidFill>
            <a:ln w="25400" cap="flat">
              <a:solidFill>
                <a:srgbClr val="4B342B"/>
              </a:solidFill>
              <a:prstDash val="solid"/>
              <a:round/>
            </a:ln>
            <a:effectLst>
              <a:outerShdw blurRad="127000" dist="139700" dir="2700000" rotWithShape="0">
                <a:srgbClr val="000000">
                  <a:alpha val="75000"/>
                </a:srgbClr>
              </a:outerShdw>
            </a:effectLst>
          </p:spPr>
          <p:txBody>
            <a:bodyPr wrap="square" lIns="50800" tIns="50800" rIns="50800" bIns="50800" numCol="1" anchor="ctr">
              <a:noAutofit/>
            </a:bodyPr>
            <a:lstStyle/>
            <a:p>
              <a:pPr marL="40640" marR="40640" algn="l" defTabSz="914400">
                <a:defRPr sz="1000">
                  <a:solidFill>
                    <a:srgbClr val="4B342B"/>
                  </a:solidFill>
                  <a:uFill>
                    <a:solidFill>
                      <a:srgbClr val="4B342B"/>
                    </a:solidFill>
                  </a:uFill>
                  <a:latin typeface="+mn-lt"/>
                  <a:ea typeface="+mn-ea"/>
                  <a:cs typeface="+mn-cs"/>
                  <a:sym typeface="Papyrus"/>
                </a:defRPr>
              </a:pPr>
              <a:endParaRPr/>
            </a:p>
          </p:txBody>
        </p:sp>
        <p:pic>
          <p:nvPicPr>
            <p:cNvPr id="1632" name="4.png" descr="4.png"/>
            <p:cNvPicPr>
              <a:picLocks noChangeAspect="1"/>
            </p:cNvPicPr>
            <p:nvPr/>
          </p:nvPicPr>
          <p:blipFill>
            <a:blip r:embed="rId8">
              <a:extLst/>
            </a:blip>
            <a:stretch>
              <a:fillRect/>
            </a:stretch>
          </p:blipFill>
          <p:spPr>
            <a:xfrm>
              <a:off x="16684" y="722097"/>
              <a:ext cx="5263913" cy="1726875"/>
            </a:xfrm>
            <a:prstGeom prst="rect">
              <a:avLst/>
            </a:prstGeom>
            <a:ln w="12700" cap="flat">
              <a:noFill/>
              <a:miter lim="400000"/>
            </a:ln>
            <a:effectLst/>
          </p:spPr>
        </p:pic>
        <p:pic>
          <p:nvPicPr>
            <p:cNvPr id="1633" name="5.png" descr="5.png"/>
            <p:cNvPicPr>
              <a:picLocks noChangeAspect="1"/>
            </p:cNvPicPr>
            <p:nvPr/>
          </p:nvPicPr>
          <p:blipFill>
            <a:blip r:embed="rId9">
              <a:extLst/>
            </a:blip>
            <a:stretch>
              <a:fillRect/>
            </a:stretch>
          </p:blipFill>
          <p:spPr>
            <a:xfrm>
              <a:off x="83421" y="187514"/>
              <a:ext cx="3013858" cy="475505"/>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899">
        <p14:prism dir="r"/>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1629"/>
                                        </p:tgtEl>
                                        <p:attrNameLst>
                                          <p:attrName>style.visibility</p:attrName>
                                        </p:attrNameLst>
                                      </p:cBhvr>
                                      <p:to>
                                        <p:strVal val="visible"/>
                                      </p:to>
                                    </p:set>
                                    <p:anim calcmode="lin" valueType="num">
                                      <p:cBhvr>
                                        <p:cTn id="7" dur="1000" fill="hold"/>
                                        <p:tgtEl>
                                          <p:spTgt spid="1629"/>
                                        </p:tgtEl>
                                        <p:attrNameLst>
                                          <p:attrName>ppt_x</p:attrName>
                                        </p:attrNameLst>
                                      </p:cBhvr>
                                      <p:tavLst>
                                        <p:tav tm="0">
                                          <p:val>
                                            <p:strVal val="0-#ppt_w/2"/>
                                          </p:val>
                                        </p:tav>
                                        <p:tav tm="100000">
                                          <p:val>
                                            <p:strVal val="#ppt_x"/>
                                          </p:val>
                                        </p:tav>
                                      </p:tavLst>
                                    </p:anim>
                                    <p:anim calcmode="lin" valueType="num">
                                      <p:cBhvr>
                                        <p:cTn id="8" dur="1000" fill="hold"/>
                                        <p:tgtEl>
                                          <p:spTgt spid="162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2" fill="hold" grpId="2" nodeType="afterEffect">
                                  <p:stCondLst>
                                    <p:cond delay="0"/>
                                  </p:stCondLst>
                                  <p:iterate>
                                    <p:tmAbs val="0"/>
                                  </p:iterate>
                                  <p:childTnLst>
                                    <p:anim calcmode="lin" valueType="num">
                                      <p:cBhvr>
                                        <p:cTn id="11" dur="1000" fill="hold"/>
                                        <p:tgtEl>
                                          <p:spTgt spid="1624"/>
                                        </p:tgtEl>
                                        <p:attrNameLst>
                                          <p:attrName>ppt_x</p:attrName>
                                        </p:attrNameLst>
                                      </p:cBhvr>
                                      <p:tavLst>
                                        <p:tav tm="0">
                                          <p:val>
                                            <p:strVal val="ppt_x"/>
                                          </p:val>
                                        </p:tav>
                                        <p:tav tm="100000">
                                          <p:val>
                                            <p:strVal val="1+ppt_w/2"/>
                                          </p:val>
                                        </p:tav>
                                      </p:tavLst>
                                    </p:anim>
                                    <p:anim calcmode="lin" valueType="num">
                                      <p:cBhvr>
                                        <p:cTn id="12" dur="1000" fill="hold"/>
                                        <p:tgtEl>
                                          <p:spTgt spid="1624"/>
                                        </p:tgtEl>
                                        <p:attrNameLst>
                                          <p:attrName>ppt_y</p:attrName>
                                        </p:attrNameLst>
                                      </p:cBhvr>
                                      <p:tavLst>
                                        <p:tav tm="0">
                                          <p:val>
                                            <p:strVal val="ppt_y"/>
                                          </p:val>
                                        </p:tav>
                                        <p:tav tm="100000">
                                          <p:val>
                                            <p:strVal val="ppt_y"/>
                                          </p:val>
                                        </p:tav>
                                      </p:tavLst>
                                    </p:anim>
                                    <p:set>
                                      <p:cBhvr>
                                        <p:cTn id="13" fill="hold">
                                          <p:stCondLst>
                                            <p:cond delay="999"/>
                                          </p:stCondLst>
                                        </p:cTn>
                                        <p:tgtEl>
                                          <p:spTgt spid="162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3" nodeType="clickEffect">
                                  <p:stCondLst>
                                    <p:cond delay="0"/>
                                  </p:stCondLst>
                                  <p:iterate>
                                    <p:tmAbs val="0"/>
                                  </p:iterate>
                                  <p:childTnLst>
                                    <p:set>
                                      <p:cBhvr>
                                        <p:cTn id="17" fill="hold"/>
                                        <p:tgtEl>
                                          <p:spTgt spid="1634"/>
                                        </p:tgtEl>
                                        <p:attrNameLst>
                                          <p:attrName>style.visibility</p:attrName>
                                        </p:attrNameLst>
                                      </p:cBhvr>
                                      <p:to>
                                        <p:strVal val="visible"/>
                                      </p:to>
                                    </p:set>
                                    <p:anim calcmode="lin" valueType="num">
                                      <p:cBhvr>
                                        <p:cTn id="18" dur="1000" fill="hold"/>
                                        <p:tgtEl>
                                          <p:spTgt spid="1634"/>
                                        </p:tgtEl>
                                        <p:attrNameLst>
                                          <p:attrName>ppt_x</p:attrName>
                                        </p:attrNameLst>
                                      </p:cBhvr>
                                      <p:tavLst>
                                        <p:tav tm="0">
                                          <p:val>
                                            <p:strVal val="1+#ppt_w/2"/>
                                          </p:val>
                                        </p:tav>
                                        <p:tav tm="100000">
                                          <p:val>
                                            <p:strVal val="#ppt_x"/>
                                          </p:val>
                                        </p:tav>
                                      </p:tavLst>
                                    </p:anim>
                                    <p:anim calcmode="lin" valueType="num">
                                      <p:cBhvr>
                                        <p:cTn id="19" dur="1000" fill="hold"/>
                                        <p:tgtEl>
                                          <p:spTgt spid="16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4" grpId="2" animBg="1" advAuto="0"/>
      <p:bldP spid="1629" grpId="1" animBg="1" advAuto="0"/>
      <p:bldP spid="1634" grpId="3"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643" name="ken-court.jpg" descr="ken-court.jpg"/>
          <p:cNvPicPr>
            <a:picLocks noChangeAspect="1"/>
          </p:cNvPicPr>
          <p:nvPr/>
        </p:nvPicPr>
        <p:blipFill>
          <a:blip r:embed="rId2">
            <a:extLst/>
          </a:blip>
          <a:stretch>
            <a:fillRect/>
          </a:stretch>
        </p:blipFill>
        <p:spPr>
          <a:xfrm>
            <a:off x="2204496" y="669825"/>
            <a:ext cx="5502032" cy="3911601"/>
          </a:xfrm>
          <a:prstGeom prst="rect">
            <a:avLst/>
          </a:prstGeom>
          <a:ln w="12700">
            <a:miter lim="400000"/>
          </a:ln>
          <a:effectLst>
            <a:outerShdw blurRad="127000" dist="152400" dir="2700000" rotWithShape="0">
              <a:srgbClr val="000000">
                <a:alpha val="64999"/>
              </a:srgbClr>
            </a:outerShdw>
          </a:effectLst>
        </p:spPr>
      </p:pic>
      <p:sp>
        <p:nvSpPr>
          <p:cNvPr id="1644" name="December 20, 2005 Decision Announced"/>
          <p:cNvSpPr txBox="1"/>
          <p:nvPr/>
        </p:nvSpPr>
        <p:spPr>
          <a:xfrm>
            <a:off x="1901514" y="5130800"/>
            <a:ext cx="5691646" cy="1358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defRPr sz="4400" b="1">
                <a:uFill>
                  <a:solidFill>
                    <a:srgbClr val="FFFFFF"/>
                  </a:solidFill>
                </a:uFill>
                <a:latin typeface="Arial"/>
                <a:ea typeface="Arial"/>
                <a:cs typeface="Arial"/>
                <a:sym typeface="Arial"/>
              </a:defRPr>
            </a:pPr>
            <a:r>
              <a:t>December 20, 2005</a:t>
            </a:r>
            <a:br/>
            <a:r>
              <a:t>Decision Announced</a:t>
            </a:r>
          </a:p>
        </p:txBody>
      </p:sp>
      <p:pic>
        <p:nvPicPr>
          <p:cNvPr id="1645" name="droppedImage.pdf" descr="droppedImage.pdf"/>
          <p:cNvPicPr>
            <a:picLocks noChangeAspect="1"/>
          </p:cNvPicPr>
          <p:nvPr/>
        </p:nvPicPr>
        <p:blipFill>
          <a:blip r:embed="rId3">
            <a:extLst/>
          </a:blip>
          <a:stretch>
            <a:fillRect/>
          </a:stretch>
        </p:blipFill>
        <p:spPr>
          <a:xfrm>
            <a:off x="291960" y="133350"/>
            <a:ext cx="3975101" cy="3511768"/>
          </a:xfrm>
          <a:prstGeom prst="rect">
            <a:avLst/>
          </a:prstGeom>
          <a:ln w="12700">
            <a:miter lim="400000"/>
          </a:ln>
          <a:effectLst>
            <a:outerShdw blurRad="127000" dist="127000" dir="2700000" rotWithShape="0">
              <a:srgbClr val="000000">
                <a:alpha val="64999"/>
              </a:srgbClr>
            </a:outerShdw>
          </a:effectLst>
        </p:spPr>
      </p:pic>
      <p:pic>
        <p:nvPicPr>
          <p:cNvPr id="1646" name="Kitzmiller-papers.jpg" descr="Kitzmiller-papers.jpg"/>
          <p:cNvPicPr>
            <a:picLocks noChangeAspect="1"/>
          </p:cNvPicPr>
          <p:nvPr/>
        </p:nvPicPr>
        <p:blipFill>
          <a:blip r:embed="rId4">
            <a:extLst/>
          </a:blip>
          <a:stretch>
            <a:fillRect/>
          </a:stretch>
        </p:blipFill>
        <p:spPr>
          <a:xfrm>
            <a:off x="6451600" y="266700"/>
            <a:ext cx="3690064" cy="7086600"/>
          </a:xfrm>
          <a:prstGeom prst="rect">
            <a:avLst/>
          </a:prstGeom>
          <a:ln w="25400"/>
        </p:spPr>
      </p:pic>
      <p:pic>
        <p:nvPicPr>
          <p:cNvPr id="1647" name="TV-3.png" descr="TV-3.png"/>
          <p:cNvPicPr>
            <a:picLocks noChangeAspect="1"/>
          </p:cNvPicPr>
          <p:nvPr/>
        </p:nvPicPr>
        <p:blipFill>
          <a:blip r:embed="rId5">
            <a:extLst/>
          </a:blip>
          <a:stretch>
            <a:fillRect/>
          </a:stretch>
        </p:blipFill>
        <p:spPr>
          <a:xfrm>
            <a:off x="2108199" y="1205292"/>
            <a:ext cx="5944023" cy="4394201"/>
          </a:xfrm>
          <a:prstGeom prst="rect">
            <a:avLst/>
          </a:prstGeom>
          <a:ln w="25400"/>
          <a:effectLst>
            <a:outerShdw blurRad="127000" dist="127000" dir="2700000" rotWithShape="0">
              <a:srgbClr val="000000">
                <a:alpha val="64999"/>
              </a:srgbClr>
            </a:outerShdw>
          </a:effectLst>
        </p:spPr>
      </p:pic>
      <p:pic>
        <p:nvPicPr>
          <p:cNvPr id="1648" name="victory-news-conf.jpg" descr="victory-news-conf.jpg"/>
          <p:cNvPicPr>
            <a:picLocks noChangeAspect="1"/>
          </p:cNvPicPr>
          <p:nvPr/>
        </p:nvPicPr>
        <p:blipFill>
          <a:blip r:embed="rId6">
            <a:extLst/>
          </a:blip>
          <a:stretch>
            <a:fillRect/>
          </a:stretch>
        </p:blipFill>
        <p:spPr>
          <a:xfrm>
            <a:off x="5270500" y="4506150"/>
            <a:ext cx="4131207" cy="2654301"/>
          </a:xfrm>
          <a:prstGeom prst="rect">
            <a:avLst/>
          </a:prstGeom>
          <a:ln w="76200">
            <a:solidFill>
              <a:srgbClr val="FFFFFF"/>
            </a:solidFill>
            <a:miter lim="400000"/>
          </a:ln>
          <a:effectLst>
            <a:outerShdw blurRad="127000" dist="127000" dir="2700000" rotWithShape="0">
              <a:srgbClr val="000000">
                <a:alpha val="64999"/>
              </a:srgbClr>
            </a:outerShdw>
          </a:effectLst>
        </p:spPr>
      </p:pic>
      <p:pic>
        <p:nvPicPr>
          <p:cNvPr id="1649" name="kitz-and-christie-rehn.jpg" descr="kitz-and-christie-rehn.jpg"/>
          <p:cNvPicPr>
            <a:picLocks noChangeAspect="1"/>
          </p:cNvPicPr>
          <p:nvPr/>
        </p:nvPicPr>
        <p:blipFill>
          <a:blip r:embed="rId7">
            <a:extLst/>
          </a:blip>
          <a:stretch>
            <a:fillRect/>
          </a:stretch>
        </p:blipFill>
        <p:spPr>
          <a:xfrm>
            <a:off x="508000" y="3248040"/>
            <a:ext cx="4292600" cy="3025760"/>
          </a:xfrm>
          <a:prstGeom prst="rect">
            <a:avLst/>
          </a:prstGeom>
          <a:ln w="76200">
            <a:solidFill>
              <a:srgbClr val="FFFFFF"/>
            </a:solidFill>
            <a:miter lim="400000"/>
          </a:ln>
          <a:effectLst>
            <a:outerShdw blurRad="127000" dist="127000" dir="2700000" rotWithShape="0">
              <a:srgbClr val="000000">
                <a:alpha val="64999"/>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0" fill="hold" grpId="1" nodeType="clickEffect">
                                  <p:stCondLst>
                                    <p:cond delay="0"/>
                                  </p:stCondLst>
                                  <p:iterate>
                                    <p:tmAbs val="0"/>
                                  </p:iterate>
                                  <p:childTnLst>
                                    <p:set>
                                      <p:cBhvr>
                                        <p:cTn id="6" fill="hold"/>
                                        <p:tgtEl>
                                          <p:spTgt spid="1645"/>
                                        </p:tgtEl>
                                        <p:attrNameLst>
                                          <p:attrName>style.visibility</p:attrName>
                                        </p:attrNameLst>
                                      </p:cBhvr>
                                      <p:to>
                                        <p:strVal val="visible"/>
                                      </p:to>
                                    </p:set>
                                    <p:anim calcmode="lin" valueType="num">
                                      <p:cBhvr>
                                        <p:cTn id="7" dur="1000" fill="hold"/>
                                        <p:tgtEl>
                                          <p:spTgt spid="1645"/>
                                        </p:tgtEl>
                                        <p:attrNameLst>
                                          <p:attrName>ppt_w</p:attrName>
                                        </p:attrNameLst>
                                      </p:cBhvr>
                                      <p:tavLst>
                                        <p:tav tm="0">
                                          <p:val>
                                            <p:fltVal val="0"/>
                                          </p:val>
                                        </p:tav>
                                        <p:tav tm="100000">
                                          <p:val>
                                            <p:strVal val="#ppt_w"/>
                                          </p:val>
                                        </p:tav>
                                      </p:tavLst>
                                    </p:anim>
                                    <p:anim calcmode="lin" valueType="num">
                                      <p:cBhvr>
                                        <p:cTn id="8" dur="1000" fill="hold"/>
                                        <p:tgtEl>
                                          <p:spTgt spid="1645"/>
                                        </p:tgtEl>
                                        <p:attrNameLst>
                                          <p:attrName>ppt_h</p:attrName>
                                        </p:attrNameLst>
                                      </p:cBhvr>
                                      <p:tavLst>
                                        <p:tav tm="0">
                                          <p:val>
                                            <p:fltVal val="0"/>
                                          </p:val>
                                        </p:tav>
                                        <p:tav tm="100000">
                                          <p:val>
                                            <p:strVal val="#ppt_h"/>
                                          </p:val>
                                        </p:tav>
                                      </p:tavLst>
                                    </p:anim>
                                    <p:anim calcmode="lin" valueType="num">
                                      <p:cBhvr>
                                        <p:cTn id="9" dur="1000" fill="hold"/>
                                        <p:tgtEl>
                                          <p:spTgt spid="164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2" nodeType="clickEffect">
                                  <p:stCondLst>
                                    <p:cond delay="0"/>
                                  </p:stCondLst>
                                  <p:iterate>
                                    <p:tmAbs val="0"/>
                                  </p:iterate>
                                  <p:childTnLst>
                                    <p:set>
                                      <p:cBhvr>
                                        <p:cTn id="14" fill="hold"/>
                                        <p:tgtEl>
                                          <p:spTgt spid="1646"/>
                                        </p:tgtEl>
                                        <p:attrNameLst>
                                          <p:attrName>style.visibility</p:attrName>
                                        </p:attrNameLst>
                                      </p:cBhvr>
                                      <p:to>
                                        <p:strVal val="visible"/>
                                      </p:to>
                                    </p:set>
                                    <p:anim calcmode="lin" valueType="num">
                                      <p:cBhvr>
                                        <p:cTn id="15" dur="1000" fill="hold"/>
                                        <p:tgtEl>
                                          <p:spTgt spid="1646"/>
                                        </p:tgtEl>
                                        <p:attrNameLst>
                                          <p:attrName>ppt_x</p:attrName>
                                        </p:attrNameLst>
                                      </p:cBhvr>
                                      <p:tavLst>
                                        <p:tav tm="0">
                                          <p:val>
                                            <p:strVal val="1+#ppt_w/2"/>
                                          </p:val>
                                        </p:tav>
                                        <p:tav tm="100000">
                                          <p:val>
                                            <p:strVal val="#ppt_x"/>
                                          </p:val>
                                        </p:tav>
                                      </p:tavLst>
                                    </p:anim>
                                    <p:anim calcmode="lin" valueType="num">
                                      <p:cBhvr>
                                        <p:cTn id="16" dur="1000" fill="hold"/>
                                        <p:tgtEl>
                                          <p:spTgt spid="164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3" nodeType="clickEffect">
                                  <p:stCondLst>
                                    <p:cond delay="0"/>
                                  </p:stCondLst>
                                  <p:iterate>
                                    <p:tmAbs val="0"/>
                                  </p:iterate>
                                  <p:childTnLst>
                                    <p:set>
                                      <p:cBhvr>
                                        <p:cTn id="20" fill="hold"/>
                                        <p:tgtEl>
                                          <p:spTgt spid="1647"/>
                                        </p:tgtEl>
                                        <p:attrNameLst>
                                          <p:attrName>style.visibility</p:attrName>
                                        </p:attrNameLst>
                                      </p:cBhvr>
                                      <p:to>
                                        <p:strVal val="visible"/>
                                      </p:to>
                                    </p:set>
                                    <p:anim calcmode="lin" valueType="num">
                                      <p:cBhvr>
                                        <p:cTn id="21" dur="1000" fill="hold"/>
                                        <p:tgtEl>
                                          <p:spTgt spid="1647"/>
                                        </p:tgtEl>
                                        <p:attrNameLst>
                                          <p:attrName>ppt_w</p:attrName>
                                        </p:attrNameLst>
                                      </p:cBhvr>
                                      <p:tavLst>
                                        <p:tav tm="0">
                                          <p:val>
                                            <p:fltVal val="0"/>
                                          </p:val>
                                        </p:tav>
                                        <p:tav tm="100000">
                                          <p:val>
                                            <p:strVal val="#ppt_w"/>
                                          </p:val>
                                        </p:tav>
                                      </p:tavLst>
                                    </p:anim>
                                    <p:anim calcmode="lin" valueType="num">
                                      <p:cBhvr>
                                        <p:cTn id="22" dur="1000" fill="hold"/>
                                        <p:tgtEl>
                                          <p:spTgt spid="1647"/>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4" nodeType="clickEffect">
                                  <p:stCondLst>
                                    <p:cond delay="0"/>
                                  </p:stCondLst>
                                  <p:iterate>
                                    <p:tmAbs val="0"/>
                                  </p:iterate>
                                  <p:childTnLst>
                                    <p:set>
                                      <p:cBhvr>
                                        <p:cTn id="26" fill="hold"/>
                                        <p:tgtEl>
                                          <p:spTgt spid="1649"/>
                                        </p:tgtEl>
                                        <p:attrNameLst>
                                          <p:attrName>style.visibility</p:attrName>
                                        </p:attrNameLst>
                                      </p:cBhvr>
                                      <p:to>
                                        <p:strVal val="visible"/>
                                      </p:to>
                                    </p:set>
                                    <p:anim calcmode="lin" valueType="num">
                                      <p:cBhvr>
                                        <p:cTn id="27" dur="1000" fill="hold"/>
                                        <p:tgtEl>
                                          <p:spTgt spid="1649"/>
                                        </p:tgtEl>
                                        <p:attrNameLst>
                                          <p:attrName>ppt_x</p:attrName>
                                        </p:attrNameLst>
                                      </p:cBhvr>
                                      <p:tavLst>
                                        <p:tav tm="0">
                                          <p:val>
                                            <p:strVal val="0-#ppt_w/2"/>
                                          </p:val>
                                        </p:tav>
                                        <p:tav tm="100000">
                                          <p:val>
                                            <p:strVal val="#ppt_x"/>
                                          </p:val>
                                        </p:tav>
                                      </p:tavLst>
                                    </p:anim>
                                    <p:anim calcmode="lin" valueType="num">
                                      <p:cBhvr>
                                        <p:cTn id="28" dur="1000" fill="hold"/>
                                        <p:tgtEl>
                                          <p:spTgt spid="1649"/>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2" presetClass="entr" presetSubtype="2" fill="hold" grpId="5" nodeType="afterEffect">
                                  <p:stCondLst>
                                    <p:cond delay="0"/>
                                  </p:stCondLst>
                                  <p:iterate>
                                    <p:tmAbs val="0"/>
                                  </p:iterate>
                                  <p:childTnLst>
                                    <p:set>
                                      <p:cBhvr>
                                        <p:cTn id="31" fill="hold"/>
                                        <p:tgtEl>
                                          <p:spTgt spid="1648"/>
                                        </p:tgtEl>
                                        <p:attrNameLst>
                                          <p:attrName>style.visibility</p:attrName>
                                        </p:attrNameLst>
                                      </p:cBhvr>
                                      <p:to>
                                        <p:strVal val="visible"/>
                                      </p:to>
                                    </p:set>
                                    <p:anim calcmode="lin" valueType="num">
                                      <p:cBhvr>
                                        <p:cTn id="32" dur="1000" fill="hold"/>
                                        <p:tgtEl>
                                          <p:spTgt spid="1648"/>
                                        </p:tgtEl>
                                        <p:attrNameLst>
                                          <p:attrName>ppt_x</p:attrName>
                                        </p:attrNameLst>
                                      </p:cBhvr>
                                      <p:tavLst>
                                        <p:tav tm="0">
                                          <p:val>
                                            <p:strVal val="1+#ppt_w/2"/>
                                          </p:val>
                                        </p:tav>
                                        <p:tav tm="100000">
                                          <p:val>
                                            <p:strVal val="#ppt_x"/>
                                          </p:val>
                                        </p:tav>
                                      </p:tavLst>
                                    </p:anim>
                                    <p:anim calcmode="lin" valueType="num">
                                      <p:cBhvr>
                                        <p:cTn id="33" dur="1000" fill="hold"/>
                                        <p:tgtEl>
                                          <p:spTgt spid="16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5" grpId="1" animBg="1" advAuto="0"/>
      <p:bldP spid="1646" grpId="2" animBg="1" advAuto="0"/>
      <p:bldP spid="1647" grpId="3" animBg="1" advAuto="0"/>
      <p:bldP spid="1648" grpId="5" animBg="1" advAuto="0"/>
      <p:bldP spid="1649" grpId="4"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1" name="Screen Shot 2019-07-22 at 11.05.40 AM.png" descr="Screen Shot 2019-07-22 at 11.05.40 AM.png"/>
          <p:cNvPicPr>
            <a:picLocks/>
          </p:cNvPicPr>
          <p:nvPr/>
        </p:nvPicPr>
        <p:blipFill>
          <a:blip r:embed="rId2">
            <a:extLst/>
          </a:blip>
          <a:stretch>
            <a:fillRect/>
          </a:stretch>
        </p:blipFill>
        <p:spPr>
          <a:xfrm>
            <a:off x="1441450" y="2247721"/>
            <a:ext cx="7277100" cy="4051301"/>
          </a:xfrm>
          <a:prstGeom prst="rect">
            <a:avLst/>
          </a:prstGeom>
          <a:effectLst>
            <a:outerShdw blurRad="152400" dist="152400" dir="2700000" rotWithShape="0">
              <a:srgbClr val="000000">
                <a:alpha val="88000"/>
              </a:srgbClr>
            </a:outerShdw>
          </a:effectLst>
        </p:spPr>
      </p:pic>
      <p:pic>
        <p:nvPicPr>
          <p:cNvPr id="1652" name="Screen Shot 2019-07-22 at 11.05.22 AM.png" descr="Screen Shot 2019-07-22 at 11.05.22 AM.png"/>
          <p:cNvPicPr>
            <a:picLocks/>
          </p:cNvPicPr>
          <p:nvPr/>
        </p:nvPicPr>
        <p:blipFill>
          <a:blip r:embed="rId3">
            <a:extLst/>
          </a:blip>
          <a:stretch>
            <a:fillRect/>
          </a:stretch>
        </p:blipFill>
        <p:spPr>
          <a:xfrm>
            <a:off x="291295" y="410871"/>
            <a:ext cx="3213101" cy="2755901"/>
          </a:xfrm>
          <a:prstGeom prst="rect">
            <a:avLst/>
          </a:prstGeom>
          <a:effectLst>
            <a:outerShdw blurRad="152400" dist="152400" dir="2700000" rotWithShape="0">
              <a:srgbClr val="000000">
                <a:alpha val="88000"/>
              </a:srgbClr>
            </a:outerShdw>
          </a:effectLst>
        </p:spPr>
      </p:pic>
      <p:sp>
        <p:nvSpPr>
          <p:cNvPr id="1653" name="Tammy Kitzmiller"/>
          <p:cNvSpPr txBox="1"/>
          <p:nvPr/>
        </p:nvSpPr>
        <p:spPr>
          <a:xfrm>
            <a:off x="4088760" y="1062446"/>
            <a:ext cx="3449241" cy="5582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Arial"/>
                <a:ea typeface="Arial"/>
                <a:cs typeface="Arial"/>
                <a:sym typeface="Arial"/>
              </a:defRPr>
            </a:lvl1pPr>
          </a:lstStyle>
          <a:p>
            <a:r>
              <a:t>Tammy Kitzmiller</a:t>
            </a:r>
          </a:p>
        </p:txBody>
      </p:sp>
      <p:sp>
        <p:nvSpPr>
          <p:cNvPr id="1654" name="Dover Teachers:…"/>
          <p:cNvSpPr txBox="1"/>
          <p:nvPr/>
        </p:nvSpPr>
        <p:spPr>
          <a:xfrm>
            <a:off x="795208" y="6159708"/>
            <a:ext cx="8820006" cy="10281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a:latin typeface="Arial"/>
                <a:ea typeface="Arial"/>
                <a:cs typeface="Arial"/>
                <a:sym typeface="Arial"/>
              </a:defRPr>
            </a:pPr>
            <a:r>
              <a:t>Dover Teachers:</a:t>
            </a:r>
          </a:p>
          <a:p>
            <a:pPr>
              <a:defRPr b="1">
                <a:latin typeface="Arial"/>
                <a:ea typeface="Arial"/>
                <a:cs typeface="Arial"/>
                <a:sym typeface="Arial"/>
              </a:defRPr>
            </a:pPr>
            <a:r>
              <a:t>Bertha Spahr, Rob Eschbach, Jennifer Miller</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6" name="Screen Shot 2017-02-15 at 1.22.08 PM.png" descr="Screen Shot 2017-02-15 at 1.22.08 PM.png"/>
          <p:cNvPicPr>
            <a:picLocks noChangeAspect="1"/>
          </p:cNvPicPr>
          <p:nvPr/>
        </p:nvPicPr>
        <p:blipFill>
          <a:blip r:embed="rId2">
            <a:extLst/>
          </a:blip>
          <a:stretch>
            <a:fillRect/>
          </a:stretch>
        </p:blipFill>
        <p:spPr>
          <a:xfrm>
            <a:off x="251563" y="105571"/>
            <a:ext cx="5792083" cy="6671557"/>
          </a:xfrm>
          <a:prstGeom prst="rect">
            <a:avLst/>
          </a:prstGeom>
          <a:ln w="12700">
            <a:solidFill>
              <a:srgbClr val="000000"/>
            </a:solidFill>
            <a:miter lim="400000"/>
          </a:ln>
        </p:spPr>
      </p:pic>
      <p:pic>
        <p:nvPicPr>
          <p:cNvPr id="1657" name="Screen Shot 2017-02-15 at 1.19.48 PM.png" descr="Screen Shot 2017-02-15 at 1.19.48 PM.png"/>
          <p:cNvPicPr>
            <a:picLocks noChangeAspect="1"/>
          </p:cNvPicPr>
          <p:nvPr/>
        </p:nvPicPr>
        <p:blipFill>
          <a:blip r:embed="rId3">
            <a:extLst/>
          </a:blip>
          <a:stretch>
            <a:fillRect/>
          </a:stretch>
        </p:blipFill>
        <p:spPr>
          <a:xfrm>
            <a:off x="4603245" y="2112257"/>
            <a:ext cx="5445749" cy="4982101"/>
          </a:xfrm>
          <a:prstGeom prst="rect">
            <a:avLst/>
          </a:prstGeom>
          <a:ln w="12700">
            <a:solidFill>
              <a:srgbClr val="000000"/>
            </a:solidFill>
            <a:miter lim="400000"/>
          </a:ln>
        </p:spPr>
      </p:pic>
      <p:pic>
        <p:nvPicPr>
          <p:cNvPr id="1658" name="Screen Shot 2017-02-10 at 2.48.37 PM.png" descr="Screen Shot 2017-02-10 at 2.48.37 PM.png"/>
          <p:cNvPicPr>
            <a:picLocks noChangeAspect="1"/>
          </p:cNvPicPr>
          <p:nvPr/>
        </p:nvPicPr>
        <p:blipFill>
          <a:blip r:embed="rId4">
            <a:extLst/>
          </a:blip>
          <a:stretch>
            <a:fillRect/>
          </a:stretch>
        </p:blipFill>
        <p:spPr>
          <a:xfrm>
            <a:off x="5058908" y="1785433"/>
            <a:ext cx="4534423" cy="563574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1656"/>
                                        </p:tgtEl>
                                        <p:attrNameLst>
                                          <p:attrName>style.visibility</p:attrName>
                                        </p:attrNameLst>
                                      </p:cBhvr>
                                      <p:to>
                                        <p:strVal val="visible"/>
                                      </p:to>
                                    </p:set>
                                    <p:anim calcmode="lin" valueType="num">
                                      <p:cBhvr>
                                        <p:cTn id="7" dur="1000" fill="hold"/>
                                        <p:tgtEl>
                                          <p:spTgt spid="1656"/>
                                        </p:tgtEl>
                                        <p:attrNameLst>
                                          <p:attrName>ppt_x</p:attrName>
                                        </p:attrNameLst>
                                      </p:cBhvr>
                                      <p:tavLst>
                                        <p:tav tm="0">
                                          <p:val>
                                            <p:strVal val="0-#ppt_w/2"/>
                                          </p:val>
                                        </p:tav>
                                        <p:tav tm="100000">
                                          <p:val>
                                            <p:strVal val="#ppt_x"/>
                                          </p:val>
                                        </p:tav>
                                      </p:tavLst>
                                    </p:anim>
                                    <p:anim calcmode="lin" valueType="num">
                                      <p:cBhvr>
                                        <p:cTn id="8" dur="1000" fill="hold"/>
                                        <p:tgtEl>
                                          <p:spTgt spid="165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8" fill="hold" grpId="2" nodeType="clickEffect">
                                  <p:stCondLst>
                                    <p:cond delay="0"/>
                                  </p:stCondLst>
                                  <p:iterate>
                                    <p:tmAbs val="0"/>
                                  </p:iterate>
                                  <p:childTnLst>
                                    <p:anim calcmode="lin" valueType="num">
                                      <p:cBhvr>
                                        <p:cTn id="12" dur="1000" fill="hold"/>
                                        <p:tgtEl>
                                          <p:spTgt spid="1657"/>
                                        </p:tgtEl>
                                        <p:attrNameLst>
                                          <p:attrName>ppt_x</p:attrName>
                                        </p:attrNameLst>
                                      </p:cBhvr>
                                      <p:tavLst>
                                        <p:tav tm="0">
                                          <p:val>
                                            <p:strVal val="ppt_x"/>
                                          </p:val>
                                        </p:tav>
                                        <p:tav tm="100000">
                                          <p:val>
                                            <p:strVal val="0-ppt_w/2"/>
                                          </p:val>
                                        </p:tav>
                                      </p:tavLst>
                                    </p:anim>
                                    <p:anim calcmode="lin" valueType="num">
                                      <p:cBhvr>
                                        <p:cTn id="13" dur="1000" fill="hold"/>
                                        <p:tgtEl>
                                          <p:spTgt spid="1657"/>
                                        </p:tgtEl>
                                        <p:attrNameLst>
                                          <p:attrName>ppt_y</p:attrName>
                                        </p:attrNameLst>
                                      </p:cBhvr>
                                      <p:tavLst>
                                        <p:tav tm="0">
                                          <p:val>
                                            <p:strVal val="ppt_y"/>
                                          </p:val>
                                        </p:tav>
                                        <p:tav tm="100000">
                                          <p:val>
                                            <p:strVal val="ppt_y"/>
                                          </p:val>
                                        </p:tav>
                                      </p:tavLst>
                                    </p:anim>
                                    <p:set>
                                      <p:cBhvr>
                                        <p:cTn id="14" fill="hold">
                                          <p:stCondLst>
                                            <p:cond delay="999"/>
                                          </p:stCondLst>
                                        </p:cTn>
                                        <p:tgtEl>
                                          <p:spTgt spid="1657"/>
                                        </p:tgtEl>
                                        <p:attrNameLst>
                                          <p:attrName>style.visibility</p:attrName>
                                        </p:attrNameLst>
                                      </p:cBhvr>
                                      <p:to>
                                        <p:strVal val="hidden"/>
                                      </p:to>
                                    </p:set>
                                  </p:childTnLst>
                                </p:cTn>
                              </p:par>
                            </p:childTnLst>
                          </p:cTn>
                        </p:par>
                        <p:par>
                          <p:cTn id="15" fill="hold">
                            <p:stCondLst>
                              <p:cond delay="1000"/>
                            </p:stCondLst>
                            <p:childTnLst>
                              <p:par>
                                <p:cTn id="16" presetID="2" presetClass="entr" presetSubtype="2" fill="hold" grpId="3" nodeType="afterEffect">
                                  <p:stCondLst>
                                    <p:cond delay="0"/>
                                  </p:stCondLst>
                                  <p:iterate>
                                    <p:tmAbs val="0"/>
                                  </p:iterate>
                                  <p:childTnLst>
                                    <p:set>
                                      <p:cBhvr>
                                        <p:cTn id="17" fill="hold"/>
                                        <p:tgtEl>
                                          <p:spTgt spid="1658"/>
                                        </p:tgtEl>
                                        <p:attrNameLst>
                                          <p:attrName>style.visibility</p:attrName>
                                        </p:attrNameLst>
                                      </p:cBhvr>
                                      <p:to>
                                        <p:strVal val="visible"/>
                                      </p:to>
                                    </p:set>
                                    <p:anim calcmode="lin" valueType="num">
                                      <p:cBhvr>
                                        <p:cTn id="18" dur="1000" fill="hold"/>
                                        <p:tgtEl>
                                          <p:spTgt spid="1658"/>
                                        </p:tgtEl>
                                        <p:attrNameLst>
                                          <p:attrName>ppt_x</p:attrName>
                                        </p:attrNameLst>
                                      </p:cBhvr>
                                      <p:tavLst>
                                        <p:tav tm="0">
                                          <p:val>
                                            <p:strVal val="1+#ppt_w/2"/>
                                          </p:val>
                                        </p:tav>
                                        <p:tav tm="100000">
                                          <p:val>
                                            <p:strVal val="#ppt_x"/>
                                          </p:val>
                                        </p:tav>
                                      </p:tavLst>
                                    </p:anim>
                                    <p:anim calcmode="lin" valueType="num">
                                      <p:cBhvr>
                                        <p:cTn id="19" dur="1000" fill="hold"/>
                                        <p:tgtEl>
                                          <p:spTgt spid="16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6" grpId="1" animBg="1" advAuto="0"/>
      <p:bldP spid="1657" grpId="2" animBg="1" advAuto="0"/>
      <p:bldP spid="1658" grpId="3"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6" name="Group"/>
          <p:cNvGrpSpPr/>
          <p:nvPr/>
        </p:nvGrpSpPr>
        <p:grpSpPr>
          <a:xfrm>
            <a:off x="62605" y="652887"/>
            <a:ext cx="5061276" cy="5783406"/>
            <a:chOff x="0" y="0"/>
            <a:chExt cx="5061274" cy="5783405"/>
          </a:xfrm>
        </p:grpSpPr>
        <p:sp>
          <p:nvSpPr>
            <p:cNvPr id="1512" name="Rectangle"/>
            <p:cNvSpPr/>
            <p:nvPr/>
          </p:nvSpPr>
          <p:spPr>
            <a:xfrm>
              <a:off x="0" y="0"/>
              <a:ext cx="5061275" cy="5783406"/>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200">
                  <a:effectLst>
                    <a:outerShdw blurRad="38100" dist="12700" dir="5400000" rotWithShape="0">
                      <a:srgbClr val="000000">
                        <a:alpha val="50000"/>
                      </a:srgbClr>
                    </a:outerShdw>
                  </a:effectLst>
                </a:defRPr>
              </a:pPr>
              <a:endParaRPr/>
            </a:p>
          </p:txBody>
        </p:sp>
        <p:pic>
          <p:nvPicPr>
            <p:cNvPr id="1513" name="Screen Shot 2019-07-22 at 9.04.31 AM.png" descr="Screen Shot 2019-07-22 at 9.04.31 AM.png"/>
            <p:cNvPicPr>
              <a:picLocks noChangeAspect="1"/>
            </p:cNvPicPr>
            <p:nvPr/>
          </p:nvPicPr>
          <p:blipFill>
            <a:blip r:embed="rId2">
              <a:extLst/>
            </a:blip>
            <a:stretch>
              <a:fillRect/>
            </a:stretch>
          </p:blipFill>
          <p:spPr>
            <a:xfrm>
              <a:off x="181219" y="1655829"/>
              <a:ext cx="4560564" cy="1110277"/>
            </a:xfrm>
            <a:prstGeom prst="rect">
              <a:avLst/>
            </a:prstGeom>
            <a:ln w="12700" cap="flat">
              <a:noFill/>
              <a:miter lim="400000"/>
            </a:ln>
            <a:effectLst/>
          </p:spPr>
        </p:pic>
        <p:pic>
          <p:nvPicPr>
            <p:cNvPr id="1514" name="Screen Shot 2019-07-22 at 9.04.12 AM.png" descr="Screen Shot 2019-07-22 at 9.04.12 AM.png"/>
            <p:cNvPicPr>
              <a:picLocks noChangeAspect="1"/>
            </p:cNvPicPr>
            <p:nvPr/>
          </p:nvPicPr>
          <p:blipFill>
            <a:blip r:embed="rId3">
              <a:extLst/>
            </a:blip>
            <a:stretch>
              <a:fillRect/>
            </a:stretch>
          </p:blipFill>
          <p:spPr>
            <a:xfrm>
              <a:off x="165497" y="408997"/>
              <a:ext cx="4525917" cy="1110277"/>
            </a:xfrm>
            <a:prstGeom prst="rect">
              <a:avLst/>
            </a:prstGeom>
            <a:ln w="12700" cap="flat">
              <a:noFill/>
              <a:miter lim="400000"/>
            </a:ln>
            <a:effectLst/>
          </p:spPr>
        </p:pic>
        <p:sp>
          <p:nvSpPr>
            <p:cNvPr id="1515" name="The new semester has officially begun at Villanova and the pressure to solidify internships and academic pursuits for next summer is already intense. College students experiencing the fierce competition for internships and research opportunities are compelled to take any “professional” opportunity they can get – regardless if it pays."/>
            <p:cNvSpPr txBox="1"/>
            <p:nvPr/>
          </p:nvSpPr>
          <p:spPr>
            <a:xfrm>
              <a:off x="136148" y="2917075"/>
              <a:ext cx="4788979" cy="2494423"/>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R="457200" algn="l">
                <a:defRPr sz="1800">
                  <a:solidFill>
                    <a:srgbClr val="000000"/>
                  </a:solidFill>
                  <a:latin typeface="Arial"/>
                  <a:ea typeface="Arial"/>
                  <a:cs typeface="Arial"/>
                  <a:sym typeface="Arial"/>
                </a:defRPr>
              </a:lvl1pPr>
            </a:lstStyle>
            <a:p>
              <a:r>
                <a:t> The new semester has officially begun at Villanova and the pressure to solidify internships and academic pursuits for next summer is already intense. College students experiencing the fierce competition for internships and research opportunities are compelled to take any “professional” opportunity they can get – regardless if it pays.</a:t>
              </a:r>
            </a:p>
          </p:txBody>
        </p:sp>
      </p:grpSp>
      <p:grpSp>
        <p:nvGrpSpPr>
          <p:cNvPr id="1519" name="Group"/>
          <p:cNvGrpSpPr/>
          <p:nvPr/>
        </p:nvGrpSpPr>
        <p:grpSpPr>
          <a:xfrm>
            <a:off x="5517810" y="1964141"/>
            <a:ext cx="4428159" cy="4323386"/>
            <a:chOff x="0" y="0"/>
            <a:chExt cx="4428158" cy="4323384"/>
          </a:xfrm>
        </p:grpSpPr>
        <p:pic>
          <p:nvPicPr>
            <p:cNvPr id="1517" name="1.jpg" descr="1.jpg"/>
            <p:cNvPicPr>
              <a:picLocks noChangeAspect="1"/>
            </p:cNvPicPr>
            <p:nvPr/>
          </p:nvPicPr>
          <p:blipFill>
            <a:blip r:embed="rId4">
              <a:extLst/>
            </a:blip>
            <a:stretch>
              <a:fillRect/>
            </a:stretch>
          </p:blipFill>
          <p:spPr>
            <a:xfrm>
              <a:off x="238518" y="0"/>
              <a:ext cx="3951123" cy="3160897"/>
            </a:xfrm>
            <a:prstGeom prst="rect">
              <a:avLst/>
            </a:prstGeom>
            <a:ln w="12700" cap="flat">
              <a:noFill/>
              <a:miter lim="400000"/>
            </a:ln>
            <a:effectLst/>
          </p:spPr>
        </p:pic>
        <p:sp>
          <p:nvSpPr>
            <p:cNvPr id="1518" name="“I can’t pay rent with ‘Valuable Experience.’ ”"/>
            <p:cNvSpPr txBox="1"/>
            <p:nvPr/>
          </p:nvSpPr>
          <p:spPr>
            <a:xfrm>
              <a:off x="0" y="3395633"/>
              <a:ext cx="4428159" cy="9277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900" b="1">
                  <a:latin typeface="Arial"/>
                  <a:ea typeface="Arial"/>
                  <a:cs typeface="Arial"/>
                  <a:sym typeface="Arial"/>
                </a:defRPr>
              </a:lvl1pPr>
            </a:lstStyle>
            <a:p>
              <a:r>
                <a:t>“I can’t pay rent with ‘Valuable Experience.’ ”</a:t>
              </a:r>
            </a:p>
          </p:txBody>
        </p:sp>
      </p:grpSp>
      <p:pic>
        <p:nvPicPr>
          <p:cNvPr id="1520" name="beagle.png" descr="beagle.png"/>
          <p:cNvPicPr>
            <a:picLocks/>
          </p:cNvPicPr>
          <p:nvPr/>
        </p:nvPicPr>
        <p:blipFill>
          <a:blip r:embed="rId5">
            <a:extLst/>
          </a:blip>
          <a:stretch>
            <a:fillRect/>
          </a:stretch>
        </p:blipFill>
        <p:spPr>
          <a:xfrm>
            <a:off x="5246261" y="1909369"/>
            <a:ext cx="4895057" cy="327044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519"/>
                                        </p:tgtEl>
                                        <p:attrNameLst>
                                          <p:attrName>style.visibility</p:attrName>
                                        </p:attrNameLst>
                                      </p:cBhvr>
                                      <p:to>
                                        <p:strVal val="visible"/>
                                      </p:to>
                                    </p:set>
                                    <p:anim calcmode="lin" valueType="num">
                                      <p:cBhvr>
                                        <p:cTn id="7" dur="750" fill="hold"/>
                                        <p:tgtEl>
                                          <p:spTgt spid="1519"/>
                                        </p:tgtEl>
                                        <p:attrNameLst>
                                          <p:attrName>ppt_w</p:attrName>
                                        </p:attrNameLst>
                                      </p:cBhvr>
                                      <p:tavLst>
                                        <p:tav tm="0">
                                          <p:val>
                                            <p:fltVal val="0"/>
                                          </p:val>
                                        </p:tav>
                                        <p:tav tm="100000">
                                          <p:val>
                                            <p:strVal val="#ppt_w"/>
                                          </p:val>
                                        </p:tav>
                                      </p:tavLst>
                                    </p:anim>
                                    <p:anim calcmode="lin" valueType="num">
                                      <p:cBhvr>
                                        <p:cTn id="8" dur="750" fill="hold"/>
                                        <p:tgtEl>
                                          <p:spTgt spid="151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2" nodeType="clickEffect">
                                  <p:stCondLst>
                                    <p:cond delay="0"/>
                                  </p:stCondLst>
                                  <p:iterate>
                                    <p:tmAbs val="0"/>
                                  </p:iterate>
                                  <p:childTnLst>
                                    <p:set>
                                      <p:cBhvr>
                                        <p:cTn id="12" fill="hold"/>
                                        <p:tgtEl>
                                          <p:spTgt spid="1520"/>
                                        </p:tgtEl>
                                        <p:attrNameLst>
                                          <p:attrName>style.visibility</p:attrName>
                                        </p:attrNameLst>
                                      </p:cBhvr>
                                      <p:to>
                                        <p:strVal val="visible"/>
                                      </p:to>
                                    </p:set>
                                    <p:anim calcmode="lin" valueType="num">
                                      <p:cBhvr>
                                        <p:cTn id="13" dur="1500" fill="hold"/>
                                        <p:tgtEl>
                                          <p:spTgt spid="1520"/>
                                        </p:tgtEl>
                                        <p:attrNameLst>
                                          <p:attrName>ppt_x</p:attrName>
                                        </p:attrNameLst>
                                      </p:cBhvr>
                                      <p:tavLst>
                                        <p:tav tm="0">
                                          <p:val>
                                            <p:strVal val="1+#ppt_w/2"/>
                                          </p:val>
                                        </p:tav>
                                        <p:tav tm="100000">
                                          <p:val>
                                            <p:strVal val="#ppt_x"/>
                                          </p:val>
                                        </p:tav>
                                      </p:tavLst>
                                    </p:anim>
                                    <p:anim calcmode="lin" valueType="num">
                                      <p:cBhvr>
                                        <p:cTn id="14" dur="1500" fill="hold"/>
                                        <p:tgtEl>
                                          <p:spTgt spid="15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9" grpId="1" animBg="1" advAuto="0"/>
      <p:bldP spid="1520" grpId="2"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0" name="Rectangle"/>
          <p:cNvSpPr/>
          <p:nvPr/>
        </p:nvSpPr>
        <p:spPr>
          <a:xfrm>
            <a:off x="2165332" y="175503"/>
            <a:ext cx="5829336" cy="6852031"/>
          </a:xfrm>
          <a:prstGeom prst="rect">
            <a:avLst/>
          </a:prstGeom>
          <a:solidFill>
            <a:srgbClr val="FFFFFF"/>
          </a:solidFill>
          <a:ln w="12700">
            <a:miter lim="400000"/>
          </a:ln>
        </p:spPr>
        <p:txBody>
          <a:bodyPr lIns="50800" tIns="50800" rIns="50800" bIns="50800" anchor="ctr"/>
          <a:lstStyle/>
          <a:p>
            <a:pPr>
              <a:defRPr sz="2200">
                <a:effectLst>
                  <a:outerShdw blurRad="38100" dist="12700" dir="5400000" rotWithShape="0">
                    <a:srgbClr val="000000">
                      <a:alpha val="50000"/>
                    </a:srgbClr>
                  </a:outerShdw>
                </a:effectLst>
              </a:defRPr>
            </a:pPr>
            <a:endParaRPr/>
          </a:p>
        </p:txBody>
      </p:sp>
      <p:sp>
        <p:nvSpPr>
          <p:cNvPr id="1661" name="Tampa Bay Times August 6, 2019"/>
          <p:cNvSpPr txBox="1"/>
          <p:nvPr/>
        </p:nvSpPr>
        <p:spPr>
          <a:xfrm>
            <a:off x="669997" y="7061386"/>
            <a:ext cx="8820006" cy="4349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300" b="1">
                <a:latin typeface="Arial"/>
                <a:ea typeface="Arial"/>
                <a:cs typeface="Arial"/>
                <a:sym typeface="Arial"/>
              </a:defRPr>
            </a:lvl1pPr>
          </a:lstStyle>
          <a:p>
            <a:r>
              <a:t>Tampa Bay Times August 6, 2019</a:t>
            </a:r>
          </a:p>
        </p:txBody>
      </p:sp>
      <p:pic>
        <p:nvPicPr>
          <p:cNvPr id="1662" name="Untitled.png" descr="Untitled.png"/>
          <p:cNvPicPr>
            <a:picLocks noChangeAspect="1"/>
          </p:cNvPicPr>
          <p:nvPr/>
        </p:nvPicPr>
        <p:blipFill>
          <a:blip r:embed="rId2">
            <a:extLst/>
          </a:blip>
          <a:stretch>
            <a:fillRect/>
          </a:stretch>
        </p:blipFill>
        <p:spPr>
          <a:xfrm>
            <a:off x="2203090" y="1310703"/>
            <a:ext cx="5731738" cy="5598442"/>
          </a:xfrm>
          <a:prstGeom prst="rect">
            <a:avLst/>
          </a:prstGeom>
          <a:ln w="12700">
            <a:miter lim="400000"/>
          </a:ln>
        </p:spPr>
      </p:pic>
      <p:sp>
        <p:nvSpPr>
          <p:cNvPr id="1663" name="Florida’s new Board of Education Chairman supports vouchers and charter schools, but not teaching evolution"/>
          <p:cNvSpPr txBox="1"/>
          <p:nvPr/>
        </p:nvSpPr>
        <p:spPr>
          <a:xfrm>
            <a:off x="2203090" y="302503"/>
            <a:ext cx="5727701" cy="1016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100" b="1">
                <a:solidFill>
                  <a:srgbClr val="000000"/>
                </a:solidFill>
              </a:defRPr>
            </a:lvl1pPr>
          </a:lstStyle>
          <a:p>
            <a:r>
              <a:t>Florida’s new Board of Education Chairman supports vouchers and charter schools, but not teaching evolution</a:t>
            </a:r>
          </a:p>
        </p:txBody>
      </p:sp>
      <p:sp>
        <p:nvSpPr>
          <p:cNvPr id="1664" name="New Florida Board of Education Chair: “I won’t support any evolution being taught as fact at all in any of our schools.”"/>
          <p:cNvSpPr txBox="1"/>
          <p:nvPr/>
        </p:nvSpPr>
        <p:spPr>
          <a:xfrm>
            <a:off x="768925" y="3775732"/>
            <a:ext cx="5829336" cy="1109865"/>
          </a:xfrm>
          <a:prstGeom prst="rect">
            <a:avLst/>
          </a:prstGeom>
          <a:solidFill>
            <a:srgbClr val="FFFFFF"/>
          </a:solidFill>
          <a:ln w="25400">
            <a:solidFill>
              <a:srgbClr val="000000"/>
            </a:solidFill>
            <a:miter lim="400000"/>
          </a:ln>
          <a:effectLst>
            <a:outerShdw blurRad="152400" dist="127000" dir="2700000" rotWithShape="0">
              <a:srgbClr val="000000">
                <a:alpha val="88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2100" b="1">
                <a:solidFill>
                  <a:srgbClr val="000000"/>
                </a:solidFill>
                <a:latin typeface="Helvetica Neue"/>
                <a:ea typeface="Helvetica Neue"/>
                <a:cs typeface="Helvetica Neue"/>
                <a:sym typeface="Helvetica Neue"/>
              </a:defRPr>
            </a:lvl1pPr>
          </a:lstStyle>
          <a:p>
            <a:r>
              <a:t>New Florida Board of Education Chair: “I won’t support any evolution being taught as fact at all in any of our schools.”</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slow" advClick="1" p14:dur="1500">
        <p15:prstTrans prst="peelOff" invX="1"/>
      </p:transition>
    </mc:Choice>
    <mc:Choice Requires="p14">
      <p:transition spd="slow" p14:dur="1500">
        <p:wip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1664"/>
                                        </p:tgtEl>
                                        <p:attrNameLst>
                                          <p:attrName>style.visibility</p:attrName>
                                        </p:attrNameLst>
                                      </p:cBhvr>
                                      <p:to>
                                        <p:strVal val="visible"/>
                                      </p:to>
                                    </p:set>
                                    <p:anim calcmode="lin" valueType="num">
                                      <p:cBhvr>
                                        <p:cTn id="7" dur="1000" fill="hold"/>
                                        <p:tgtEl>
                                          <p:spTgt spid="1664"/>
                                        </p:tgtEl>
                                        <p:attrNameLst>
                                          <p:attrName>ppt_x</p:attrName>
                                        </p:attrNameLst>
                                      </p:cBhvr>
                                      <p:tavLst>
                                        <p:tav tm="0">
                                          <p:val>
                                            <p:strVal val="0-#ppt_w/2"/>
                                          </p:val>
                                        </p:tav>
                                        <p:tav tm="100000">
                                          <p:val>
                                            <p:strVal val="#ppt_x"/>
                                          </p:val>
                                        </p:tav>
                                      </p:tavLst>
                                    </p:anim>
                                    <p:anim calcmode="lin" valueType="num">
                                      <p:cBhvr>
                                        <p:cTn id="8" dur="1000" fill="hold"/>
                                        <p:tgtEl>
                                          <p:spTgt spid="16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4" grpId="1" animBg="1" advAuto="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673" name="Group"/>
          <p:cNvGrpSpPr/>
          <p:nvPr/>
        </p:nvGrpSpPr>
        <p:grpSpPr>
          <a:xfrm>
            <a:off x="1490279" y="773881"/>
            <a:ext cx="7179442" cy="5266449"/>
            <a:chOff x="0" y="0"/>
            <a:chExt cx="7179441" cy="5266448"/>
          </a:xfrm>
        </p:grpSpPr>
        <p:grpSp>
          <p:nvGrpSpPr>
            <p:cNvPr id="1671" name="Group"/>
            <p:cNvGrpSpPr/>
            <p:nvPr/>
          </p:nvGrpSpPr>
          <p:grpSpPr>
            <a:xfrm>
              <a:off x="0" y="0"/>
              <a:ext cx="7179442" cy="5266449"/>
              <a:chOff x="0" y="0"/>
              <a:chExt cx="7179441" cy="5266448"/>
            </a:xfrm>
          </p:grpSpPr>
          <p:pic>
            <p:nvPicPr>
              <p:cNvPr id="1666" name="Screen shot 2015-11-11 at 3.29.12 PM.png" descr="Screen shot 2015-11-11 at 3.29.12 PM.png"/>
              <p:cNvPicPr>
                <a:picLocks noChangeAspect="1"/>
              </p:cNvPicPr>
              <p:nvPr/>
            </p:nvPicPr>
            <p:blipFill>
              <a:blip r:embed="rId2">
                <a:extLst/>
              </a:blip>
              <a:stretch>
                <a:fillRect/>
              </a:stretch>
            </p:blipFill>
            <p:spPr>
              <a:xfrm>
                <a:off x="0" y="0"/>
                <a:ext cx="7179442" cy="5266449"/>
              </a:xfrm>
              <a:prstGeom prst="rect">
                <a:avLst/>
              </a:prstGeom>
              <a:ln w="12700" cap="flat">
                <a:noFill/>
                <a:miter lim="400000"/>
              </a:ln>
              <a:effectLst/>
            </p:spPr>
          </p:pic>
          <p:sp>
            <p:nvSpPr>
              <p:cNvPr id="1667" name="Rectangle"/>
              <p:cNvSpPr/>
              <p:nvPr/>
            </p:nvSpPr>
            <p:spPr>
              <a:xfrm>
                <a:off x="3491800" y="2480982"/>
                <a:ext cx="1364541" cy="1522422"/>
              </a:xfrm>
              <a:prstGeom prst="rect">
                <a:avLst/>
              </a:prstGeom>
              <a:solidFill>
                <a:srgbClr val="EEEAD7"/>
              </a:solidFill>
              <a:ln w="12700" cap="flat">
                <a:noFill/>
                <a:miter lim="400000"/>
              </a:ln>
              <a:effectLst/>
            </p:spPr>
            <p:txBody>
              <a:bodyPr wrap="square" lIns="39687" tIns="39687" rIns="39687" bIns="39687" numCol="1" anchor="ctr">
                <a:noAutofit/>
              </a:bodyPr>
              <a:lstStyle/>
              <a:p>
                <a:pPr defTabSz="456406">
                  <a:defRPr sz="3000">
                    <a:effectLst>
                      <a:outerShdw blurRad="38100" dist="12700" dir="5400000" rotWithShape="0">
                        <a:srgbClr val="000000">
                          <a:alpha val="50000"/>
                        </a:srgbClr>
                      </a:outerShdw>
                    </a:effectLst>
                  </a:defRPr>
                </a:pPr>
                <a:endParaRPr/>
              </a:p>
            </p:txBody>
          </p:sp>
          <p:sp>
            <p:nvSpPr>
              <p:cNvPr id="1668" name="Rectangle"/>
              <p:cNvSpPr/>
              <p:nvPr/>
            </p:nvSpPr>
            <p:spPr>
              <a:xfrm>
                <a:off x="5783446" y="2425690"/>
                <a:ext cx="1348511" cy="1542789"/>
              </a:xfrm>
              <a:prstGeom prst="rect">
                <a:avLst/>
              </a:prstGeom>
              <a:solidFill>
                <a:srgbClr val="EEEAD7"/>
              </a:solidFill>
              <a:ln w="12700" cap="flat">
                <a:noFill/>
                <a:miter lim="400000"/>
              </a:ln>
              <a:effectLst/>
            </p:spPr>
            <p:txBody>
              <a:bodyPr wrap="square" lIns="39687" tIns="39687" rIns="39687" bIns="39687" numCol="1" anchor="ctr">
                <a:noAutofit/>
              </a:bodyPr>
              <a:lstStyle/>
              <a:p>
                <a:pPr defTabSz="456406">
                  <a:defRPr sz="3000">
                    <a:effectLst>
                      <a:outerShdw blurRad="38100" dist="12700" dir="5400000" rotWithShape="0">
                        <a:srgbClr val="000000">
                          <a:alpha val="50000"/>
                        </a:srgbClr>
                      </a:outerShdw>
                    </a:effectLst>
                  </a:defRPr>
                </a:pPr>
                <a:endParaRPr/>
              </a:p>
            </p:txBody>
          </p:sp>
          <p:pic>
            <p:nvPicPr>
              <p:cNvPr id="1669" name="1.jpg" descr="1.jpg"/>
              <p:cNvPicPr>
                <a:picLocks noChangeAspect="1"/>
              </p:cNvPicPr>
              <p:nvPr/>
            </p:nvPicPr>
            <p:blipFill>
              <a:blip r:embed="rId3">
                <a:extLst/>
              </a:blip>
              <a:stretch>
                <a:fillRect/>
              </a:stretch>
            </p:blipFill>
            <p:spPr>
              <a:xfrm>
                <a:off x="5781070" y="2522747"/>
                <a:ext cx="1140035" cy="1432205"/>
              </a:xfrm>
              <a:prstGeom prst="rect">
                <a:avLst/>
              </a:prstGeom>
              <a:ln w="12700" cap="flat">
                <a:noFill/>
                <a:miter lim="400000"/>
              </a:ln>
              <a:effectLst/>
            </p:spPr>
          </p:pic>
          <p:pic>
            <p:nvPicPr>
              <p:cNvPr id="1670" name="Screen shot 2015-11-11 at 3.32.38 PM.png" descr="Screen shot 2015-11-11 at 3.32.38 PM.png"/>
              <p:cNvPicPr>
                <a:picLocks noChangeAspect="1"/>
              </p:cNvPicPr>
              <p:nvPr/>
            </p:nvPicPr>
            <p:blipFill>
              <a:blip r:embed="rId4">
                <a:extLst/>
              </a:blip>
              <a:stretch>
                <a:fillRect/>
              </a:stretch>
            </p:blipFill>
            <p:spPr>
              <a:xfrm>
                <a:off x="3491800" y="2526091"/>
                <a:ext cx="1230079" cy="1432204"/>
              </a:xfrm>
              <a:prstGeom prst="rect">
                <a:avLst/>
              </a:prstGeom>
              <a:ln w="12700" cap="flat">
                <a:noFill/>
                <a:miter lim="400000"/>
              </a:ln>
              <a:effectLst/>
            </p:spPr>
          </p:pic>
        </p:grpSp>
        <p:pic>
          <p:nvPicPr>
            <p:cNvPr id="1672" name="nature_logo.gif" descr="nature_logo.gif"/>
            <p:cNvPicPr>
              <a:picLocks noChangeAspect="1"/>
            </p:cNvPicPr>
            <p:nvPr/>
          </p:nvPicPr>
          <p:blipFill>
            <a:blip r:embed="rId5">
              <a:extLst/>
            </a:blip>
            <a:stretch>
              <a:fillRect/>
            </a:stretch>
          </p:blipFill>
          <p:spPr>
            <a:xfrm>
              <a:off x="424404" y="248098"/>
              <a:ext cx="1804351" cy="541306"/>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p14:dur="1500">
        <p14:warp dir="in"/>
      </p:transition>
    </mc:Choice>
    <mc:Fallback>
      <p:transition xmlns:p14="http://schemas.microsoft.com/office/powerpoint/2010/mai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pic>
        <p:nvPicPr>
          <p:cNvPr id="1675" name="Screen shot 2013-11-04 at 9.20.51 AM.png" descr="Screen shot 2013-11-04 at 9.20.51 AM.png"/>
          <p:cNvPicPr>
            <a:picLocks noChangeAspect="1"/>
          </p:cNvPicPr>
          <p:nvPr/>
        </p:nvPicPr>
        <p:blipFill>
          <a:blip r:embed="rId2">
            <a:extLst/>
          </a:blip>
          <a:stretch>
            <a:fillRect/>
          </a:stretch>
        </p:blipFill>
        <p:spPr>
          <a:xfrm>
            <a:off x="4891484" y="3522265"/>
            <a:ext cx="5080001" cy="3810001"/>
          </a:xfrm>
          <a:prstGeom prst="rect">
            <a:avLst/>
          </a:prstGeom>
          <a:ln w="12700">
            <a:solidFill>
              <a:srgbClr val="000000"/>
            </a:solidFill>
            <a:miter lim="400000"/>
          </a:ln>
          <a:effectLst>
            <a:outerShdw blurRad="88900" dist="101600" dir="2700000" rotWithShape="0">
              <a:srgbClr val="000000">
                <a:alpha val="75000"/>
              </a:srgbClr>
            </a:outerShdw>
          </a:effectLst>
        </p:spPr>
      </p:pic>
      <p:pic>
        <p:nvPicPr>
          <p:cNvPr id="1676" name="Screen shot 2013-11-04 at 9.30.25 AM.png" descr="Screen shot 2013-11-04 at 9.30.25 AM.png"/>
          <p:cNvPicPr>
            <a:picLocks noChangeAspect="1"/>
          </p:cNvPicPr>
          <p:nvPr/>
        </p:nvPicPr>
        <p:blipFill>
          <a:blip r:embed="rId3">
            <a:extLst/>
          </a:blip>
          <a:stretch>
            <a:fillRect/>
          </a:stretch>
        </p:blipFill>
        <p:spPr>
          <a:xfrm>
            <a:off x="148828" y="168671"/>
            <a:ext cx="5080001" cy="3781621"/>
          </a:xfrm>
          <a:prstGeom prst="rect">
            <a:avLst/>
          </a:prstGeom>
          <a:ln w="12700">
            <a:solidFill>
              <a:srgbClr val="000000"/>
            </a:solidFill>
            <a:miter lim="400000"/>
          </a:ln>
          <a:effectLst>
            <a:outerShdw blurRad="88900" dist="101600" dir="2700000" rotWithShape="0">
              <a:srgbClr val="000000">
                <a:alpha val="75000"/>
              </a:srgbClr>
            </a:outerShdw>
          </a:effectLst>
        </p:spPr>
      </p:pic>
      <p:pic>
        <p:nvPicPr>
          <p:cNvPr id="1677" name="Screen shot 2013-11-04 at 9.21.09 AM.png" descr="Screen shot 2013-11-04 at 9.21.09 AM.png"/>
          <p:cNvPicPr>
            <a:picLocks noChangeAspect="1"/>
          </p:cNvPicPr>
          <p:nvPr/>
        </p:nvPicPr>
        <p:blipFill>
          <a:blip r:embed="rId4">
            <a:extLst/>
          </a:blip>
          <a:stretch>
            <a:fillRect/>
          </a:stretch>
        </p:blipFill>
        <p:spPr>
          <a:xfrm>
            <a:off x="4891484" y="228203"/>
            <a:ext cx="5080001" cy="3650300"/>
          </a:xfrm>
          <a:prstGeom prst="rect">
            <a:avLst/>
          </a:prstGeom>
          <a:ln w="12700">
            <a:solidFill>
              <a:srgbClr val="000000"/>
            </a:solidFill>
            <a:miter lim="400000"/>
          </a:ln>
          <a:effectLst>
            <a:outerShdw blurRad="88900" dist="101600" dir="2700000" rotWithShape="0">
              <a:srgbClr val="000000">
                <a:alpha val="75000"/>
              </a:srgbClr>
            </a:outerShdw>
          </a:effectLst>
        </p:spPr>
      </p:pic>
      <p:pic>
        <p:nvPicPr>
          <p:cNvPr id="1678" name="Screen shot 2013-11-04 at 9.21.18 AM.png" descr="Screen shot 2013-11-04 at 9.21.18 AM.png"/>
          <p:cNvPicPr>
            <a:picLocks noChangeAspect="1"/>
          </p:cNvPicPr>
          <p:nvPr/>
        </p:nvPicPr>
        <p:blipFill>
          <a:blip r:embed="rId5">
            <a:extLst/>
          </a:blip>
          <a:stretch>
            <a:fillRect/>
          </a:stretch>
        </p:blipFill>
        <p:spPr>
          <a:xfrm>
            <a:off x="148828" y="3403203"/>
            <a:ext cx="5080001" cy="3717074"/>
          </a:xfrm>
          <a:prstGeom prst="rect">
            <a:avLst/>
          </a:prstGeom>
          <a:ln w="12700">
            <a:solidFill>
              <a:srgbClr val="000000"/>
            </a:solidFill>
            <a:miter lim="400000"/>
          </a:ln>
          <a:effectLst>
            <a:outerShdw blurRad="88900" dist="101600" dir="2700000" rotWithShape="0">
              <a:srgbClr val="000000">
                <a:alpha val="75000"/>
              </a:srgbClr>
            </a:outerShdw>
          </a:effectLst>
        </p:spPr>
      </p:pic>
      <p:pic>
        <p:nvPicPr>
          <p:cNvPr id="1679" name="Screen shot 2013-11-04 at 9.30.09 AM.png" descr="Screen shot 2013-11-04 at 9.30.09 AM.png"/>
          <p:cNvPicPr>
            <a:picLocks noChangeAspect="1"/>
          </p:cNvPicPr>
          <p:nvPr/>
        </p:nvPicPr>
        <p:blipFill>
          <a:blip r:embed="rId6">
            <a:extLst/>
          </a:blip>
          <a:stretch>
            <a:fillRect/>
          </a:stretch>
        </p:blipFill>
        <p:spPr>
          <a:xfrm>
            <a:off x="2740673" y="1881481"/>
            <a:ext cx="5080001" cy="3857038"/>
          </a:xfrm>
          <a:prstGeom prst="rect">
            <a:avLst/>
          </a:prstGeom>
          <a:ln w="12700">
            <a:solidFill>
              <a:srgbClr val="000000"/>
            </a:solidFill>
            <a:miter lim="400000"/>
          </a:ln>
          <a:effectLst>
            <a:outerShdw blurRad="88900" dist="101600" dir="2700000" rotWithShape="0">
              <a:srgbClr val="0000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500">
        <p14:prism/>
      </p:transition>
    </mc:Choice>
    <mc:Fallback>
      <p:transition xmlns:p14="http://schemas.microsoft.com/office/powerpoint/2010/mai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1675"/>
                                        </p:tgtEl>
                                        <p:attrNameLst>
                                          <p:attrName>style.visibility</p:attrName>
                                        </p:attrNameLst>
                                      </p:cBhvr>
                                      <p:to>
                                        <p:strVal val="visible"/>
                                      </p:to>
                                    </p:set>
                                    <p:anim calcmode="lin" valueType="num">
                                      <p:cBhvr>
                                        <p:cTn id="7" dur="1000" fill="hold"/>
                                        <p:tgtEl>
                                          <p:spTgt spid="1675"/>
                                        </p:tgtEl>
                                        <p:attrNameLst>
                                          <p:attrName>ppt_x</p:attrName>
                                        </p:attrNameLst>
                                      </p:cBhvr>
                                      <p:tavLst>
                                        <p:tav tm="0">
                                          <p:val>
                                            <p:strVal val="1+#ppt_w/2"/>
                                          </p:val>
                                        </p:tav>
                                        <p:tav tm="100000">
                                          <p:val>
                                            <p:strVal val="#ppt_x"/>
                                          </p:val>
                                        </p:tav>
                                      </p:tavLst>
                                    </p:anim>
                                    <p:anim calcmode="lin" valueType="num">
                                      <p:cBhvr>
                                        <p:cTn id="8" dur="1000" fill="hold"/>
                                        <p:tgtEl>
                                          <p:spTgt spid="16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2" nodeType="clickEffect">
                                  <p:stCondLst>
                                    <p:cond delay="0"/>
                                  </p:stCondLst>
                                  <p:iterate>
                                    <p:tmAbs val="0"/>
                                  </p:iterate>
                                  <p:childTnLst>
                                    <p:set>
                                      <p:cBhvr>
                                        <p:cTn id="12" fill="hold"/>
                                        <p:tgtEl>
                                          <p:spTgt spid="1677"/>
                                        </p:tgtEl>
                                        <p:attrNameLst>
                                          <p:attrName>style.visibility</p:attrName>
                                        </p:attrNameLst>
                                      </p:cBhvr>
                                      <p:to>
                                        <p:strVal val="visible"/>
                                      </p:to>
                                    </p:set>
                                    <p:anim calcmode="lin" valueType="num">
                                      <p:cBhvr>
                                        <p:cTn id="13" dur="1000" fill="hold"/>
                                        <p:tgtEl>
                                          <p:spTgt spid="1677"/>
                                        </p:tgtEl>
                                        <p:attrNameLst>
                                          <p:attrName>ppt_x</p:attrName>
                                        </p:attrNameLst>
                                      </p:cBhvr>
                                      <p:tavLst>
                                        <p:tav tm="0">
                                          <p:val>
                                            <p:strVal val="1+#ppt_w/2"/>
                                          </p:val>
                                        </p:tav>
                                        <p:tav tm="100000">
                                          <p:val>
                                            <p:strVal val="#ppt_x"/>
                                          </p:val>
                                        </p:tav>
                                      </p:tavLst>
                                    </p:anim>
                                    <p:anim calcmode="lin" valueType="num">
                                      <p:cBhvr>
                                        <p:cTn id="14" dur="1000" fill="hold"/>
                                        <p:tgtEl>
                                          <p:spTgt spid="167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3" nodeType="clickEffect">
                                  <p:stCondLst>
                                    <p:cond delay="0"/>
                                  </p:stCondLst>
                                  <p:iterate>
                                    <p:tmAbs val="0"/>
                                  </p:iterate>
                                  <p:childTnLst>
                                    <p:set>
                                      <p:cBhvr>
                                        <p:cTn id="18" fill="hold"/>
                                        <p:tgtEl>
                                          <p:spTgt spid="1678"/>
                                        </p:tgtEl>
                                        <p:attrNameLst>
                                          <p:attrName>style.visibility</p:attrName>
                                        </p:attrNameLst>
                                      </p:cBhvr>
                                      <p:to>
                                        <p:strVal val="visible"/>
                                      </p:to>
                                    </p:set>
                                    <p:anim calcmode="lin" valueType="num">
                                      <p:cBhvr>
                                        <p:cTn id="19" dur="1000" fill="hold"/>
                                        <p:tgtEl>
                                          <p:spTgt spid="1678"/>
                                        </p:tgtEl>
                                        <p:attrNameLst>
                                          <p:attrName>ppt_x</p:attrName>
                                        </p:attrNameLst>
                                      </p:cBhvr>
                                      <p:tavLst>
                                        <p:tav tm="0">
                                          <p:val>
                                            <p:strVal val="0-#ppt_w/2"/>
                                          </p:val>
                                        </p:tav>
                                        <p:tav tm="100000">
                                          <p:val>
                                            <p:strVal val="#ppt_x"/>
                                          </p:val>
                                        </p:tav>
                                      </p:tavLst>
                                    </p:anim>
                                    <p:anim calcmode="lin" valueType="num">
                                      <p:cBhvr>
                                        <p:cTn id="20" dur="1000" fill="hold"/>
                                        <p:tgtEl>
                                          <p:spTgt spid="167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4" nodeType="clickEffect">
                                  <p:stCondLst>
                                    <p:cond delay="0"/>
                                  </p:stCondLst>
                                  <p:iterate>
                                    <p:tmAbs val="0"/>
                                  </p:iterate>
                                  <p:childTnLst>
                                    <p:set>
                                      <p:cBhvr>
                                        <p:cTn id="24" fill="hold"/>
                                        <p:tgtEl>
                                          <p:spTgt spid="1679"/>
                                        </p:tgtEl>
                                        <p:attrNameLst>
                                          <p:attrName>style.visibility</p:attrName>
                                        </p:attrNameLst>
                                      </p:cBhvr>
                                      <p:to>
                                        <p:strVal val="visible"/>
                                      </p:to>
                                    </p:set>
                                    <p:anim calcmode="lin" valueType="num">
                                      <p:cBhvr>
                                        <p:cTn id="25" dur="1000" fill="hold"/>
                                        <p:tgtEl>
                                          <p:spTgt spid="1679"/>
                                        </p:tgtEl>
                                        <p:attrNameLst>
                                          <p:attrName>ppt_w</p:attrName>
                                        </p:attrNameLst>
                                      </p:cBhvr>
                                      <p:tavLst>
                                        <p:tav tm="0">
                                          <p:val>
                                            <p:fltVal val="0"/>
                                          </p:val>
                                        </p:tav>
                                        <p:tav tm="100000">
                                          <p:val>
                                            <p:strVal val="#ppt_w"/>
                                          </p:val>
                                        </p:tav>
                                      </p:tavLst>
                                    </p:anim>
                                    <p:anim calcmode="lin" valueType="num">
                                      <p:cBhvr>
                                        <p:cTn id="26" dur="1000" fill="hold"/>
                                        <p:tgtEl>
                                          <p:spTgt spid="167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5" grpId="1" animBg="1" advAuto="0"/>
      <p:bldP spid="1677" grpId="2" animBg="1" advAuto="0"/>
      <p:bldP spid="1678" grpId="3" animBg="1" advAuto="0"/>
      <p:bldP spid="1679" grpId="4"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681" name="droppedImage.pdf" descr="droppedImage.pdf"/>
          <p:cNvPicPr>
            <a:picLocks noChangeAspect="1"/>
          </p:cNvPicPr>
          <p:nvPr/>
        </p:nvPicPr>
        <p:blipFill>
          <a:blip r:embed="rId3">
            <a:extLst/>
          </a:blip>
          <a:stretch>
            <a:fillRect/>
          </a:stretch>
        </p:blipFill>
        <p:spPr>
          <a:xfrm>
            <a:off x="546100" y="2895423"/>
            <a:ext cx="7505700" cy="4343577"/>
          </a:xfrm>
          <a:prstGeom prst="rect">
            <a:avLst/>
          </a:prstGeom>
          <a:ln w="12700">
            <a:solidFill>
              <a:srgbClr val="000000"/>
            </a:solidFill>
          </a:ln>
          <a:effectLst>
            <a:outerShdw blurRad="152400" dist="152400" dir="2700000" rotWithShape="0">
              <a:srgbClr val="000000">
                <a:alpha val="66000"/>
              </a:srgbClr>
            </a:outerShdw>
          </a:effectLst>
        </p:spPr>
      </p:pic>
      <p:pic>
        <p:nvPicPr>
          <p:cNvPr id="1682" name="NATURE-chimp-cover.jpg" descr="NATURE-chimp-cover.jpg"/>
          <p:cNvPicPr>
            <a:picLocks noChangeAspect="1"/>
          </p:cNvPicPr>
          <p:nvPr/>
        </p:nvPicPr>
        <p:blipFill>
          <a:blip r:embed="rId4">
            <a:extLst/>
          </a:blip>
          <a:stretch>
            <a:fillRect/>
          </a:stretch>
        </p:blipFill>
        <p:spPr>
          <a:xfrm>
            <a:off x="7112000" y="330200"/>
            <a:ext cx="2579688" cy="3354865"/>
          </a:xfrm>
          <a:prstGeom prst="rect">
            <a:avLst/>
          </a:prstGeom>
          <a:ln w="12700"/>
          <a:effectLst>
            <a:outerShdw blurRad="190500" dist="190500" dir="2700000" rotWithShape="0">
              <a:srgbClr val="000000">
                <a:alpha val="58000"/>
              </a:srgbClr>
            </a:outerShdw>
          </a:effectLst>
        </p:spPr>
      </p:pic>
      <p:sp>
        <p:nvSpPr>
          <p:cNvPr id="1683" name="The most powerful evidence for Evolution is found in the Human Genome."/>
          <p:cNvSpPr txBox="1"/>
          <p:nvPr/>
        </p:nvSpPr>
        <p:spPr>
          <a:xfrm rot="21060000">
            <a:off x="475823" y="979583"/>
            <a:ext cx="6096001" cy="1498601"/>
          </a:xfrm>
          <a:prstGeom prst="rect">
            <a:avLst/>
          </a:prstGeom>
          <a:solidFill>
            <a:srgbClr val="FFFB00"/>
          </a:solidFill>
          <a:ln w="12700">
            <a:miter lim="400000"/>
          </a:ln>
          <a:effectLst>
            <a:outerShdw blurRad="152400" dist="152400" dir="2700000" rotWithShape="0">
              <a:srgbClr val="000000">
                <a:alpha val="66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lnSpc>
                <a:spcPts val="3700"/>
              </a:lnSpc>
              <a:tabLst>
                <a:tab pos="914400" algn="l"/>
                <a:tab pos="1828800" algn="l"/>
                <a:tab pos="2743200" algn="l"/>
                <a:tab pos="3657600" algn="l"/>
                <a:tab pos="4572000" algn="l"/>
                <a:tab pos="5486400" algn="l"/>
                <a:tab pos="6400800" algn="l"/>
                <a:tab pos="8191500" algn="l"/>
              </a:tabLst>
              <a:defRPr b="1">
                <a:solidFill>
                  <a:srgbClr val="000000"/>
                </a:solidFill>
                <a:latin typeface="Arial"/>
                <a:ea typeface="Arial"/>
                <a:cs typeface="Arial"/>
                <a:sym typeface="Arial"/>
              </a:defRPr>
            </a:pPr>
            <a:r>
              <a:t>The most powerful evidence for Evolution is found in</a:t>
            </a:r>
            <a:br/>
            <a:r>
              <a:t>the Human Genome.</a:t>
            </a:r>
          </a:p>
        </p:txBody>
      </p:sp>
      <p:sp>
        <p:nvSpPr>
          <p:cNvPr id="1684" name="“More than a century ago Darwin and Huxley posited that humans share recent common ancestors with the African great apes. Modern molecular studies have spectacularly confirmed this prediction and have refined the relationships, showing that the common chimpanzee (Pan troglodytes) and bonobo (Pan paniscus) are our closest living evolutionary relatives.”"/>
          <p:cNvSpPr txBox="1"/>
          <p:nvPr/>
        </p:nvSpPr>
        <p:spPr>
          <a:xfrm>
            <a:off x="3149600" y="4305300"/>
            <a:ext cx="6540500" cy="1986422"/>
          </a:xfrm>
          <a:prstGeom prst="rect">
            <a:avLst/>
          </a:prstGeom>
          <a:solidFill>
            <a:srgbClr val="EBEBEB"/>
          </a:solidFill>
          <a:ln w="25400">
            <a:solidFill>
              <a:srgbClr val="000000"/>
            </a:solidFill>
            <a:miter lim="400000"/>
          </a:ln>
          <a:effectLst>
            <a:outerShdw blurRad="127000" dist="139700" dir="2700000" rotWithShape="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lgn="l" defTabSz="1016000">
              <a:spcBef>
                <a:spcPts val="1200"/>
              </a:spcBef>
              <a:defRPr i="1">
                <a:solidFill>
                  <a:srgbClr val="000000"/>
                </a:solidFill>
                <a:uFill>
                  <a:solidFill>
                    <a:srgbClr val="000000"/>
                  </a:solidFill>
                </a:uFill>
                <a:latin typeface="Arial"/>
                <a:ea typeface="Arial"/>
                <a:cs typeface="Arial"/>
                <a:sym typeface="Arial"/>
              </a:defRPr>
            </a:pPr>
            <a:r>
              <a:rPr sz="1800"/>
              <a:t>     “More than a century ago Darwin and Huxley posited that humans share recent common ancestors with the African great apes. </a:t>
            </a:r>
            <a:r>
              <a:rPr sz="1800" b="1">
                <a:solidFill>
                  <a:srgbClr val="212121"/>
                </a:solidFill>
              </a:rPr>
              <a:t>Modern molecular studies have spectacularly confirmed this prediction</a:t>
            </a:r>
            <a:r>
              <a:rPr sz="1800"/>
              <a:t> and have refined the relationships, showing that the common chimpanzee (Pan troglodytes) and bonobo (Pan paniscus) are our closest living evolutionary relatives.”</a:t>
            </a:r>
          </a:p>
        </p:txBody>
      </p:sp>
    </p:spTree>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9" presetClass="entr" presetSubtype="5" fill="hold" grpId="1" nodeType="clickEffect">
                                  <p:stCondLst>
                                    <p:cond delay="0"/>
                                  </p:stCondLst>
                                  <p:iterate>
                                    <p:tmAbs val="0"/>
                                  </p:iterate>
                                  <p:childTnLst>
                                    <p:set>
                                      <p:cBhvr>
                                        <p:cTn id="6" fill="hold"/>
                                        <p:tgtEl>
                                          <p:spTgt spid="1684"/>
                                        </p:tgtEl>
                                        <p:attrNameLst>
                                          <p:attrName>style.visibility</p:attrName>
                                        </p:attrNameLst>
                                      </p:cBhvr>
                                      <p:to>
                                        <p:strVal val="visible"/>
                                      </p:to>
                                    </p:set>
                                    <p:anim calcmode="lin" valueType="num">
                                      <p:cBhvr>
                                        <p:cTn id="7" dur="1000" fill="hold"/>
                                        <p:tgtEl>
                                          <p:spTgt spid="1684"/>
                                        </p:tgtEl>
                                        <p:attrNameLst>
                                          <p:attrName>ppt_w</p:attrName>
                                        </p:attrNameLst>
                                      </p:cBhvr>
                                      <p:tavLst>
                                        <p:tav tm="0">
                                          <p:val>
                                            <p:strVal val="#ppt_w"/>
                                          </p:val>
                                        </p:tav>
                                        <p:tav tm="100000">
                                          <p:val>
                                            <p:strVal val="#ppt_w"/>
                                          </p:val>
                                        </p:tav>
                                      </p:tavLst>
                                    </p:anim>
                                    <p:anim calcmode="lin" valueType="num">
                                      <p:cBhvr>
                                        <p:cTn id="8" dur="1000" fill="hold"/>
                                        <p:tgtEl>
                                          <p:spTgt spid="1684"/>
                                        </p:tgtEl>
                                        <p:attrNameLst>
                                          <p:attrName>ppt_h</p:attrName>
                                        </p:attrNameLst>
                                      </p:cBhvr>
                                      <p:tavLst>
                                        <p:tav tm="0" fmla="#ppt_h*sin(2.5*pi*$)">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4" grpId="1"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3C1BF"/>
        </a:solidFill>
        <a:effectLst/>
      </p:bgPr>
    </p:bg>
    <p:spTree>
      <p:nvGrpSpPr>
        <p:cNvPr id="1" name=""/>
        <p:cNvGrpSpPr/>
        <p:nvPr/>
      </p:nvGrpSpPr>
      <p:grpSpPr>
        <a:xfrm>
          <a:off x="0" y="0"/>
          <a:ext cx="0" cy="0"/>
          <a:chOff x="0" y="0"/>
          <a:chExt cx="0" cy="0"/>
        </a:xfrm>
      </p:grpSpPr>
      <p:sp>
        <p:nvSpPr>
          <p:cNvPr id="1688" name="What SJ Gould once called a “senseless sign of history is present in the Human Genome:”…"/>
          <p:cNvSpPr txBox="1"/>
          <p:nvPr/>
        </p:nvSpPr>
        <p:spPr>
          <a:xfrm>
            <a:off x="400989" y="475460"/>
            <a:ext cx="4152901" cy="40540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155" marR="45155" defTabSz="1016000">
              <a:spcBef>
                <a:spcPts val="1600"/>
              </a:spcBef>
              <a:tabLst>
                <a:tab pos="3352800" algn="l"/>
                <a:tab pos="4102100" algn="l"/>
              </a:tabLst>
              <a:defRPr sz="2400">
                <a:solidFill>
                  <a:srgbClr val="000000"/>
                </a:solidFill>
                <a:uFill>
                  <a:solidFill>
                    <a:srgbClr val="000000"/>
                  </a:solidFill>
                </a:uFill>
                <a:latin typeface="Times"/>
                <a:ea typeface="Times"/>
                <a:cs typeface="Times"/>
                <a:sym typeface="Times"/>
              </a:defRPr>
            </a:pPr>
            <a:r>
              <a:rPr b="1">
                <a:latin typeface="Arial"/>
                <a:ea typeface="Arial"/>
                <a:cs typeface="Arial"/>
                <a:sym typeface="Arial"/>
              </a:rPr>
              <a:t>What SJ Gould once called a “senseless sign of history is present in the Human Genome:”</a:t>
            </a:r>
          </a:p>
          <a:p>
            <a:pPr marL="45155" marR="45155" defTabSz="1016000">
              <a:spcBef>
                <a:spcPts val="1600"/>
              </a:spcBef>
              <a:tabLst>
                <a:tab pos="3352800" algn="l"/>
                <a:tab pos="4102100" algn="l"/>
              </a:tabLst>
              <a:defRPr sz="2400">
                <a:solidFill>
                  <a:srgbClr val="000000"/>
                </a:solidFill>
                <a:uFill>
                  <a:solidFill>
                    <a:srgbClr val="000000"/>
                  </a:solidFill>
                </a:uFill>
                <a:latin typeface="Times"/>
                <a:ea typeface="Times"/>
                <a:cs typeface="Times"/>
                <a:sym typeface="Times"/>
              </a:defRPr>
            </a:pPr>
            <a:r>
              <a:rPr b="1">
                <a:latin typeface="Arial"/>
                <a:ea typeface="Arial"/>
                <a:cs typeface="Arial"/>
                <a:sym typeface="Arial"/>
              </a:rPr>
              <a:t>Chromosome Numbers in the great apes</a:t>
            </a:r>
          </a:p>
          <a:p>
            <a:pPr marL="45155" marR="45155" algn="l" defTabSz="1016000">
              <a:spcBef>
                <a:spcPts val="1600"/>
              </a:spcBef>
              <a:tabLst>
                <a:tab pos="3352800" algn="l"/>
                <a:tab pos="4102100" algn="l"/>
              </a:tabLst>
              <a:defRPr sz="2400">
                <a:solidFill>
                  <a:srgbClr val="000000"/>
                </a:solidFill>
                <a:uFill>
                  <a:solidFill>
                    <a:srgbClr val="000000"/>
                  </a:solidFill>
                </a:uFill>
                <a:latin typeface="Times"/>
                <a:ea typeface="Times"/>
                <a:cs typeface="Times"/>
                <a:sym typeface="Times"/>
              </a:defRPr>
            </a:pPr>
            <a:r>
              <a:rPr b="1">
                <a:latin typeface="Arial"/>
                <a:ea typeface="Arial"/>
                <a:cs typeface="Arial"/>
                <a:sym typeface="Arial"/>
              </a:rPr>
              <a:t>human (</a:t>
            </a:r>
            <a:r>
              <a:rPr b="1" i="1">
                <a:latin typeface="Arial"/>
                <a:ea typeface="Arial"/>
                <a:cs typeface="Arial"/>
                <a:sym typeface="Arial"/>
              </a:rPr>
              <a:t>Homo</a:t>
            </a:r>
            <a:r>
              <a:rPr b="1">
                <a:latin typeface="Arial"/>
                <a:ea typeface="Arial"/>
                <a:cs typeface="Arial"/>
                <a:sym typeface="Arial"/>
              </a:rPr>
              <a:t>)	</a:t>
            </a:r>
            <a:r>
              <a:rPr b="1">
                <a:solidFill>
                  <a:srgbClr val="FF2600"/>
                </a:solidFill>
                <a:effectLst>
                  <a:outerShdw blurRad="25400" dist="38100" dir="2700000" rotWithShape="0">
                    <a:srgbClr val="000000"/>
                  </a:outerShdw>
                </a:effectLst>
                <a:latin typeface="Arial"/>
                <a:ea typeface="Arial"/>
                <a:cs typeface="Arial"/>
                <a:sym typeface="Arial"/>
              </a:rPr>
              <a:t>46</a:t>
            </a:r>
            <a:r>
              <a:rPr b="1">
                <a:latin typeface="Arial"/>
                <a:ea typeface="Arial"/>
                <a:cs typeface="Arial"/>
                <a:sym typeface="Arial"/>
              </a:rPr>
              <a:t/>
            </a:r>
            <a:br>
              <a:rPr b="1">
                <a:latin typeface="Arial"/>
                <a:ea typeface="Arial"/>
                <a:cs typeface="Arial"/>
                <a:sym typeface="Arial"/>
              </a:rPr>
            </a:br>
            <a:r>
              <a:rPr b="1">
                <a:latin typeface="Arial"/>
                <a:ea typeface="Arial"/>
                <a:cs typeface="Arial"/>
                <a:sym typeface="Arial"/>
              </a:rPr>
              <a:t>chimpanzee (</a:t>
            </a:r>
            <a:r>
              <a:rPr b="1" i="1">
                <a:latin typeface="Arial"/>
                <a:ea typeface="Arial"/>
                <a:cs typeface="Arial"/>
                <a:sym typeface="Arial"/>
              </a:rPr>
              <a:t>Pan</a:t>
            </a:r>
            <a:r>
              <a:rPr b="1">
                <a:latin typeface="Arial"/>
                <a:ea typeface="Arial"/>
                <a:cs typeface="Arial"/>
                <a:sym typeface="Arial"/>
              </a:rPr>
              <a:t>)	48</a:t>
            </a:r>
            <a:br>
              <a:rPr b="1">
                <a:latin typeface="Arial"/>
                <a:ea typeface="Arial"/>
                <a:cs typeface="Arial"/>
                <a:sym typeface="Arial"/>
              </a:rPr>
            </a:br>
            <a:r>
              <a:rPr b="1">
                <a:latin typeface="Arial"/>
                <a:ea typeface="Arial"/>
                <a:cs typeface="Arial"/>
                <a:sym typeface="Arial"/>
              </a:rPr>
              <a:t>gorilla (</a:t>
            </a:r>
            <a:r>
              <a:rPr b="1" i="1">
                <a:latin typeface="Arial"/>
                <a:ea typeface="Arial"/>
                <a:cs typeface="Arial"/>
                <a:sym typeface="Arial"/>
              </a:rPr>
              <a:t>Gorilla</a:t>
            </a:r>
            <a:r>
              <a:rPr b="1">
                <a:latin typeface="Arial"/>
                <a:ea typeface="Arial"/>
                <a:cs typeface="Arial"/>
                <a:sym typeface="Arial"/>
              </a:rPr>
              <a:t>)	48</a:t>
            </a:r>
            <a:br>
              <a:rPr b="1">
                <a:latin typeface="Arial"/>
                <a:ea typeface="Arial"/>
                <a:cs typeface="Arial"/>
                <a:sym typeface="Arial"/>
              </a:rPr>
            </a:br>
            <a:r>
              <a:rPr b="1">
                <a:latin typeface="Arial"/>
                <a:ea typeface="Arial"/>
                <a:cs typeface="Arial"/>
                <a:sym typeface="Arial"/>
              </a:rPr>
              <a:t>orangutan (</a:t>
            </a:r>
            <a:r>
              <a:rPr b="1" i="1">
                <a:latin typeface="Arial"/>
                <a:ea typeface="Arial"/>
                <a:cs typeface="Arial"/>
                <a:sym typeface="Arial"/>
              </a:rPr>
              <a:t>Pongo</a:t>
            </a:r>
            <a:r>
              <a:rPr b="1">
                <a:latin typeface="Arial"/>
                <a:ea typeface="Arial"/>
                <a:cs typeface="Arial"/>
                <a:sym typeface="Arial"/>
              </a:rPr>
              <a:t>)	48</a:t>
            </a:r>
          </a:p>
        </p:txBody>
      </p:sp>
      <p:pic>
        <p:nvPicPr>
          <p:cNvPr id="1689" name="image.png" descr="image.png"/>
          <p:cNvPicPr>
            <a:picLocks/>
          </p:cNvPicPr>
          <p:nvPr/>
        </p:nvPicPr>
        <p:blipFill>
          <a:blip r:embed="rId3">
            <a:extLst/>
          </a:blip>
          <a:stretch>
            <a:fillRect/>
          </a:stretch>
        </p:blipFill>
        <p:spPr>
          <a:xfrm>
            <a:off x="6946900" y="419100"/>
            <a:ext cx="2794000" cy="2002015"/>
          </a:xfrm>
          <a:prstGeom prst="rect">
            <a:avLst/>
          </a:prstGeom>
          <a:ln w="12700">
            <a:miter lim="400000"/>
          </a:ln>
          <a:effectLst>
            <a:outerShdw blurRad="152400" dist="152400" dir="2700000" rotWithShape="0">
              <a:srgbClr val="000000">
                <a:alpha val="66000"/>
              </a:srgbClr>
            </a:outerShdw>
          </a:effectLst>
        </p:spPr>
      </p:pic>
      <p:pic>
        <p:nvPicPr>
          <p:cNvPr id="1690" name="image.png" descr="image.png"/>
          <p:cNvPicPr>
            <a:picLocks/>
          </p:cNvPicPr>
          <p:nvPr/>
        </p:nvPicPr>
        <p:blipFill>
          <a:blip r:embed="rId4">
            <a:extLst/>
          </a:blip>
          <a:stretch>
            <a:fillRect/>
          </a:stretch>
        </p:blipFill>
        <p:spPr>
          <a:xfrm>
            <a:off x="5334000" y="1676400"/>
            <a:ext cx="2324100" cy="3390900"/>
          </a:xfrm>
          <a:prstGeom prst="rect">
            <a:avLst/>
          </a:prstGeom>
          <a:ln w="12700">
            <a:miter lim="400000"/>
          </a:ln>
          <a:effectLst>
            <a:outerShdw blurRad="152400" dist="152400" dir="2700000" rotWithShape="0">
              <a:srgbClr val="000000">
                <a:alpha val="66000"/>
              </a:srgbClr>
            </a:outerShdw>
          </a:effectLst>
        </p:spPr>
      </p:pic>
      <p:pic>
        <p:nvPicPr>
          <p:cNvPr id="1691" name="image.png" descr="image.png"/>
          <p:cNvPicPr>
            <a:picLocks/>
          </p:cNvPicPr>
          <p:nvPr/>
        </p:nvPicPr>
        <p:blipFill>
          <a:blip r:embed="rId5">
            <a:extLst/>
          </a:blip>
          <a:stretch>
            <a:fillRect/>
          </a:stretch>
        </p:blipFill>
        <p:spPr>
          <a:xfrm>
            <a:off x="6438900" y="4318000"/>
            <a:ext cx="3302000" cy="2628900"/>
          </a:xfrm>
          <a:prstGeom prst="rect">
            <a:avLst/>
          </a:prstGeom>
          <a:ln w="12700">
            <a:miter lim="400000"/>
          </a:ln>
          <a:effectLst>
            <a:outerShdw blurRad="152400" dist="152400" dir="2700000" rotWithShape="0">
              <a:srgbClr val="000000">
                <a:alpha val="66000"/>
              </a:srgbClr>
            </a:outerShdw>
          </a:effectLst>
        </p:spPr>
      </p:pic>
      <p:sp>
        <p:nvSpPr>
          <p:cNvPr id="1692" name="Testable prediction:  If these organisms share common ancestry, the human genome must contain a fused chromosome."/>
          <p:cNvSpPr txBox="1"/>
          <p:nvPr/>
        </p:nvSpPr>
        <p:spPr>
          <a:xfrm>
            <a:off x="241300" y="5029200"/>
            <a:ext cx="5397500" cy="1514029"/>
          </a:xfrm>
          <a:prstGeom prst="rect">
            <a:avLst/>
          </a:prstGeom>
          <a:solidFill>
            <a:srgbClr val="000000"/>
          </a:solidFill>
          <a:ln w="12700">
            <a:miter lim="400000"/>
          </a:ln>
          <a:effectLst>
            <a:outerShdw blurRad="152400" dist="152400" dir="2700000" rotWithShape="0">
              <a:srgbClr val="000000">
                <a:alpha val="66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155" marR="45155" algn="l" defTabSz="1016000">
              <a:spcBef>
                <a:spcPts val="1600"/>
              </a:spcBef>
              <a:defRPr sz="2400">
                <a:uFill>
                  <a:solidFill>
                    <a:srgbClr val="000000"/>
                  </a:solidFill>
                </a:uFill>
                <a:latin typeface="Arial"/>
                <a:ea typeface="Arial"/>
                <a:cs typeface="Arial"/>
                <a:sym typeface="Arial"/>
              </a:defRPr>
            </a:pPr>
            <a:r>
              <a:rPr>
                <a:solidFill>
                  <a:srgbClr val="FF2600"/>
                </a:solidFill>
                <a:effectLst>
                  <a:outerShdw blurRad="12700" dist="25400" dir="2700000" rotWithShape="0">
                    <a:srgbClr val="FFFFFF"/>
                  </a:outerShdw>
                </a:effectLst>
              </a:rPr>
              <a:t>Testable prediction:</a:t>
            </a:r>
            <a:r>
              <a:rPr>
                <a:solidFill>
                  <a:srgbClr val="FF7E79"/>
                </a:solidFill>
                <a:effectLst>
                  <a:outerShdw blurRad="12700" dist="38100" dir="2700000" rotWithShape="0">
                    <a:srgbClr val="FFFFFF"/>
                  </a:outerShdw>
                </a:effectLst>
              </a:rPr>
              <a:t> </a:t>
            </a:r>
            <a:r>
              <a:t> If these organisms share common ancestry, the human genome must contain a fused chromosome.</a:t>
            </a:r>
          </a:p>
        </p:txBody>
      </p:sp>
      <p:sp>
        <p:nvSpPr>
          <p:cNvPr id="1693" name="Line"/>
          <p:cNvSpPr/>
          <p:nvPr/>
        </p:nvSpPr>
        <p:spPr>
          <a:xfrm>
            <a:off x="4329347" y="3254281"/>
            <a:ext cx="858398" cy="1"/>
          </a:xfrm>
          <a:prstGeom prst="line">
            <a:avLst/>
          </a:prstGeom>
          <a:ln w="88900">
            <a:solidFill>
              <a:srgbClr val="FF2600"/>
            </a:solidFill>
            <a:headEnd type="triangle"/>
          </a:ln>
          <a:effectLst>
            <a:outerShdw blurRad="25400" dist="38100" dir="2700000" rotWithShape="0">
              <a:srgbClr val="000000"/>
            </a:outerShdw>
          </a:effectLst>
        </p:spPr>
        <p:txBody>
          <a:bodyPr lIns="50800" tIns="50800" rIns="50800" bIns="50800" anchor="ctr"/>
          <a:lstStyle/>
          <a:p>
            <a:pPr algn="l">
              <a:defRPr sz="1200">
                <a:solidFill>
                  <a:srgbClr val="000000"/>
                </a:solidFill>
                <a:latin typeface="Helvetica"/>
                <a:ea typeface="Helvetica"/>
                <a:cs typeface="Helvetica"/>
                <a:sym typeface="Helvetica"/>
              </a:defRPr>
            </a:pPr>
            <a:endParaRPr/>
          </a:p>
        </p:txBody>
      </p:sp>
    </p:spTree>
  </p:cSld>
  <p:clrMapOvr>
    <a:masterClrMapping/>
  </p:clrMapOvr>
  <mc:AlternateContent xmlns:mc="http://schemas.openxmlformats.org/markup-compatibility/2006">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fallOver"/>
      </p:transition>
    </mc:Choice>
    <mc:Fallback>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9" presetClass="entr" presetSubtype="10" fill="hold" grpId="1" nodeType="clickEffect">
                                  <p:stCondLst>
                                    <p:cond delay="0"/>
                                  </p:stCondLst>
                                  <p:iterate>
                                    <p:tmAbs val="0"/>
                                  </p:iterate>
                                  <p:childTnLst>
                                    <p:set>
                                      <p:cBhvr>
                                        <p:cTn id="6" fill="hold"/>
                                        <p:tgtEl>
                                          <p:spTgt spid="1692"/>
                                        </p:tgtEl>
                                        <p:attrNameLst>
                                          <p:attrName>style.visibility</p:attrName>
                                        </p:attrNameLst>
                                      </p:cBhvr>
                                      <p:to>
                                        <p:strVal val="visible"/>
                                      </p:to>
                                    </p:set>
                                    <p:anim calcmode="lin" valueType="num">
                                      <p:cBhvr>
                                        <p:cTn id="7" dur="1000" fill="hold"/>
                                        <p:tgtEl>
                                          <p:spTgt spid="1692"/>
                                        </p:tgtEl>
                                        <p:attrNameLst>
                                          <p:attrName>ppt_w</p:attrName>
                                        </p:attrNameLst>
                                      </p:cBhvr>
                                      <p:tavLst>
                                        <p:tav tm="0" fmla="#ppt_w*sin(2.5*pi*$)">
                                          <p:val>
                                            <p:fltVal val="0"/>
                                          </p:val>
                                        </p:tav>
                                        <p:tav tm="100000">
                                          <p:val>
                                            <p:fltVal val="1"/>
                                          </p:val>
                                        </p:tav>
                                      </p:tavLst>
                                    </p:anim>
                                    <p:anim calcmode="lin" valueType="num">
                                      <p:cBhvr>
                                        <p:cTn id="8" dur="1000" fill="hold"/>
                                        <p:tgtEl>
                                          <p:spTgt spid="169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2" grpId="1"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3C1BF"/>
        </a:solidFill>
        <a:effectLst/>
      </p:bgPr>
    </p:bg>
    <p:spTree>
      <p:nvGrpSpPr>
        <p:cNvPr id="1" name=""/>
        <p:cNvGrpSpPr/>
        <p:nvPr/>
      </p:nvGrpSpPr>
      <p:grpSpPr>
        <a:xfrm>
          <a:off x="0" y="0"/>
          <a:ext cx="0" cy="0"/>
          <a:chOff x="0" y="0"/>
          <a:chExt cx="0" cy="0"/>
        </a:xfrm>
      </p:grpSpPr>
      <p:sp>
        <p:nvSpPr>
          <p:cNvPr id="1697" name="Chromosome Numbers in the great apes (Hominidae):…"/>
          <p:cNvSpPr txBox="1"/>
          <p:nvPr/>
        </p:nvSpPr>
        <p:spPr>
          <a:xfrm>
            <a:off x="292100" y="787400"/>
            <a:ext cx="4152900" cy="27840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155" marR="45155" defTabSz="1016000">
              <a:spcBef>
                <a:spcPts val="1600"/>
              </a:spcBef>
              <a:tabLst>
                <a:tab pos="3352800" algn="l"/>
                <a:tab pos="4102100" algn="l"/>
              </a:tabLst>
              <a:defRPr sz="2400">
                <a:solidFill>
                  <a:srgbClr val="000000"/>
                </a:solidFill>
                <a:uFill>
                  <a:solidFill>
                    <a:srgbClr val="000000"/>
                  </a:solidFill>
                </a:uFill>
                <a:latin typeface="Times"/>
                <a:ea typeface="Times"/>
                <a:cs typeface="Times"/>
                <a:sym typeface="Times"/>
              </a:defRPr>
            </a:pPr>
            <a:r>
              <a:rPr b="1">
                <a:latin typeface="Arial"/>
                <a:ea typeface="Arial"/>
                <a:cs typeface="Arial"/>
                <a:sym typeface="Arial"/>
              </a:rPr>
              <a:t>Chromosome Numbers in the great apes (Hominidae):</a:t>
            </a:r>
          </a:p>
          <a:p>
            <a:pPr marL="45155" marR="45155" algn="l" defTabSz="1016000">
              <a:spcBef>
                <a:spcPts val="1600"/>
              </a:spcBef>
              <a:tabLst>
                <a:tab pos="3352800" algn="l"/>
                <a:tab pos="4102100" algn="l"/>
              </a:tabLst>
              <a:defRPr sz="2400">
                <a:solidFill>
                  <a:srgbClr val="000000"/>
                </a:solidFill>
                <a:uFill>
                  <a:solidFill>
                    <a:srgbClr val="000000"/>
                  </a:solidFill>
                </a:uFill>
                <a:latin typeface="Times"/>
                <a:ea typeface="Times"/>
                <a:cs typeface="Times"/>
                <a:sym typeface="Times"/>
              </a:defRPr>
            </a:pPr>
            <a:r>
              <a:rPr b="1">
                <a:latin typeface="Arial"/>
                <a:ea typeface="Arial"/>
                <a:cs typeface="Arial"/>
                <a:sym typeface="Arial"/>
              </a:rPr>
              <a:t>human (</a:t>
            </a:r>
            <a:r>
              <a:rPr b="1" i="1">
                <a:latin typeface="Arial"/>
                <a:ea typeface="Arial"/>
                <a:cs typeface="Arial"/>
                <a:sym typeface="Arial"/>
              </a:rPr>
              <a:t>Homo</a:t>
            </a:r>
            <a:r>
              <a:rPr b="1">
                <a:latin typeface="Arial"/>
                <a:ea typeface="Arial"/>
                <a:cs typeface="Arial"/>
                <a:sym typeface="Arial"/>
              </a:rPr>
              <a:t>)	</a:t>
            </a:r>
            <a:r>
              <a:rPr b="1">
                <a:solidFill>
                  <a:srgbClr val="FF2600"/>
                </a:solidFill>
                <a:latin typeface="Arial"/>
                <a:ea typeface="Arial"/>
                <a:cs typeface="Arial"/>
                <a:sym typeface="Arial"/>
              </a:rPr>
              <a:t>46</a:t>
            </a:r>
            <a:r>
              <a:rPr b="1">
                <a:latin typeface="Arial"/>
                <a:ea typeface="Arial"/>
                <a:cs typeface="Arial"/>
                <a:sym typeface="Arial"/>
              </a:rPr>
              <a:t/>
            </a:r>
            <a:br>
              <a:rPr b="1">
                <a:latin typeface="Arial"/>
                <a:ea typeface="Arial"/>
                <a:cs typeface="Arial"/>
                <a:sym typeface="Arial"/>
              </a:rPr>
            </a:br>
            <a:r>
              <a:rPr b="1">
                <a:latin typeface="Arial"/>
                <a:ea typeface="Arial"/>
                <a:cs typeface="Arial"/>
                <a:sym typeface="Arial"/>
              </a:rPr>
              <a:t>chimpanzee (</a:t>
            </a:r>
            <a:r>
              <a:rPr b="1" i="1">
                <a:latin typeface="Arial"/>
                <a:ea typeface="Arial"/>
                <a:cs typeface="Arial"/>
                <a:sym typeface="Arial"/>
              </a:rPr>
              <a:t>Pan</a:t>
            </a:r>
            <a:r>
              <a:rPr b="1">
                <a:latin typeface="Arial"/>
                <a:ea typeface="Arial"/>
                <a:cs typeface="Arial"/>
                <a:sym typeface="Arial"/>
              </a:rPr>
              <a:t>)	48</a:t>
            </a:r>
            <a:br>
              <a:rPr b="1">
                <a:latin typeface="Arial"/>
                <a:ea typeface="Arial"/>
                <a:cs typeface="Arial"/>
                <a:sym typeface="Arial"/>
              </a:rPr>
            </a:br>
            <a:r>
              <a:rPr b="1">
                <a:latin typeface="Arial"/>
                <a:ea typeface="Arial"/>
                <a:cs typeface="Arial"/>
                <a:sym typeface="Arial"/>
              </a:rPr>
              <a:t>gorilla (</a:t>
            </a:r>
            <a:r>
              <a:rPr b="1" i="1">
                <a:latin typeface="Arial"/>
                <a:ea typeface="Arial"/>
                <a:cs typeface="Arial"/>
                <a:sym typeface="Arial"/>
              </a:rPr>
              <a:t>Gorilla</a:t>
            </a:r>
            <a:r>
              <a:rPr b="1">
                <a:latin typeface="Arial"/>
                <a:ea typeface="Arial"/>
                <a:cs typeface="Arial"/>
                <a:sym typeface="Arial"/>
              </a:rPr>
              <a:t>)	48</a:t>
            </a:r>
            <a:br>
              <a:rPr b="1">
                <a:latin typeface="Arial"/>
                <a:ea typeface="Arial"/>
                <a:cs typeface="Arial"/>
                <a:sym typeface="Arial"/>
              </a:rPr>
            </a:br>
            <a:r>
              <a:rPr b="1">
                <a:latin typeface="Arial"/>
                <a:ea typeface="Arial"/>
                <a:cs typeface="Arial"/>
                <a:sym typeface="Arial"/>
              </a:rPr>
              <a:t>orangutan (</a:t>
            </a:r>
            <a:r>
              <a:rPr b="1" i="1">
                <a:latin typeface="Arial"/>
                <a:ea typeface="Arial"/>
                <a:cs typeface="Arial"/>
                <a:sym typeface="Arial"/>
              </a:rPr>
              <a:t>Pongo</a:t>
            </a:r>
            <a:r>
              <a:rPr b="1">
                <a:latin typeface="Arial"/>
                <a:ea typeface="Arial"/>
                <a:cs typeface="Arial"/>
                <a:sym typeface="Arial"/>
              </a:rPr>
              <a:t>)	48</a:t>
            </a:r>
          </a:p>
        </p:txBody>
      </p:sp>
      <p:sp>
        <p:nvSpPr>
          <p:cNvPr id="1698" name="Testable prediction:   The marks of that fusion must appear in one of the human chromosomes."/>
          <p:cNvSpPr txBox="1"/>
          <p:nvPr/>
        </p:nvSpPr>
        <p:spPr>
          <a:xfrm>
            <a:off x="1612900" y="5803900"/>
            <a:ext cx="7137400" cy="11584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155" marR="45155" algn="l" defTabSz="1016000">
              <a:spcBef>
                <a:spcPts val="1600"/>
              </a:spcBef>
              <a:defRPr sz="2400" b="1">
                <a:solidFill>
                  <a:srgbClr val="000000"/>
                </a:solidFill>
                <a:uFill>
                  <a:solidFill>
                    <a:srgbClr val="000000"/>
                  </a:solidFill>
                </a:uFill>
                <a:latin typeface="Arial"/>
                <a:ea typeface="Arial"/>
                <a:cs typeface="Arial"/>
                <a:sym typeface="Arial"/>
              </a:defRPr>
            </a:pPr>
            <a:r>
              <a:rPr>
                <a:solidFill>
                  <a:srgbClr val="FF2600"/>
                </a:solidFill>
                <a:effectLst>
                  <a:outerShdw blurRad="25400" dist="38100" dir="2700000" rotWithShape="0">
                    <a:srgbClr val="000000"/>
                  </a:outerShdw>
                </a:effectLst>
              </a:rPr>
              <a:t>Testable prediction:</a:t>
            </a:r>
            <a:r>
              <a:t>   The marks of that fusion must appear in one of the human chromosomes.</a:t>
            </a:r>
          </a:p>
        </p:txBody>
      </p:sp>
      <p:grpSp>
        <p:nvGrpSpPr>
          <p:cNvPr id="1703" name="Group"/>
          <p:cNvGrpSpPr/>
          <p:nvPr/>
        </p:nvGrpSpPr>
        <p:grpSpPr>
          <a:xfrm>
            <a:off x="5194300" y="1384300"/>
            <a:ext cx="254000" cy="1358900"/>
            <a:chOff x="0" y="0"/>
            <a:chExt cx="254000" cy="1358900"/>
          </a:xfrm>
        </p:grpSpPr>
        <p:sp>
          <p:nvSpPr>
            <p:cNvPr id="1699" name="Rectangle"/>
            <p:cNvSpPr/>
            <p:nvPr/>
          </p:nvSpPr>
          <p:spPr>
            <a:xfrm>
              <a:off x="0" y="0"/>
              <a:ext cx="254000" cy="1358900"/>
            </a:xfrm>
            <a:prstGeom prst="rect">
              <a:avLst/>
            </a:prstGeom>
            <a:solidFill>
              <a:srgbClr val="C6E6E9"/>
            </a:solidFill>
            <a:ln w="12700" cap="flat">
              <a:solidFill>
                <a:srgbClr val="000000"/>
              </a:solidFill>
              <a:prstDash val="solid"/>
              <a:round/>
            </a:ln>
            <a:effectLst/>
          </p:spPr>
          <p:txBody>
            <a:bodyPr wrap="square" lIns="50800" tIns="50800" rIns="50800" bIns="50800" numCol="1" anchor="t">
              <a:noAutofit/>
            </a:bodyPr>
            <a:lstStyle/>
            <a:p>
              <a:pPr marL="45155" marR="45155" algn="l" defTabSz="1016000">
                <a:defRPr sz="2400">
                  <a:solidFill>
                    <a:srgbClr val="000000"/>
                  </a:solidFill>
                  <a:uFill>
                    <a:solidFill>
                      <a:srgbClr val="000000"/>
                    </a:solidFill>
                  </a:uFill>
                  <a:latin typeface="Times"/>
                  <a:ea typeface="Times"/>
                  <a:cs typeface="Times"/>
                  <a:sym typeface="Times"/>
                </a:defRPr>
              </a:pPr>
              <a:endParaRPr/>
            </a:p>
          </p:txBody>
        </p:sp>
        <p:sp>
          <p:nvSpPr>
            <p:cNvPr id="1700" name="Rectangle"/>
            <p:cNvSpPr/>
            <p:nvPr/>
          </p:nvSpPr>
          <p:spPr>
            <a:xfrm>
              <a:off x="0" y="673100"/>
              <a:ext cx="254000" cy="165100"/>
            </a:xfrm>
            <a:prstGeom prst="rect">
              <a:avLst/>
            </a:prstGeom>
            <a:solidFill>
              <a:srgbClr val="FF2600"/>
            </a:solidFill>
            <a:ln w="12700" cap="flat">
              <a:solidFill>
                <a:srgbClr val="000000"/>
              </a:solidFill>
              <a:prstDash val="solid"/>
              <a:round/>
            </a:ln>
            <a:effectLst/>
          </p:spPr>
          <p:txBody>
            <a:bodyPr wrap="square" lIns="50800" tIns="50800" rIns="50800" bIns="50800" numCol="1" anchor="t">
              <a:noAutofit/>
            </a:bodyPr>
            <a:lstStyle/>
            <a:p>
              <a:pPr marL="45155" marR="45155" algn="l" defTabSz="1016000">
                <a:defRPr sz="2400">
                  <a:solidFill>
                    <a:srgbClr val="000000"/>
                  </a:solidFill>
                  <a:uFill>
                    <a:solidFill>
                      <a:srgbClr val="000000"/>
                    </a:solidFill>
                  </a:uFill>
                  <a:latin typeface="Times"/>
                  <a:ea typeface="Times"/>
                  <a:cs typeface="Times"/>
                  <a:sym typeface="Times"/>
                </a:defRPr>
              </a:pPr>
              <a:endParaRPr/>
            </a:p>
          </p:txBody>
        </p:sp>
        <p:sp>
          <p:nvSpPr>
            <p:cNvPr id="1701" name="Rectangle"/>
            <p:cNvSpPr/>
            <p:nvPr/>
          </p:nvSpPr>
          <p:spPr>
            <a:xfrm>
              <a:off x="0" y="0"/>
              <a:ext cx="254000" cy="165100"/>
            </a:xfrm>
            <a:prstGeom prst="rect">
              <a:avLst/>
            </a:prstGeom>
            <a:solidFill>
              <a:srgbClr val="0433FF"/>
            </a:solidFill>
            <a:ln w="12700" cap="flat">
              <a:solidFill>
                <a:srgbClr val="000000"/>
              </a:solidFill>
              <a:prstDash val="solid"/>
              <a:round/>
            </a:ln>
            <a:effectLst/>
          </p:spPr>
          <p:txBody>
            <a:bodyPr wrap="square" lIns="50800" tIns="50800" rIns="50800" bIns="50800" numCol="1" anchor="t">
              <a:noAutofit/>
            </a:bodyPr>
            <a:lstStyle/>
            <a:p>
              <a:pPr marL="45155" marR="45155" algn="l" defTabSz="1016000">
                <a:defRPr sz="2400">
                  <a:solidFill>
                    <a:srgbClr val="000000"/>
                  </a:solidFill>
                  <a:uFill>
                    <a:solidFill>
                      <a:srgbClr val="000000"/>
                    </a:solidFill>
                  </a:uFill>
                  <a:latin typeface="Times"/>
                  <a:ea typeface="Times"/>
                  <a:cs typeface="Times"/>
                  <a:sym typeface="Times"/>
                </a:defRPr>
              </a:pPr>
              <a:endParaRPr/>
            </a:p>
          </p:txBody>
        </p:sp>
        <p:sp>
          <p:nvSpPr>
            <p:cNvPr id="1702" name="Rectangle"/>
            <p:cNvSpPr/>
            <p:nvPr/>
          </p:nvSpPr>
          <p:spPr>
            <a:xfrm>
              <a:off x="0" y="1181100"/>
              <a:ext cx="254000" cy="165100"/>
            </a:xfrm>
            <a:prstGeom prst="rect">
              <a:avLst/>
            </a:prstGeom>
            <a:solidFill>
              <a:srgbClr val="0433FF"/>
            </a:solidFill>
            <a:ln w="12700" cap="flat">
              <a:solidFill>
                <a:srgbClr val="000000"/>
              </a:solidFill>
              <a:prstDash val="solid"/>
              <a:round/>
            </a:ln>
            <a:effectLst/>
          </p:spPr>
          <p:txBody>
            <a:bodyPr wrap="square" lIns="50800" tIns="50800" rIns="50800" bIns="50800" numCol="1" anchor="t">
              <a:noAutofit/>
            </a:bodyPr>
            <a:lstStyle/>
            <a:p>
              <a:pPr marL="45155" marR="45155" algn="l" defTabSz="1016000">
                <a:defRPr sz="2400">
                  <a:solidFill>
                    <a:srgbClr val="000000"/>
                  </a:solidFill>
                  <a:uFill>
                    <a:solidFill>
                      <a:srgbClr val="000000"/>
                    </a:solidFill>
                  </a:uFill>
                  <a:latin typeface="Times"/>
                  <a:ea typeface="Times"/>
                  <a:cs typeface="Times"/>
                  <a:sym typeface="Times"/>
                </a:defRPr>
              </a:pPr>
              <a:endParaRPr/>
            </a:p>
          </p:txBody>
        </p:sp>
      </p:grpSp>
      <p:grpSp>
        <p:nvGrpSpPr>
          <p:cNvPr id="1708" name="Group"/>
          <p:cNvGrpSpPr/>
          <p:nvPr/>
        </p:nvGrpSpPr>
        <p:grpSpPr>
          <a:xfrm>
            <a:off x="5194300" y="2984500"/>
            <a:ext cx="254000" cy="1358900"/>
            <a:chOff x="0" y="0"/>
            <a:chExt cx="254000" cy="1358900"/>
          </a:xfrm>
        </p:grpSpPr>
        <p:sp>
          <p:nvSpPr>
            <p:cNvPr id="1704" name="Rectangle"/>
            <p:cNvSpPr/>
            <p:nvPr/>
          </p:nvSpPr>
          <p:spPr>
            <a:xfrm>
              <a:off x="0" y="0"/>
              <a:ext cx="254000" cy="1358900"/>
            </a:xfrm>
            <a:prstGeom prst="rect">
              <a:avLst/>
            </a:prstGeom>
            <a:solidFill>
              <a:srgbClr val="C6E6E9"/>
            </a:solidFill>
            <a:ln w="12700" cap="flat">
              <a:solidFill>
                <a:srgbClr val="000000"/>
              </a:solidFill>
              <a:prstDash val="solid"/>
              <a:round/>
            </a:ln>
            <a:effectLst/>
          </p:spPr>
          <p:txBody>
            <a:bodyPr wrap="square" lIns="50800" tIns="50800" rIns="50800" bIns="50800" numCol="1" anchor="t">
              <a:noAutofit/>
            </a:bodyPr>
            <a:lstStyle/>
            <a:p>
              <a:pPr marL="45155" marR="45155" algn="l" defTabSz="1016000">
                <a:defRPr sz="2400">
                  <a:solidFill>
                    <a:srgbClr val="000000"/>
                  </a:solidFill>
                  <a:uFill>
                    <a:solidFill>
                      <a:srgbClr val="000000"/>
                    </a:solidFill>
                  </a:uFill>
                  <a:latin typeface="Times"/>
                  <a:ea typeface="Times"/>
                  <a:cs typeface="Times"/>
                  <a:sym typeface="Times"/>
                </a:defRPr>
              </a:pPr>
              <a:endParaRPr/>
            </a:p>
          </p:txBody>
        </p:sp>
        <p:sp>
          <p:nvSpPr>
            <p:cNvPr id="1705" name="Rectangle"/>
            <p:cNvSpPr/>
            <p:nvPr/>
          </p:nvSpPr>
          <p:spPr>
            <a:xfrm>
              <a:off x="0" y="342900"/>
              <a:ext cx="254000" cy="165100"/>
            </a:xfrm>
            <a:prstGeom prst="rect">
              <a:avLst/>
            </a:prstGeom>
            <a:solidFill>
              <a:srgbClr val="FF2600"/>
            </a:solidFill>
            <a:ln w="12700" cap="flat">
              <a:solidFill>
                <a:srgbClr val="000000"/>
              </a:solidFill>
              <a:prstDash val="solid"/>
              <a:round/>
            </a:ln>
            <a:effectLst/>
          </p:spPr>
          <p:txBody>
            <a:bodyPr wrap="square" lIns="50800" tIns="50800" rIns="50800" bIns="50800" numCol="1" anchor="t">
              <a:noAutofit/>
            </a:bodyPr>
            <a:lstStyle/>
            <a:p>
              <a:pPr marL="45155" marR="45155" algn="l" defTabSz="1016000">
                <a:defRPr sz="2400">
                  <a:solidFill>
                    <a:srgbClr val="000000"/>
                  </a:solidFill>
                  <a:uFill>
                    <a:solidFill>
                      <a:srgbClr val="000000"/>
                    </a:solidFill>
                  </a:uFill>
                  <a:latin typeface="Times"/>
                  <a:ea typeface="Times"/>
                  <a:cs typeface="Times"/>
                  <a:sym typeface="Times"/>
                </a:defRPr>
              </a:pPr>
              <a:endParaRPr/>
            </a:p>
          </p:txBody>
        </p:sp>
        <p:sp>
          <p:nvSpPr>
            <p:cNvPr id="1706" name="Rectangle"/>
            <p:cNvSpPr/>
            <p:nvPr/>
          </p:nvSpPr>
          <p:spPr>
            <a:xfrm>
              <a:off x="0" y="0"/>
              <a:ext cx="254000" cy="165100"/>
            </a:xfrm>
            <a:prstGeom prst="rect">
              <a:avLst/>
            </a:prstGeom>
            <a:solidFill>
              <a:srgbClr val="0433FF"/>
            </a:solidFill>
            <a:ln w="12700" cap="flat">
              <a:solidFill>
                <a:srgbClr val="000000"/>
              </a:solidFill>
              <a:prstDash val="solid"/>
              <a:round/>
            </a:ln>
            <a:effectLst/>
          </p:spPr>
          <p:txBody>
            <a:bodyPr wrap="square" lIns="50800" tIns="50800" rIns="50800" bIns="50800" numCol="1" anchor="t">
              <a:noAutofit/>
            </a:bodyPr>
            <a:lstStyle/>
            <a:p>
              <a:pPr marL="45155" marR="45155" algn="l" defTabSz="1016000">
                <a:defRPr sz="2400">
                  <a:solidFill>
                    <a:srgbClr val="000000"/>
                  </a:solidFill>
                  <a:uFill>
                    <a:solidFill>
                      <a:srgbClr val="000000"/>
                    </a:solidFill>
                  </a:uFill>
                  <a:latin typeface="Times"/>
                  <a:ea typeface="Times"/>
                  <a:cs typeface="Times"/>
                  <a:sym typeface="Times"/>
                </a:defRPr>
              </a:pPr>
              <a:endParaRPr/>
            </a:p>
          </p:txBody>
        </p:sp>
        <p:sp>
          <p:nvSpPr>
            <p:cNvPr id="1707" name="Rectangle"/>
            <p:cNvSpPr/>
            <p:nvPr/>
          </p:nvSpPr>
          <p:spPr>
            <a:xfrm>
              <a:off x="0" y="1193800"/>
              <a:ext cx="254000" cy="165100"/>
            </a:xfrm>
            <a:prstGeom prst="rect">
              <a:avLst/>
            </a:prstGeom>
            <a:solidFill>
              <a:srgbClr val="0433FF"/>
            </a:solidFill>
            <a:ln w="12700" cap="flat">
              <a:solidFill>
                <a:srgbClr val="000000"/>
              </a:solidFill>
              <a:prstDash val="solid"/>
              <a:round/>
            </a:ln>
            <a:effectLst/>
          </p:spPr>
          <p:txBody>
            <a:bodyPr wrap="square" lIns="50800" tIns="50800" rIns="50800" bIns="50800" numCol="1" anchor="t">
              <a:noAutofit/>
            </a:bodyPr>
            <a:lstStyle/>
            <a:p>
              <a:pPr marL="45155" marR="45155" algn="l" defTabSz="1016000">
                <a:defRPr sz="2400">
                  <a:solidFill>
                    <a:srgbClr val="000000"/>
                  </a:solidFill>
                  <a:uFill>
                    <a:solidFill>
                      <a:srgbClr val="000000"/>
                    </a:solidFill>
                  </a:uFill>
                  <a:latin typeface="Times"/>
                  <a:ea typeface="Times"/>
                  <a:cs typeface="Times"/>
                  <a:sym typeface="Times"/>
                </a:defRPr>
              </a:pPr>
              <a:endParaRPr/>
            </a:p>
          </p:txBody>
        </p:sp>
      </p:grpSp>
      <p:sp>
        <p:nvSpPr>
          <p:cNvPr id="1709" name="Rectangle"/>
          <p:cNvSpPr/>
          <p:nvPr/>
        </p:nvSpPr>
        <p:spPr>
          <a:xfrm>
            <a:off x="5194300" y="4762500"/>
            <a:ext cx="254000" cy="165100"/>
          </a:xfrm>
          <a:prstGeom prst="rect">
            <a:avLst/>
          </a:prstGeom>
          <a:solidFill>
            <a:srgbClr val="FF2600"/>
          </a:solidFill>
          <a:ln w="12700">
            <a:solidFill>
              <a:srgbClr val="000000"/>
            </a:solidFill>
          </a:ln>
        </p:spPr>
        <p:txBody>
          <a:bodyPr lIns="50800" tIns="50800" rIns="50800" bIns="50800"/>
          <a:lstStyle/>
          <a:p>
            <a:pPr marL="45155" marR="45155" algn="l" defTabSz="1016000">
              <a:defRPr sz="2400">
                <a:solidFill>
                  <a:srgbClr val="000000"/>
                </a:solidFill>
                <a:uFill>
                  <a:solidFill>
                    <a:srgbClr val="000000"/>
                  </a:solidFill>
                </a:uFill>
                <a:latin typeface="Times"/>
                <a:ea typeface="Times"/>
                <a:cs typeface="Times"/>
                <a:sym typeface="Times"/>
              </a:defRPr>
            </a:pPr>
            <a:endParaRPr/>
          </a:p>
        </p:txBody>
      </p:sp>
      <p:sp>
        <p:nvSpPr>
          <p:cNvPr id="1710" name="Rectangle"/>
          <p:cNvSpPr/>
          <p:nvPr/>
        </p:nvSpPr>
        <p:spPr>
          <a:xfrm>
            <a:off x="5194300" y="5194300"/>
            <a:ext cx="254000" cy="165100"/>
          </a:xfrm>
          <a:prstGeom prst="rect">
            <a:avLst/>
          </a:prstGeom>
          <a:solidFill>
            <a:srgbClr val="0433FF"/>
          </a:solidFill>
          <a:ln w="12700">
            <a:solidFill>
              <a:srgbClr val="000000"/>
            </a:solidFill>
          </a:ln>
        </p:spPr>
        <p:txBody>
          <a:bodyPr lIns="50800" tIns="50800" rIns="50800" bIns="50800"/>
          <a:lstStyle/>
          <a:p>
            <a:pPr marL="45155" marR="45155" algn="l" defTabSz="1016000">
              <a:defRPr sz="2400">
                <a:solidFill>
                  <a:srgbClr val="000000"/>
                </a:solidFill>
                <a:uFill>
                  <a:solidFill>
                    <a:srgbClr val="000000"/>
                  </a:solidFill>
                </a:uFill>
                <a:latin typeface="Times"/>
                <a:ea typeface="Times"/>
                <a:cs typeface="Times"/>
                <a:sym typeface="Times"/>
              </a:defRPr>
            </a:pPr>
            <a:endParaRPr/>
          </a:p>
        </p:txBody>
      </p:sp>
      <p:sp>
        <p:nvSpPr>
          <p:cNvPr id="1711" name="Centromere"/>
          <p:cNvSpPr txBox="1"/>
          <p:nvPr/>
        </p:nvSpPr>
        <p:spPr>
          <a:xfrm>
            <a:off x="5537200" y="4697941"/>
            <a:ext cx="1765300" cy="3608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5155" marR="45155" algn="l" defTabSz="1016000">
              <a:defRPr sz="1800" b="1">
                <a:solidFill>
                  <a:srgbClr val="000000"/>
                </a:solidFill>
                <a:uFill>
                  <a:solidFill>
                    <a:srgbClr val="000000"/>
                  </a:solidFill>
                </a:uFill>
                <a:latin typeface="Arial"/>
                <a:ea typeface="Arial"/>
                <a:cs typeface="Arial"/>
                <a:sym typeface="Arial"/>
              </a:defRPr>
            </a:lvl1pPr>
          </a:lstStyle>
          <a:p>
            <a:r>
              <a:t>Centromere</a:t>
            </a:r>
          </a:p>
        </p:txBody>
      </p:sp>
      <p:sp>
        <p:nvSpPr>
          <p:cNvPr id="1712" name="Telomere"/>
          <p:cNvSpPr txBox="1"/>
          <p:nvPr/>
        </p:nvSpPr>
        <p:spPr>
          <a:xfrm>
            <a:off x="5626100" y="5105400"/>
            <a:ext cx="1676400" cy="3608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5155" marR="45155" algn="l" defTabSz="1016000">
              <a:defRPr sz="1800" b="1">
                <a:solidFill>
                  <a:srgbClr val="000000"/>
                </a:solidFill>
                <a:uFill>
                  <a:solidFill>
                    <a:srgbClr val="000000"/>
                  </a:solidFill>
                </a:uFill>
                <a:latin typeface="Arial"/>
                <a:ea typeface="Arial"/>
                <a:cs typeface="Arial"/>
                <a:sym typeface="Arial"/>
              </a:defRPr>
            </a:lvl1pPr>
          </a:lstStyle>
          <a:p>
            <a:r>
              <a:t>Telomere</a:t>
            </a:r>
          </a:p>
        </p:txBody>
      </p:sp>
      <p:sp>
        <p:nvSpPr>
          <p:cNvPr id="1713" name="Ancestral Chromosomes"/>
          <p:cNvSpPr txBox="1"/>
          <p:nvPr/>
        </p:nvSpPr>
        <p:spPr>
          <a:xfrm>
            <a:off x="4432300" y="368300"/>
            <a:ext cx="1689100"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5155" marR="45155" defTabSz="1016000">
              <a:spcBef>
                <a:spcPts val="900"/>
              </a:spcBef>
              <a:defRPr sz="1200" b="1">
                <a:solidFill>
                  <a:srgbClr val="000000"/>
                </a:solidFill>
                <a:uFill>
                  <a:solidFill>
                    <a:srgbClr val="000000"/>
                  </a:solidFill>
                </a:uFill>
                <a:latin typeface="Arial"/>
                <a:ea typeface="Arial"/>
                <a:cs typeface="Arial"/>
                <a:sym typeface="Arial"/>
              </a:defRPr>
            </a:lvl1pPr>
          </a:lstStyle>
          <a:p>
            <a:r>
              <a:t>Ancestral Chromosomes</a:t>
            </a:r>
          </a:p>
        </p:txBody>
      </p:sp>
      <p:grpSp>
        <p:nvGrpSpPr>
          <p:cNvPr id="1725" name="Group"/>
          <p:cNvGrpSpPr/>
          <p:nvPr/>
        </p:nvGrpSpPr>
        <p:grpSpPr>
          <a:xfrm>
            <a:off x="5702300" y="787400"/>
            <a:ext cx="1866900" cy="3479800"/>
            <a:chOff x="0" y="0"/>
            <a:chExt cx="1866900" cy="3479800"/>
          </a:xfrm>
        </p:grpSpPr>
        <p:sp>
          <p:nvSpPr>
            <p:cNvPr id="1714" name="Rectangle"/>
            <p:cNvSpPr/>
            <p:nvPr/>
          </p:nvSpPr>
          <p:spPr>
            <a:xfrm>
              <a:off x="939800" y="762000"/>
              <a:ext cx="254000" cy="1358900"/>
            </a:xfrm>
            <a:prstGeom prst="rect">
              <a:avLst/>
            </a:prstGeom>
            <a:solidFill>
              <a:srgbClr val="C6E6E9"/>
            </a:solidFill>
            <a:ln w="12700" cap="flat">
              <a:solidFill>
                <a:srgbClr val="000000"/>
              </a:solidFill>
              <a:prstDash val="solid"/>
              <a:round/>
            </a:ln>
            <a:effectLst/>
          </p:spPr>
          <p:txBody>
            <a:bodyPr wrap="square" lIns="50800" tIns="50800" rIns="50800" bIns="50800" numCol="1" anchor="t">
              <a:noAutofit/>
            </a:bodyPr>
            <a:lstStyle/>
            <a:p>
              <a:pPr marL="45155" marR="45155" algn="l" defTabSz="1016000">
                <a:defRPr sz="2400">
                  <a:solidFill>
                    <a:srgbClr val="000000"/>
                  </a:solidFill>
                  <a:uFill>
                    <a:solidFill>
                      <a:srgbClr val="000000"/>
                    </a:solidFill>
                  </a:uFill>
                  <a:latin typeface="Times"/>
                  <a:ea typeface="Times"/>
                  <a:cs typeface="Times"/>
                  <a:sym typeface="Times"/>
                </a:defRPr>
              </a:pPr>
              <a:endParaRPr/>
            </a:p>
          </p:txBody>
        </p:sp>
        <p:sp>
          <p:nvSpPr>
            <p:cNvPr id="1715" name="Rectangle"/>
            <p:cNvSpPr/>
            <p:nvPr/>
          </p:nvSpPr>
          <p:spPr>
            <a:xfrm>
              <a:off x="939800" y="1435100"/>
              <a:ext cx="254000" cy="165100"/>
            </a:xfrm>
            <a:prstGeom prst="rect">
              <a:avLst/>
            </a:prstGeom>
            <a:solidFill>
              <a:srgbClr val="FF2600"/>
            </a:solidFill>
            <a:ln w="12700" cap="flat">
              <a:solidFill>
                <a:srgbClr val="000000"/>
              </a:solidFill>
              <a:prstDash val="solid"/>
              <a:round/>
            </a:ln>
            <a:effectLst/>
          </p:spPr>
          <p:txBody>
            <a:bodyPr wrap="square" lIns="50800" tIns="50800" rIns="50800" bIns="50800" numCol="1" anchor="t">
              <a:noAutofit/>
            </a:bodyPr>
            <a:lstStyle/>
            <a:p>
              <a:pPr marL="45155" marR="45155" algn="l" defTabSz="1016000">
                <a:defRPr sz="2400">
                  <a:solidFill>
                    <a:srgbClr val="000000"/>
                  </a:solidFill>
                  <a:uFill>
                    <a:solidFill>
                      <a:srgbClr val="000000"/>
                    </a:solidFill>
                  </a:uFill>
                  <a:latin typeface="Times"/>
                  <a:ea typeface="Times"/>
                  <a:cs typeface="Times"/>
                  <a:sym typeface="Times"/>
                </a:defRPr>
              </a:pPr>
              <a:endParaRPr/>
            </a:p>
          </p:txBody>
        </p:sp>
        <p:sp>
          <p:nvSpPr>
            <p:cNvPr id="1716" name="Rectangle"/>
            <p:cNvSpPr/>
            <p:nvPr/>
          </p:nvSpPr>
          <p:spPr>
            <a:xfrm>
              <a:off x="939800" y="762000"/>
              <a:ext cx="254000" cy="165100"/>
            </a:xfrm>
            <a:prstGeom prst="rect">
              <a:avLst/>
            </a:prstGeom>
            <a:solidFill>
              <a:srgbClr val="0433FF"/>
            </a:solidFill>
            <a:ln w="12700" cap="flat">
              <a:solidFill>
                <a:srgbClr val="000000"/>
              </a:solidFill>
              <a:prstDash val="solid"/>
              <a:round/>
            </a:ln>
            <a:effectLst/>
          </p:spPr>
          <p:txBody>
            <a:bodyPr wrap="square" lIns="50800" tIns="50800" rIns="50800" bIns="50800" numCol="1" anchor="t">
              <a:noAutofit/>
            </a:bodyPr>
            <a:lstStyle/>
            <a:p>
              <a:pPr marL="45155" marR="45155" algn="l" defTabSz="1016000">
                <a:defRPr sz="2400">
                  <a:solidFill>
                    <a:srgbClr val="000000"/>
                  </a:solidFill>
                  <a:uFill>
                    <a:solidFill>
                      <a:srgbClr val="000000"/>
                    </a:solidFill>
                  </a:uFill>
                  <a:latin typeface="Times"/>
                  <a:ea typeface="Times"/>
                  <a:cs typeface="Times"/>
                  <a:sym typeface="Times"/>
                </a:defRPr>
              </a:pPr>
              <a:endParaRPr/>
            </a:p>
          </p:txBody>
        </p:sp>
        <p:sp>
          <p:nvSpPr>
            <p:cNvPr id="1717" name="Rectangle"/>
            <p:cNvSpPr/>
            <p:nvPr/>
          </p:nvSpPr>
          <p:spPr>
            <a:xfrm>
              <a:off x="939800" y="1943100"/>
              <a:ext cx="254000" cy="165100"/>
            </a:xfrm>
            <a:prstGeom prst="rect">
              <a:avLst/>
            </a:prstGeom>
            <a:solidFill>
              <a:srgbClr val="0433FF"/>
            </a:solidFill>
            <a:ln w="12700" cap="flat">
              <a:solidFill>
                <a:srgbClr val="000000"/>
              </a:solidFill>
              <a:prstDash val="solid"/>
              <a:round/>
            </a:ln>
            <a:effectLst/>
          </p:spPr>
          <p:txBody>
            <a:bodyPr wrap="square" lIns="50800" tIns="50800" rIns="50800" bIns="50800" numCol="1" anchor="t">
              <a:noAutofit/>
            </a:bodyPr>
            <a:lstStyle/>
            <a:p>
              <a:pPr marL="45155" marR="45155" algn="l" defTabSz="1016000">
                <a:defRPr sz="2400">
                  <a:solidFill>
                    <a:srgbClr val="000000"/>
                  </a:solidFill>
                  <a:uFill>
                    <a:solidFill>
                      <a:srgbClr val="000000"/>
                    </a:solidFill>
                  </a:uFill>
                  <a:latin typeface="Times"/>
                  <a:ea typeface="Times"/>
                  <a:cs typeface="Times"/>
                  <a:sym typeface="Times"/>
                </a:defRPr>
              </a:pPr>
              <a:endParaRPr/>
            </a:p>
          </p:txBody>
        </p:sp>
        <p:sp>
          <p:nvSpPr>
            <p:cNvPr id="1718" name="Rectangle"/>
            <p:cNvSpPr/>
            <p:nvPr/>
          </p:nvSpPr>
          <p:spPr>
            <a:xfrm>
              <a:off x="939800" y="2120900"/>
              <a:ext cx="254000" cy="1358900"/>
            </a:xfrm>
            <a:prstGeom prst="rect">
              <a:avLst/>
            </a:prstGeom>
            <a:solidFill>
              <a:srgbClr val="C6E6E9"/>
            </a:solidFill>
            <a:ln w="12700" cap="flat">
              <a:solidFill>
                <a:srgbClr val="000000"/>
              </a:solidFill>
              <a:prstDash val="solid"/>
              <a:round/>
            </a:ln>
            <a:effectLst/>
          </p:spPr>
          <p:txBody>
            <a:bodyPr wrap="square" lIns="50800" tIns="50800" rIns="50800" bIns="50800" numCol="1" anchor="t">
              <a:noAutofit/>
            </a:bodyPr>
            <a:lstStyle/>
            <a:p>
              <a:pPr marL="45155" marR="45155" algn="l" defTabSz="1016000">
                <a:defRPr sz="2400">
                  <a:solidFill>
                    <a:srgbClr val="000000"/>
                  </a:solidFill>
                  <a:uFill>
                    <a:solidFill>
                      <a:srgbClr val="000000"/>
                    </a:solidFill>
                  </a:uFill>
                  <a:latin typeface="Times"/>
                  <a:ea typeface="Times"/>
                  <a:cs typeface="Times"/>
                  <a:sym typeface="Times"/>
                </a:defRPr>
              </a:pPr>
              <a:endParaRPr/>
            </a:p>
          </p:txBody>
        </p:sp>
        <p:sp>
          <p:nvSpPr>
            <p:cNvPr id="1719" name="Rectangle"/>
            <p:cNvSpPr/>
            <p:nvPr/>
          </p:nvSpPr>
          <p:spPr>
            <a:xfrm>
              <a:off x="939800" y="2451100"/>
              <a:ext cx="254000" cy="165100"/>
            </a:xfrm>
            <a:prstGeom prst="rect">
              <a:avLst/>
            </a:prstGeom>
            <a:solidFill>
              <a:srgbClr val="FF2600"/>
            </a:solidFill>
            <a:ln w="12700" cap="flat">
              <a:solidFill>
                <a:srgbClr val="000000"/>
              </a:solidFill>
              <a:prstDash val="solid"/>
              <a:round/>
            </a:ln>
            <a:effectLst/>
          </p:spPr>
          <p:txBody>
            <a:bodyPr wrap="square" lIns="50800" tIns="50800" rIns="50800" bIns="50800" numCol="1" anchor="t">
              <a:noAutofit/>
            </a:bodyPr>
            <a:lstStyle/>
            <a:p>
              <a:pPr marL="45155" marR="45155" algn="l" defTabSz="1016000">
                <a:defRPr sz="2400">
                  <a:solidFill>
                    <a:srgbClr val="000000"/>
                  </a:solidFill>
                  <a:uFill>
                    <a:solidFill>
                      <a:srgbClr val="000000"/>
                    </a:solidFill>
                  </a:uFill>
                  <a:latin typeface="Times"/>
                  <a:ea typeface="Times"/>
                  <a:cs typeface="Times"/>
                  <a:sym typeface="Times"/>
                </a:defRPr>
              </a:pPr>
              <a:endParaRPr/>
            </a:p>
          </p:txBody>
        </p:sp>
        <p:sp>
          <p:nvSpPr>
            <p:cNvPr id="1720" name="Rectangle"/>
            <p:cNvSpPr/>
            <p:nvPr/>
          </p:nvSpPr>
          <p:spPr>
            <a:xfrm>
              <a:off x="939800" y="2120900"/>
              <a:ext cx="254000" cy="165100"/>
            </a:xfrm>
            <a:prstGeom prst="rect">
              <a:avLst/>
            </a:prstGeom>
            <a:solidFill>
              <a:srgbClr val="0433FF"/>
            </a:solidFill>
            <a:ln w="12700" cap="flat">
              <a:solidFill>
                <a:srgbClr val="000000"/>
              </a:solidFill>
              <a:prstDash val="solid"/>
              <a:round/>
            </a:ln>
            <a:effectLst/>
          </p:spPr>
          <p:txBody>
            <a:bodyPr wrap="square" lIns="50800" tIns="50800" rIns="50800" bIns="50800" numCol="1" anchor="t">
              <a:noAutofit/>
            </a:bodyPr>
            <a:lstStyle/>
            <a:p>
              <a:pPr marL="45155" marR="45155" algn="l" defTabSz="1016000">
                <a:defRPr sz="2400">
                  <a:solidFill>
                    <a:srgbClr val="000000"/>
                  </a:solidFill>
                  <a:uFill>
                    <a:solidFill>
                      <a:srgbClr val="000000"/>
                    </a:solidFill>
                  </a:uFill>
                  <a:latin typeface="Times"/>
                  <a:ea typeface="Times"/>
                  <a:cs typeface="Times"/>
                  <a:sym typeface="Times"/>
                </a:defRPr>
              </a:pPr>
              <a:endParaRPr/>
            </a:p>
          </p:txBody>
        </p:sp>
        <p:sp>
          <p:nvSpPr>
            <p:cNvPr id="1721" name="Rectangle"/>
            <p:cNvSpPr/>
            <p:nvPr/>
          </p:nvSpPr>
          <p:spPr>
            <a:xfrm>
              <a:off x="939800" y="3302000"/>
              <a:ext cx="254000" cy="165100"/>
            </a:xfrm>
            <a:prstGeom prst="rect">
              <a:avLst/>
            </a:prstGeom>
            <a:solidFill>
              <a:srgbClr val="0433FF"/>
            </a:solidFill>
            <a:ln w="12700" cap="flat">
              <a:solidFill>
                <a:srgbClr val="000000"/>
              </a:solidFill>
              <a:prstDash val="solid"/>
              <a:round/>
            </a:ln>
            <a:effectLst/>
          </p:spPr>
          <p:txBody>
            <a:bodyPr wrap="square" lIns="50800" tIns="50800" rIns="50800" bIns="50800" numCol="1" anchor="t">
              <a:noAutofit/>
            </a:bodyPr>
            <a:lstStyle/>
            <a:p>
              <a:pPr marL="45155" marR="45155" algn="l" defTabSz="1016000">
                <a:defRPr sz="2400">
                  <a:solidFill>
                    <a:srgbClr val="000000"/>
                  </a:solidFill>
                  <a:uFill>
                    <a:solidFill>
                      <a:srgbClr val="000000"/>
                    </a:solidFill>
                  </a:uFill>
                  <a:latin typeface="Times"/>
                  <a:ea typeface="Times"/>
                  <a:cs typeface="Times"/>
                  <a:sym typeface="Times"/>
                </a:defRPr>
              </a:pPr>
              <a:endParaRPr/>
            </a:p>
          </p:txBody>
        </p:sp>
        <p:sp>
          <p:nvSpPr>
            <p:cNvPr id="1722" name="Fusion"/>
            <p:cNvSpPr txBox="1"/>
            <p:nvPr/>
          </p:nvSpPr>
          <p:spPr>
            <a:xfrm>
              <a:off x="177800" y="0"/>
              <a:ext cx="1689100" cy="2744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5155" marR="45155" defTabSz="1016000">
                <a:spcBef>
                  <a:spcPts val="900"/>
                </a:spcBef>
                <a:defRPr sz="1200" b="1">
                  <a:solidFill>
                    <a:srgbClr val="000000"/>
                  </a:solidFill>
                  <a:uFill>
                    <a:solidFill>
                      <a:srgbClr val="000000"/>
                    </a:solidFill>
                  </a:uFill>
                  <a:latin typeface="Arial"/>
                  <a:ea typeface="Arial"/>
                  <a:cs typeface="Arial"/>
                  <a:sym typeface="Arial"/>
                </a:defRPr>
              </a:lvl1pPr>
            </a:lstStyle>
            <a:p>
              <a:r>
                <a:t>Fusion</a:t>
              </a:r>
            </a:p>
          </p:txBody>
        </p:sp>
        <p:sp>
          <p:nvSpPr>
            <p:cNvPr id="1723" name="Line"/>
            <p:cNvSpPr/>
            <p:nvPr/>
          </p:nvSpPr>
          <p:spPr>
            <a:xfrm>
              <a:off x="0" y="1358900"/>
              <a:ext cx="762000" cy="248209"/>
            </a:xfrm>
            <a:prstGeom prst="line">
              <a:avLst/>
            </a:prstGeom>
            <a:noFill/>
            <a:ln w="38100" cap="flat">
              <a:solidFill>
                <a:srgbClr val="000000"/>
              </a:solidFill>
              <a:prstDash val="solid"/>
              <a:round/>
              <a:tailEnd type="triangle" w="med" len="med"/>
            </a:ln>
            <a:effectLst/>
          </p:spPr>
          <p:txBody>
            <a:bodyPr wrap="square" lIns="50800" tIns="50800" rIns="50800" bIns="50800" numCol="1" anchor="ctr">
              <a:noAutofit/>
            </a:bodyPr>
            <a:lstStyle/>
            <a:p>
              <a:pPr algn="l">
                <a:defRPr sz="1200">
                  <a:solidFill>
                    <a:srgbClr val="000000"/>
                  </a:solidFill>
                  <a:latin typeface="Helvetica"/>
                  <a:ea typeface="Helvetica"/>
                  <a:cs typeface="Helvetica"/>
                  <a:sym typeface="Helvetica"/>
                </a:defRPr>
              </a:pPr>
              <a:endParaRPr/>
            </a:p>
          </p:txBody>
        </p:sp>
        <p:sp>
          <p:nvSpPr>
            <p:cNvPr id="1724" name="Line"/>
            <p:cNvSpPr/>
            <p:nvPr/>
          </p:nvSpPr>
          <p:spPr>
            <a:xfrm flipV="1">
              <a:off x="0" y="2374900"/>
              <a:ext cx="838200" cy="429749"/>
            </a:xfrm>
            <a:prstGeom prst="line">
              <a:avLst/>
            </a:prstGeom>
            <a:noFill/>
            <a:ln w="38100" cap="flat">
              <a:solidFill>
                <a:srgbClr val="000000"/>
              </a:solidFill>
              <a:prstDash val="solid"/>
              <a:round/>
              <a:tailEnd type="triangle" w="med" len="med"/>
            </a:ln>
            <a:effectLst/>
          </p:spPr>
          <p:txBody>
            <a:bodyPr wrap="square" lIns="50800" tIns="50800" rIns="50800" bIns="50800" numCol="1" anchor="ctr">
              <a:noAutofit/>
            </a:bodyPr>
            <a:lstStyle/>
            <a:p>
              <a:pPr algn="l">
                <a:defRPr sz="1200">
                  <a:solidFill>
                    <a:srgbClr val="000000"/>
                  </a:solidFill>
                  <a:latin typeface="Helvetica"/>
                  <a:ea typeface="Helvetica"/>
                  <a:cs typeface="Helvetica"/>
                  <a:sym typeface="Helvetica"/>
                </a:defRPr>
              </a:pPr>
              <a:endParaRPr/>
            </a:p>
          </p:txBody>
        </p:sp>
      </p:grpSp>
      <p:grpSp>
        <p:nvGrpSpPr>
          <p:cNvPr id="1739" name="Group"/>
          <p:cNvGrpSpPr/>
          <p:nvPr/>
        </p:nvGrpSpPr>
        <p:grpSpPr>
          <a:xfrm>
            <a:off x="7150100" y="1041400"/>
            <a:ext cx="2716919" cy="3225800"/>
            <a:chOff x="0" y="0"/>
            <a:chExt cx="2716918" cy="3225800"/>
          </a:xfrm>
        </p:grpSpPr>
        <p:sp>
          <p:nvSpPr>
            <p:cNvPr id="1726" name="Rectangle"/>
            <p:cNvSpPr/>
            <p:nvPr/>
          </p:nvSpPr>
          <p:spPr>
            <a:xfrm>
              <a:off x="1016000" y="508000"/>
              <a:ext cx="254000" cy="1358900"/>
            </a:xfrm>
            <a:prstGeom prst="rect">
              <a:avLst/>
            </a:prstGeom>
            <a:solidFill>
              <a:srgbClr val="C6E6E9"/>
            </a:solidFill>
            <a:ln w="12700" cap="flat">
              <a:solidFill>
                <a:srgbClr val="000000"/>
              </a:solidFill>
              <a:prstDash val="solid"/>
              <a:round/>
            </a:ln>
            <a:effectLst/>
          </p:spPr>
          <p:txBody>
            <a:bodyPr wrap="square" lIns="50800" tIns="50800" rIns="50800" bIns="50800" numCol="1" anchor="t">
              <a:noAutofit/>
            </a:bodyPr>
            <a:lstStyle/>
            <a:p>
              <a:pPr marL="45155" marR="45155" algn="l" defTabSz="1016000">
                <a:defRPr sz="2400">
                  <a:solidFill>
                    <a:srgbClr val="000000"/>
                  </a:solidFill>
                  <a:uFill>
                    <a:solidFill>
                      <a:srgbClr val="000000"/>
                    </a:solidFill>
                  </a:uFill>
                  <a:latin typeface="Times"/>
                  <a:ea typeface="Times"/>
                  <a:cs typeface="Times"/>
                  <a:sym typeface="Times"/>
                </a:defRPr>
              </a:pPr>
              <a:endParaRPr/>
            </a:p>
          </p:txBody>
        </p:sp>
        <p:sp>
          <p:nvSpPr>
            <p:cNvPr id="1727" name="Rectangle"/>
            <p:cNvSpPr/>
            <p:nvPr/>
          </p:nvSpPr>
          <p:spPr>
            <a:xfrm>
              <a:off x="1016000" y="508000"/>
              <a:ext cx="254000" cy="165100"/>
            </a:xfrm>
            <a:prstGeom prst="rect">
              <a:avLst/>
            </a:prstGeom>
            <a:solidFill>
              <a:srgbClr val="0433FF"/>
            </a:solidFill>
            <a:ln w="12700" cap="flat">
              <a:solidFill>
                <a:srgbClr val="000000"/>
              </a:solidFill>
              <a:prstDash val="solid"/>
              <a:round/>
            </a:ln>
            <a:effectLst/>
          </p:spPr>
          <p:txBody>
            <a:bodyPr wrap="square" lIns="50800" tIns="50800" rIns="50800" bIns="50800" numCol="1" anchor="t">
              <a:noAutofit/>
            </a:bodyPr>
            <a:lstStyle/>
            <a:p>
              <a:pPr marL="45155" marR="45155" algn="l" defTabSz="1016000">
                <a:defRPr sz="2400">
                  <a:solidFill>
                    <a:srgbClr val="000000"/>
                  </a:solidFill>
                  <a:uFill>
                    <a:solidFill>
                      <a:srgbClr val="000000"/>
                    </a:solidFill>
                  </a:uFill>
                  <a:latin typeface="Times"/>
                  <a:ea typeface="Times"/>
                  <a:cs typeface="Times"/>
                  <a:sym typeface="Times"/>
                </a:defRPr>
              </a:pPr>
              <a:endParaRPr/>
            </a:p>
          </p:txBody>
        </p:sp>
        <p:sp>
          <p:nvSpPr>
            <p:cNvPr id="1728" name="Rectangle"/>
            <p:cNvSpPr/>
            <p:nvPr/>
          </p:nvSpPr>
          <p:spPr>
            <a:xfrm>
              <a:off x="1016000" y="1689100"/>
              <a:ext cx="254000" cy="165100"/>
            </a:xfrm>
            <a:prstGeom prst="rect">
              <a:avLst/>
            </a:prstGeom>
            <a:solidFill>
              <a:srgbClr val="0433FF"/>
            </a:solidFill>
            <a:ln w="12700" cap="flat">
              <a:solidFill>
                <a:srgbClr val="000000"/>
              </a:solidFill>
              <a:prstDash val="solid"/>
              <a:round/>
            </a:ln>
            <a:effectLst/>
          </p:spPr>
          <p:txBody>
            <a:bodyPr wrap="square" lIns="50800" tIns="50800" rIns="50800" bIns="50800" numCol="1" anchor="t">
              <a:noAutofit/>
            </a:bodyPr>
            <a:lstStyle/>
            <a:p>
              <a:pPr marL="45155" marR="45155" algn="l" defTabSz="1016000">
                <a:defRPr sz="2400">
                  <a:solidFill>
                    <a:srgbClr val="000000"/>
                  </a:solidFill>
                  <a:uFill>
                    <a:solidFill>
                      <a:srgbClr val="000000"/>
                    </a:solidFill>
                  </a:uFill>
                  <a:latin typeface="Times"/>
                  <a:ea typeface="Times"/>
                  <a:cs typeface="Times"/>
                  <a:sym typeface="Times"/>
                </a:defRPr>
              </a:pPr>
              <a:endParaRPr/>
            </a:p>
          </p:txBody>
        </p:sp>
        <p:sp>
          <p:nvSpPr>
            <p:cNvPr id="1729" name="Rectangle"/>
            <p:cNvSpPr/>
            <p:nvPr/>
          </p:nvSpPr>
          <p:spPr>
            <a:xfrm>
              <a:off x="1016000" y="1866900"/>
              <a:ext cx="254000" cy="1358900"/>
            </a:xfrm>
            <a:prstGeom prst="rect">
              <a:avLst/>
            </a:prstGeom>
            <a:solidFill>
              <a:srgbClr val="C6E6E9"/>
            </a:solidFill>
            <a:ln w="12700" cap="flat">
              <a:solidFill>
                <a:srgbClr val="000000"/>
              </a:solidFill>
              <a:prstDash val="solid"/>
              <a:round/>
            </a:ln>
            <a:effectLst/>
          </p:spPr>
          <p:txBody>
            <a:bodyPr wrap="square" lIns="50800" tIns="50800" rIns="50800" bIns="50800" numCol="1" anchor="t">
              <a:noAutofit/>
            </a:bodyPr>
            <a:lstStyle/>
            <a:p>
              <a:pPr marL="45155" marR="45155" algn="l" defTabSz="1016000">
                <a:defRPr sz="2400">
                  <a:solidFill>
                    <a:srgbClr val="000000"/>
                  </a:solidFill>
                  <a:uFill>
                    <a:solidFill>
                      <a:srgbClr val="000000"/>
                    </a:solidFill>
                  </a:uFill>
                  <a:latin typeface="Times"/>
                  <a:ea typeface="Times"/>
                  <a:cs typeface="Times"/>
                  <a:sym typeface="Times"/>
                </a:defRPr>
              </a:pPr>
              <a:endParaRPr/>
            </a:p>
          </p:txBody>
        </p:sp>
        <p:sp>
          <p:nvSpPr>
            <p:cNvPr id="1730" name="Rectangle"/>
            <p:cNvSpPr/>
            <p:nvPr/>
          </p:nvSpPr>
          <p:spPr>
            <a:xfrm>
              <a:off x="1016000" y="2197100"/>
              <a:ext cx="254000" cy="165100"/>
            </a:xfrm>
            <a:prstGeom prst="rect">
              <a:avLst/>
            </a:prstGeom>
            <a:solidFill>
              <a:srgbClr val="FF2600"/>
            </a:solidFill>
            <a:ln w="12700" cap="flat">
              <a:solidFill>
                <a:srgbClr val="000000"/>
              </a:solidFill>
              <a:prstDash val="solid"/>
              <a:round/>
            </a:ln>
            <a:effectLst/>
          </p:spPr>
          <p:txBody>
            <a:bodyPr wrap="square" lIns="50800" tIns="50800" rIns="50800" bIns="50800" numCol="1" anchor="t">
              <a:noAutofit/>
            </a:bodyPr>
            <a:lstStyle/>
            <a:p>
              <a:pPr marL="45155" marR="45155" algn="l" defTabSz="1016000">
                <a:defRPr sz="2400">
                  <a:solidFill>
                    <a:srgbClr val="000000"/>
                  </a:solidFill>
                  <a:uFill>
                    <a:solidFill>
                      <a:srgbClr val="000000"/>
                    </a:solidFill>
                  </a:uFill>
                  <a:latin typeface="Times"/>
                  <a:ea typeface="Times"/>
                  <a:cs typeface="Times"/>
                  <a:sym typeface="Times"/>
                </a:defRPr>
              </a:pPr>
              <a:endParaRPr/>
            </a:p>
          </p:txBody>
        </p:sp>
        <p:sp>
          <p:nvSpPr>
            <p:cNvPr id="1731" name="Rectangle"/>
            <p:cNvSpPr/>
            <p:nvPr/>
          </p:nvSpPr>
          <p:spPr>
            <a:xfrm>
              <a:off x="1016000" y="1866900"/>
              <a:ext cx="254000" cy="165100"/>
            </a:xfrm>
            <a:prstGeom prst="rect">
              <a:avLst/>
            </a:prstGeom>
            <a:solidFill>
              <a:srgbClr val="0433FF"/>
            </a:solidFill>
            <a:ln w="12700" cap="flat">
              <a:solidFill>
                <a:srgbClr val="000000"/>
              </a:solidFill>
              <a:prstDash val="solid"/>
              <a:round/>
            </a:ln>
            <a:effectLst/>
          </p:spPr>
          <p:txBody>
            <a:bodyPr wrap="square" lIns="50800" tIns="50800" rIns="50800" bIns="50800" numCol="1" anchor="t">
              <a:noAutofit/>
            </a:bodyPr>
            <a:lstStyle/>
            <a:p>
              <a:pPr marL="45155" marR="45155" algn="l" defTabSz="1016000">
                <a:defRPr sz="2400">
                  <a:solidFill>
                    <a:srgbClr val="000000"/>
                  </a:solidFill>
                  <a:uFill>
                    <a:solidFill>
                      <a:srgbClr val="000000"/>
                    </a:solidFill>
                  </a:uFill>
                  <a:latin typeface="Times"/>
                  <a:ea typeface="Times"/>
                  <a:cs typeface="Times"/>
                  <a:sym typeface="Times"/>
                </a:defRPr>
              </a:pPr>
              <a:endParaRPr/>
            </a:p>
          </p:txBody>
        </p:sp>
        <p:sp>
          <p:nvSpPr>
            <p:cNvPr id="1732" name="Rectangle"/>
            <p:cNvSpPr/>
            <p:nvPr/>
          </p:nvSpPr>
          <p:spPr>
            <a:xfrm>
              <a:off x="1016000" y="3048000"/>
              <a:ext cx="254000" cy="165100"/>
            </a:xfrm>
            <a:prstGeom prst="rect">
              <a:avLst/>
            </a:prstGeom>
            <a:solidFill>
              <a:srgbClr val="0433FF"/>
            </a:solidFill>
            <a:ln w="12700" cap="flat">
              <a:solidFill>
                <a:srgbClr val="000000"/>
              </a:solidFill>
              <a:prstDash val="solid"/>
              <a:round/>
            </a:ln>
            <a:effectLst/>
          </p:spPr>
          <p:txBody>
            <a:bodyPr wrap="square" lIns="50800" tIns="50800" rIns="50800" bIns="50800" numCol="1" anchor="t">
              <a:noAutofit/>
            </a:bodyPr>
            <a:lstStyle/>
            <a:p>
              <a:pPr marL="45155" marR="45155" algn="l" defTabSz="1016000">
                <a:defRPr sz="2400">
                  <a:solidFill>
                    <a:srgbClr val="000000"/>
                  </a:solidFill>
                  <a:uFill>
                    <a:solidFill>
                      <a:srgbClr val="000000"/>
                    </a:solidFill>
                  </a:uFill>
                  <a:latin typeface="Times"/>
                  <a:ea typeface="Times"/>
                  <a:cs typeface="Times"/>
                  <a:sym typeface="Times"/>
                </a:defRPr>
              </a:pPr>
              <a:endParaRPr/>
            </a:p>
          </p:txBody>
        </p:sp>
        <p:sp>
          <p:nvSpPr>
            <p:cNvPr id="1733" name="Homo sapiens"/>
            <p:cNvSpPr txBox="1"/>
            <p:nvPr/>
          </p:nvSpPr>
          <p:spPr>
            <a:xfrm>
              <a:off x="254000" y="0"/>
              <a:ext cx="1689100" cy="2744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5155" marR="45155" defTabSz="1016000">
                <a:spcBef>
                  <a:spcPts val="900"/>
                </a:spcBef>
                <a:defRPr sz="1200" b="1">
                  <a:solidFill>
                    <a:srgbClr val="000000"/>
                  </a:solidFill>
                  <a:uFill>
                    <a:solidFill>
                      <a:srgbClr val="000000"/>
                    </a:solidFill>
                  </a:uFill>
                  <a:latin typeface="Arial"/>
                  <a:ea typeface="Arial"/>
                  <a:cs typeface="Arial"/>
                  <a:sym typeface="Arial"/>
                </a:defRPr>
              </a:lvl1pPr>
            </a:lstStyle>
            <a:p>
              <a:r>
                <a:t>Homo sapiens</a:t>
              </a:r>
            </a:p>
          </p:txBody>
        </p:sp>
        <p:sp>
          <p:nvSpPr>
            <p:cNvPr id="1734" name="Line"/>
            <p:cNvSpPr/>
            <p:nvPr/>
          </p:nvSpPr>
          <p:spPr>
            <a:xfrm>
              <a:off x="0" y="1270000"/>
              <a:ext cx="850900" cy="0"/>
            </a:xfrm>
            <a:prstGeom prst="line">
              <a:avLst/>
            </a:prstGeom>
            <a:noFill/>
            <a:ln w="38100" cap="flat">
              <a:solidFill>
                <a:srgbClr val="000000"/>
              </a:solidFill>
              <a:prstDash val="solid"/>
              <a:round/>
              <a:tailEnd type="triangle" w="med" len="med"/>
            </a:ln>
            <a:effectLst/>
          </p:spPr>
          <p:txBody>
            <a:bodyPr wrap="square" lIns="50800" tIns="50800" rIns="50800" bIns="50800" numCol="1" anchor="ctr">
              <a:noAutofit/>
            </a:bodyPr>
            <a:lstStyle/>
            <a:p>
              <a:pPr algn="l">
                <a:defRPr sz="1200">
                  <a:solidFill>
                    <a:srgbClr val="000000"/>
                  </a:solidFill>
                  <a:latin typeface="Helvetica"/>
                  <a:ea typeface="Helvetica"/>
                  <a:cs typeface="Helvetica"/>
                  <a:sym typeface="Helvetica"/>
                </a:defRPr>
              </a:pPr>
              <a:endParaRPr/>
            </a:p>
          </p:txBody>
        </p:sp>
        <p:sp>
          <p:nvSpPr>
            <p:cNvPr id="1735" name="Centromere #1"/>
            <p:cNvSpPr txBox="1"/>
            <p:nvPr/>
          </p:nvSpPr>
          <p:spPr>
            <a:xfrm>
              <a:off x="1434218" y="1079500"/>
              <a:ext cx="1282701" cy="2744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5155" marR="45155" defTabSz="1016000">
                <a:defRPr sz="1200" b="1">
                  <a:solidFill>
                    <a:srgbClr val="000000"/>
                  </a:solidFill>
                  <a:uFill>
                    <a:solidFill>
                      <a:srgbClr val="000000"/>
                    </a:solidFill>
                  </a:uFill>
                  <a:latin typeface="Arial"/>
                  <a:ea typeface="Arial"/>
                  <a:cs typeface="Arial"/>
                  <a:sym typeface="Arial"/>
                </a:defRPr>
              </a:lvl1pPr>
            </a:lstStyle>
            <a:p>
              <a:r>
                <a:t>Centromere #1</a:t>
              </a:r>
            </a:p>
          </p:txBody>
        </p:sp>
        <p:sp>
          <p:nvSpPr>
            <p:cNvPr id="1736" name="Telomere sequences"/>
            <p:cNvSpPr txBox="1"/>
            <p:nvPr/>
          </p:nvSpPr>
          <p:spPr>
            <a:xfrm>
              <a:off x="1434218" y="1617839"/>
              <a:ext cx="1282701" cy="4522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5155" marR="45155" defTabSz="1016000">
                <a:defRPr sz="1200" b="1">
                  <a:solidFill>
                    <a:srgbClr val="000000"/>
                  </a:solidFill>
                  <a:uFill>
                    <a:solidFill>
                      <a:srgbClr val="000000"/>
                    </a:solidFill>
                  </a:uFill>
                  <a:latin typeface="Arial"/>
                  <a:ea typeface="Arial"/>
                  <a:cs typeface="Arial"/>
                  <a:sym typeface="Arial"/>
                </a:defRPr>
              </a:lvl1pPr>
            </a:lstStyle>
            <a:p>
              <a:r>
                <a:t>Telomere sequences</a:t>
              </a:r>
            </a:p>
          </p:txBody>
        </p:sp>
        <p:sp>
          <p:nvSpPr>
            <p:cNvPr id="1737" name="Centromere #2"/>
            <p:cNvSpPr txBox="1"/>
            <p:nvPr/>
          </p:nvSpPr>
          <p:spPr>
            <a:xfrm>
              <a:off x="1434218" y="2197100"/>
              <a:ext cx="1282701" cy="2744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5155" marR="45155" defTabSz="1016000">
                <a:defRPr sz="1200" b="1">
                  <a:solidFill>
                    <a:srgbClr val="000000"/>
                  </a:solidFill>
                  <a:uFill>
                    <a:solidFill>
                      <a:srgbClr val="000000"/>
                    </a:solidFill>
                  </a:uFill>
                  <a:latin typeface="Arial"/>
                  <a:ea typeface="Arial"/>
                  <a:cs typeface="Arial"/>
                  <a:sym typeface="Arial"/>
                </a:defRPr>
              </a:lvl1pPr>
            </a:lstStyle>
            <a:p>
              <a:r>
                <a:t>Centromere #2</a:t>
              </a:r>
            </a:p>
          </p:txBody>
        </p:sp>
        <p:sp>
          <p:nvSpPr>
            <p:cNvPr id="1738" name="Rectangle"/>
            <p:cNvSpPr/>
            <p:nvPr/>
          </p:nvSpPr>
          <p:spPr>
            <a:xfrm>
              <a:off x="1016000" y="1181100"/>
              <a:ext cx="254000" cy="165100"/>
            </a:xfrm>
            <a:prstGeom prst="rect">
              <a:avLst/>
            </a:prstGeom>
            <a:solidFill>
              <a:srgbClr val="FF9300"/>
            </a:solidFill>
            <a:ln w="12700" cap="flat">
              <a:solidFill>
                <a:srgbClr val="000000"/>
              </a:solidFill>
              <a:prstDash val="solid"/>
              <a:round/>
            </a:ln>
            <a:effectLst/>
          </p:spPr>
          <p:txBody>
            <a:bodyPr wrap="square" lIns="50800" tIns="50800" rIns="50800" bIns="50800" numCol="1" anchor="t">
              <a:noAutofit/>
            </a:bodyPr>
            <a:lstStyle/>
            <a:p>
              <a:pPr marL="45155" marR="45155" algn="l" defTabSz="1016000">
                <a:defRPr sz="2400">
                  <a:solidFill>
                    <a:srgbClr val="000000"/>
                  </a:solidFill>
                  <a:uFill>
                    <a:solidFill>
                      <a:srgbClr val="000000"/>
                    </a:solidFill>
                  </a:uFill>
                  <a:latin typeface="Times"/>
                  <a:ea typeface="Times"/>
                  <a:cs typeface="Times"/>
                  <a:sym typeface="Times"/>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14:prism/>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725"/>
                                        </p:tgtEl>
                                        <p:attrNameLst>
                                          <p:attrName>style.visibility</p:attrName>
                                        </p:attrNameLst>
                                      </p:cBhvr>
                                      <p:to>
                                        <p:strVal val="visible"/>
                                      </p:to>
                                    </p:set>
                                    <p:animEffect transition="in" filter="wipe(left)">
                                      <p:cBhvr>
                                        <p:cTn id="7" dur="1500"/>
                                        <p:tgtEl>
                                          <p:spTgt spid="17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1739"/>
                                        </p:tgtEl>
                                        <p:attrNameLst>
                                          <p:attrName>style.visibility</p:attrName>
                                        </p:attrNameLst>
                                      </p:cBhvr>
                                      <p:to>
                                        <p:strVal val="visible"/>
                                      </p:to>
                                    </p:set>
                                    <p:animEffect transition="in" filter="wipe(left)">
                                      <p:cBhvr>
                                        <p:cTn id="12" dur="1500"/>
                                        <p:tgtEl>
                                          <p:spTgt spid="1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5" grpId="1" animBg="1" advAuto="0"/>
      <p:bldP spid="1739" grpId="2"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6D6D6"/>
        </a:solidFill>
        <a:effectLst/>
      </p:bgPr>
    </p:bg>
    <p:spTree>
      <p:nvGrpSpPr>
        <p:cNvPr id="1" name=""/>
        <p:cNvGrpSpPr/>
        <p:nvPr/>
      </p:nvGrpSpPr>
      <p:grpSpPr>
        <a:xfrm>
          <a:off x="0" y="0"/>
          <a:ext cx="0" cy="0"/>
          <a:chOff x="0" y="0"/>
          <a:chExt cx="0" cy="0"/>
        </a:xfrm>
      </p:grpSpPr>
      <p:sp>
        <p:nvSpPr>
          <p:cNvPr id="1743" name="“Chromosome 2 is unique to the human lineage of evolution, having emerged as a result of head-to-head fusion of two acrocentric chromosomes that remained separate in other primates. The precise fusion site has been located in 2q13–2q14.1 (ref. 2; hg 16:114455823 – 114455838), where our analysis confirmed the presence of multiple subtelomeric duplications to chromosomes 1, 5, 8, 9, 10, 12, 19, 21 and 22 (Fig. 3; Supplementary Fig. 3a, region A). During the formation of human chromosome 2, one of the two centromeres became inactivated (2q21, which corresponds to the centromere from chimp chromosome 13) and the centromeric structure quickly deterioriated (42).”"/>
          <p:cNvSpPr txBox="1"/>
          <p:nvPr/>
        </p:nvSpPr>
        <p:spPr>
          <a:xfrm>
            <a:off x="4318000" y="2095500"/>
            <a:ext cx="5168900" cy="3066753"/>
          </a:xfrm>
          <a:prstGeom prst="rect">
            <a:avLst/>
          </a:prstGeom>
          <a:solidFill>
            <a:srgbClr val="FFFFFF"/>
          </a:solidFill>
          <a:ln w="12700">
            <a:miter lim="400000"/>
          </a:ln>
          <a:effectLst>
            <a:outerShdw blurRad="152400" dist="152400" dir="2700000" rotWithShape="0">
              <a:srgbClr val="000000">
                <a:alpha val="66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5155" marR="45155" algn="l" defTabSz="1016000">
              <a:defRPr sz="1600">
                <a:solidFill>
                  <a:srgbClr val="000000"/>
                </a:solidFill>
                <a:uFill>
                  <a:solidFill>
                    <a:srgbClr val="000000"/>
                  </a:solidFill>
                </a:uFill>
                <a:latin typeface="Arial"/>
                <a:ea typeface="Arial"/>
                <a:cs typeface="Arial"/>
                <a:sym typeface="Arial"/>
              </a:defRPr>
            </a:lvl1pPr>
          </a:lstStyle>
          <a:p>
            <a:r>
              <a:t>“Chromosome 2 is unique to the human lineage of evolution, having emerged as a result of head-to-head fusion of two acrocentric chromosomes that remained separate in other primates. The precise fusion site has been located in 2q13–2q14.1 (ref. 2; hg 16:114455823 – 114455838), where our analysis confirmed the presence of multiple subtelomeric duplications to chromosomes 1, 5, 8, 9, 10, 12, 19, 21 and 22 (Fig. 3; Supplementary Fig. 3a, region A). During the formation of human chromosome 2, one of the two centromeres became inactivated (2q21, which corresponds to the centromere from chimp chromosome 13) and the centromeric structure quickly deterioriated (42).”</a:t>
            </a:r>
          </a:p>
        </p:txBody>
      </p:sp>
      <p:sp>
        <p:nvSpPr>
          <p:cNvPr id="1744" name="Rectangle"/>
          <p:cNvSpPr/>
          <p:nvPr/>
        </p:nvSpPr>
        <p:spPr>
          <a:xfrm>
            <a:off x="850900" y="2603500"/>
            <a:ext cx="254000" cy="1358900"/>
          </a:xfrm>
          <a:prstGeom prst="rect">
            <a:avLst/>
          </a:prstGeom>
          <a:solidFill>
            <a:srgbClr val="C6E6E9"/>
          </a:solidFill>
          <a:ln w="12700">
            <a:solidFill>
              <a:srgbClr val="000000"/>
            </a:solidFill>
          </a:ln>
        </p:spPr>
        <p:txBody>
          <a:bodyPr lIns="50800" tIns="50800" rIns="50800" bIns="50800"/>
          <a:lstStyle/>
          <a:p>
            <a:pPr marL="45155" marR="45155" algn="l" defTabSz="1016000">
              <a:defRPr sz="2200">
                <a:solidFill>
                  <a:srgbClr val="000000"/>
                </a:solidFill>
                <a:uFill>
                  <a:solidFill>
                    <a:srgbClr val="000000"/>
                  </a:solidFill>
                </a:uFill>
                <a:latin typeface="Times"/>
                <a:ea typeface="Times"/>
                <a:cs typeface="Times"/>
                <a:sym typeface="Times"/>
              </a:defRPr>
            </a:pPr>
            <a:endParaRPr/>
          </a:p>
        </p:txBody>
      </p:sp>
      <p:sp>
        <p:nvSpPr>
          <p:cNvPr id="1745" name="Rectangle"/>
          <p:cNvSpPr/>
          <p:nvPr/>
        </p:nvSpPr>
        <p:spPr>
          <a:xfrm>
            <a:off x="850900" y="3289300"/>
            <a:ext cx="254000" cy="165100"/>
          </a:xfrm>
          <a:prstGeom prst="rect">
            <a:avLst/>
          </a:prstGeom>
          <a:solidFill>
            <a:srgbClr val="FF2600"/>
          </a:solidFill>
          <a:ln w="12700">
            <a:solidFill>
              <a:srgbClr val="000000"/>
            </a:solidFill>
          </a:ln>
        </p:spPr>
        <p:txBody>
          <a:bodyPr lIns="50800" tIns="50800" rIns="50800" bIns="50800"/>
          <a:lstStyle/>
          <a:p>
            <a:pPr marL="45155" marR="45155" algn="l" defTabSz="1016000">
              <a:defRPr sz="2200">
                <a:solidFill>
                  <a:srgbClr val="000000"/>
                </a:solidFill>
                <a:uFill>
                  <a:solidFill>
                    <a:srgbClr val="000000"/>
                  </a:solidFill>
                </a:uFill>
                <a:latin typeface="Times"/>
                <a:ea typeface="Times"/>
                <a:cs typeface="Times"/>
                <a:sym typeface="Times"/>
              </a:defRPr>
            </a:pPr>
            <a:endParaRPr/>
          </a:p>
        </p:txBody>
      </p:sp>
      <p:sp>
        <p:nvSpPr>
          <p:cNvPr id="1746" name="Rectangle"/>
          <p:cNvSpPr/>
          <p:nvPr/>
        </p:nvSpPr>
        <p:spPr>
          <a:xfrm>
            <a:off x="850900" y="2603500"/>
            <a:ext cx="254000" cy="165100"/>
          </a:xfrm>
          <a:prstGeom prst="rect">
            <a:avLst/>
          </a:prstGeom>
          <a:solidFill>
            <a:srgbClr val="0433FF"/>
          </a:solidFill>
          <a:ln w="12700">
            <a:solidFill>
              <a:srgbClr val="000000"/>
            </a:solidFill>
          </a:ln>
        </p:spPr>
        <p:txBody>
          <a:bodyPr lIns="50800" tIns="50800" rIns="50800" bIns="50800"/>
          <a:lstStyle/>
          <a:p>
            <a:pPr marL="45155" marR="45155" algn="l" defTabSz="1016000">
              <a:defRPr sz="2200">
                <a:solidFill>
                  <a:srgbClr val="000000"/>
                </a:solidFill>
                <a:uFill>
                  <a:solidFill>
                    <a:srgbClr val="000000"/>
                  </a:solidFill>
                </a:uFill>
                <a:latin typeface="Times"/>
                <a:ea typeface="Times"/>
                <a:cs typeface="Times"/>
                <a:sym typeface="Times"/>
              </a:defRPr>
            </a:pPr>
            <a:endParaRPr/>
          </a:p>
        </p:txBody>
      </p:sp>
      <p:sp>
        <p:nvSpPr>
          <p:cNvPr id="1747" name="Rectangle"/>
          <p:cNvSpPr/>
          <p:nvPr/>
        </p:nvSpPr>
        <p:spPr>
          <a:xfrm>
            <a:off x="850900" y="3797300"/>
            <a:ext cx="254000" cy="165100"/>
          </a:xfrm>
          <a:prstGeom prst="rect">
            <a:avLst/>
          </a:prstGeom>
          <a:solidFill>
            <a:srgbClr val="0433FF"/>
          </a:solidFill>
          <a:ln w="12700">
            <a:solidFill>
              <a:srgbClr val="000000"/>
            </a:solidFill>
          </a:ln>
        </p:spPr>
        <p:txBody>
          <a:bodyPr lIns="50800" tIns="50800" rIns="50800" bIns="50800"/>
          <a:lstStyle/>
          <a:p>
            <a:pPr marL="45155" marR="45155" algn="l" defTabSz="1016000">
              <a:defRPr sz="2200">
                <a:solidFill>
                  <a:srgbClr val="000000"/>
                </a:solidFill>
                <a:uFill>
                  <a:solidFill>
                    <a:srgbClr val="000000"/>
                  </a:solidFill>
                </a:uFill>
                <a:latin typeface="Times"/>
                <a:ea typeface="Times"/>
                <a:cs typeface="Times"/>
                <a:sym typeface="Times"/>
              </a:defRPr>
            </a:pPr>
            <a:endParaRPr/>
          </a:p>
        </p:txBody>
      </p:sp>
      <p:sp>
        <p:nvSpPr>
          <p:cNvPr id="1748" name="Rectangle"/>
          <p:cNvSpPr/>
          <p:nvPr/>
        </p:nvSpPr>
        <p:spPr>
          <a:xfrm>
            <a:off x="850900" y="3962400"/>
            <a:ext cx="254000" cy="1358900"/>
          </a:xfrm>
          <a:prstGeom prst="rect">
            <a:avLst/>
          </a:prstGeom>
          <a:solidFill>
            <a:srgbClr val="C6E6E9"/>
          </a:solidFill>
          <a:ln w="12700">
            <a:solidFill>
              <a:srgbClr val="000000"/>
            </a:solidFill>
          </a:ln>
        </p:spPr>
        <p:txBody>
          <a:bodyPr lIns="50800" tIns="50800" rIns="50800" bIns="50800"/>
          <a:lstStyle/>
          <a:p>
            <a:pPr marL="45155" marR="45155" algn="l" defTabSz="1016000">
              <a:defRPr sz="2200">
                <a:solidFill>
                  <a:srgbClr val="000000"/>
                </a:solidFill>
                <a:uFill>
                  <a:solidFill>
                    <a:srgbClr val="000000"/>
                  </a:solidFill>
                </a:uFill>
                <a:latin typeface="Times"/>
                <a:ea typeface="Times"/>
                <a:cs typeface="Times"/>
                <a:sym typeface="Times"/>
              </a:defRPr>
            </a:pPr>
            <a:endParaRPr/>
          </a:p>
        </p:txBody>
      </p:sp>
      <p:sp>
        <p:nvSpPr>
          <p:cNvPr id="1749" name="Rectangle"/>
          <p:cNvSpPr/>
          <p:nvPr/>
        </p:nvSpPr>
        <p:spPr>
          <a:xfrm>
            <a:off x="850900" y="4305300"/>
            <a:ext cx="254000" cy="165100"/>
          </a:xfrm>
          <a:prstGeom prst="rect">
            <a:avLst/>
          </a:prstGeom>
          <a:solidFill>
            <a:srgbClr val="FF2600"/>
          </a:solidFill>
          <a:ln w="12700">
            <a:solidFill>
              <a:srgbClr val="000000"/>
            </a:solidFill>
          </a:ln>
        </p:spPr>
        <p:txBody>
          <a:bodyPr lIns="50800" tIns="50800" rIns="50800" bIns="50800"/>
          <a:lstStyle/>
          <a:p>
            <a:pPr marL="45155" marR="45155" algn="l" defTabSz="1016000">
              <a:defRPr sz="2200">
                <a:solidFill>
                  <a:srgbClr val="000000"/>
                </a:solidFill>
                <a:uFill>
                  <a:solidFill>
                    <a:srgbClr val="000000"/>
                  </a:solidFill>
                </a:uFill>
                <a:latin typeface="Times"/>
                <a:ea typeface="Times"/>
                <a:cs typeface="Times"/>
                <a:sym typeface="Times"/>
              </a:defRPr>
            </a:pPr>
            <a:endParaRPr/>
          </a:p>
        </p:txBody>
      </p:sp>
      <p:sp>
        <p:nvSpPr>
          <p:cNvPr id="1750" name="Rectangle"/>
          <p:cNvSpPr/>
          <p:nvPr/>
        </p:nvSpPr>
        <p:spPr>
          <a:xfrm>
            <a:off x="850900" y="3962400"/>
            <a:ext cx="254000" cy="165100"/>
          </a:xfrm>
          <a:prstGeom prst="rect">
            <a:avLst/>
          </a:prstGeom>
          <a:solidFill>
            <a:srgbClr val="0433FF"/>
          </a:solidFill>
          <a:ln w="12700">
            <a:solidFill>
              <a:srgbClr val="000000"/>
            </a:solidFill>
          </a:ln>
        </p:spPr>
        <p:txBody>
          <a:bodyPr lIns="50800" tIns="50800" rIns="50800" bIns="50800"/>
          <a:lstStyle/>
          <a:p>
            <a:pPr marL="45155" marR="45155" algn="l" defTabSz="1016000">
              <a:defRPr sz="2200">
                <a:solidFill>
                  <a:srgbClr val="000000"/>
                </a:solidFill>
                <a:uFill>
                  <a:solidFill>
                    <a:srgbClr val="000000"/>
                  </a:solidFill>
                </a:uFill>
                <a:latin typeface="Times"/>
                <a:ea typeface="Times"/>
                <a:cs typeface="Times"/>
                <a:sym typeface="Times"/>
              </a:defRPr>
            </a:pPr>
            <a:endParaRPr/>
          </a:p>
        </p:txBody>
      </p:sp>
      <p:sp>
        <p:nvSpPr>
          <p:cNvPr id="1751" name="Rectangle"/>
          <p:cNvSpPr/>
          <p:nvPr/>
        </p:nvSpPr>
        <p:spPr>
          <a:xfrm>
            <a:off x="850900" y="5143500"/>
            <a:ext cx="254000" cy="165100"/>
          </a:xfrm>
          <a:prstGeom prst="rect">
            <a:avLst/>
          </a:prstGeom>
          <a:solidFill>
            <a:srgbClr val="0433FF"/>
          </a:solidFill>
          <a:ln w="12700">
            <a:solidFill>
              <a:srgbClr val="000000"/>
            </a:solidFill>
          </a:ln>
        </p:spPr>
        <p:txBody>
          <a:bodyPr lIns="50800" tIns="50800" rIns="50800" bIns="50800"/>
          <a:lstStyle/>
          <a:p>
            <a:pPr marL="45155" marR="45155" algn="l" defTabSz="1016000">
              <a:defRPr sz="2200">
                <a:solidFill>
                  <a:srgbClr val="000000"/>
                </a:solidFill>
                <a:uFill>
                  <a:solidFill>
                    <a:srgbClr val="000000"/>
                  </a:solidFill>
                </a:uFill>
                <a:latin typeface="Times"/>
                <a:ea typeface="Times"/>
                <a:cs typeface="Times"/>
                <a:sym typeface="Times"/>
              </a:defRPr>
            </a:pPr>
            <a:endParaRPr/>
          </a:p>
        </p:txBody>
      </p:sp>
      <p:sp>
        <p:nvSpPr>
          <p:cNvPr id="1752" name="Rectangle"/>
          <p:cNvSpPr/>
          <p:nvPr/>
        </p:nvSpPr>
        <p:spPr>
          <a:xfrm>
            <a:off x="2374900" y="2603500"/>
            <a:ext cx="254000" cy="1358900"/>
          </a:xfrm>
          <a:prstGeom prst="rect">
            <a:avLst/>
          </a:prstGeom>
          <a:solidFill>
            <a:srgbClr val="C6E6E9"/>
          </a:solidFill>
          <a:ln w="12700">
            <a:solidFill>
              <a:srgbClr val="000000"/>
            </a:solidFill>
          </a:ln>
        </p:spPr>
        <p:txBody>
          <a:bodyPr lIns="50800" tIns="50800" rIns="50800" bIns="50800"/>
          <a:lstStyle/>
          <a:p>
            <a:pPr marL="45155" marR="45155" algn="l" defTabSz="1016000">
              <a:defRPr sz="2200">
                <a:solidFill>
                  <a:srgbClr val="000000"/>
                </a:solidFill>
                <a:uFill>
                  <a:solidFill>
                    <a:srgbClr val="000000"/>
                  </a:solidFill>
                </a:uFill>
                <a:latin typeface="Times"/>
                <a:ea typeface="Times"/>
                <a:cs typeface="Times"/>
                <a:sym typeface="Times"/>
              </a:defRPr>
            </a:pPr>
            <a:endParaRPr/>
          </a:p>
        </p:txBody>
      </p:sp>
      <p:sp>
        <p:nvSpPr>
          <p:cNvPr id="1753" name="Rectangle"/>
          <p:cNvSpPr/>
          <p:nvPr/>
        </p:nvSpPr>
        <p:spPr>
          <a:xfrm>
            <a:off x="2374900" y="3289300"/>
            <a:ext cx="254000" cy="152400"/>
          </a:xfrm>
          <a:prstGeom prst="rect">
            <a:avLst/>
          </a:prstGeom>
          <a:solidFill>
            <a:srgbClr val="FF9300"/>
          </a:solidFill>
          <a:ln w="25400">
            <a:solidFill>
              <a:srgbClr val="000000"/>
            </a:solidFill>
            <a:miter lim="400000"/>
          </a:ln>
        </p:spPr>
        <p:txBody>
          <a:bodyPr lIns="50800" tIns="50800" rIns="50800" bIns="50800"/>
          <a:lstStyle/>
          <a:p>
            <a:pPr marL="45155" marR="45155" algn="l" defTabSz="1016000">
              <a:defRPr sz="2200">
                <a:solidFill>
                  <a:srgbClr val="000000"/>
                </a:solidFill>
                <a:uFill>
                  <a:solidFill>
                    <a:srgbClr val="000000"/>
                  </a:solidFill>
                </a:uFill>
                <a:latin typeface="Times"/>
                <a:ea typeface="Times"/>
                <a:cs typeface="Times"/>
                <a:sym typeface="Times"/>
              </a:defRPr>
            </a:pPr>
            <a:endParaRPr/>
          </a:p>
        </p:txBody>
      </p:sp>
      <p:sp>
        <p:nvSpPr>
          <p:cNvPr id="1754" name="Rectangle"/>
          <p:cNvSpPr/>
          <p:nvPr/>
        </p:nvSpPr>
        <p:spPr>
          <a:xfrm>
            <a:off x="2374900" y="2603500"/>
            <a:ext cx="254000" cy="165100"/>
          </a:xfrm>
          <a:prstGeom prst="rect">
            <a:avLst/>
          </a:prstGeom>
          <a:solidFill>
            <a:srgbClr val="0433FF"/>
          </a:solidFill>
          <a:ln w="12700">
            <a:solidFill>
              <a:srgbClr val="000000"/>
            </a:solidFill>
          </a:ln>
        </p:spPr>
        <p:txBody>
          <a:bodyPr lIns="50800" tIns="50800" rIns="50800" bIns="50800"/>
          <a:lstStyle/>
          <a:p>
            <a:pPr marL="45155" marR="45155" algn="l" defTabSz="1016000">
              <a:defRPr sz="2200">
                <a:solidFill>
                  <a:srgbClr val="000000"/>
                </a:solidFill>
                <a:uFill>
                  <a:solidFill>
                    <a:srgbClr val="000000"/>
                  </a:solidFill>
                </a:uFill>
                <a:latin typeface="Times"/>
                <a:ea typeface="Times"/>
                <a:cs typeface="Times"/>
                <a:sym typeface="Times"/>
              </a:defRPr>
            </a:pPr>
            <a:endParaRPr/>
          </a:p>
        </p:txBody>
      </p:sp>
      <p:sp>
        <p:nvSpPr>
          <p:cNvPr id="1755" name="Rectangle"/>
          <p:cNvSpPr/>
          <p:nvPr/>
        </p:nvSpPr>
        <p:spPr>
          <a:xfrm>
            <a:off x="2374900" y="3797300"/>
            <a:ext cx="254000" cy="165100"/>
          </a:xfrm>
          <a:prstGeom prst="rect">
            <a:avLst/>
          </a:prstGeom>
          <a:solidFill>
            <a:srgbClr val="0433FF"/>
          </a:solidFill>
          <a:ln w="12700">
            <a:solidFill>
              <a:srgbClr val="000000"/>
            </a:solidFill>
          </a:ln>
        </p:spPr>
        <p:txBody>
          <a:bodyPr lIns="50800" tIns="50800" rIns="50800" bIns="50800"/>
          <a:lstStyle/>
          <a:p>
            <a:pPr marL="45155" marR="45155" algn="l" defTabSz="1016000">
              <a:defRPr sz="2200">
                <a:solidFill>
                  <a:srgbClr val="000000"/>
                </a:solidFill>
                <a:uFill>
                  <a:solidFill>
                    <a:srgbClr val="000000"/>
                  </a:solidFill>
                </a:uFill>
                <a:latin typeface="Times"/>
                <a:ea typeface="Times"/>
                <a:cs typeface="Times"/>
                <a:sym typeface="Times"/>
              </a:defRPr>
            </a:pPr>
            <a:endParaRPr/>
          </a:p>
        </p:txBody>
      </p:sp>
      <p:sp>
        <p:nvSpPr>
          <p:cNvPr id="1756" name="Rectangle"/>
          <p:cNvSpPr/>
          <p:nvPr/>
        </p:nvSpPr>
        <p:spPr>
          <a:xfrm>
            <a:off x="2374900" y="3962400"/>
            <a:ext cx="254000" cy="1358900"/>
          </a:xfrm>
          <a:prstGeom prst="rect">
            <a:avLst/>
          </a:prstGeom>
          <a:solidFill>
            <a:srgbClr val="C6E6E9"/>
          </a:solidFill>
          <a:ln w="12700">
            <a:solidFill>
              <a:srgbClr val="000000"/>
            </a:solidFill>
          </a:ln>
        </p:spPr>
        <p:txBody>
          <a:bodyPr lIns="50800" tIns="50800" rIns="50800" bIns="50800"/>
          <a:lstStyle/>
          <a:p>
            <a:pPr marL="45155" marR="45155" algn="l" defTabSz="1016000">
              <a:defRPr sz="2200">
                <a:solidFill>
                  <a:srgbClr val="000000"/>
                </a:solidFill>
                <a:uFill>
                  <a:solidFill>
                    <a:srgbClr val="000000"/>
                  </a:solidFill>
                </a:uFill>
                <a:latin typeface="Times"/>
                <a:ea typeface="Times"/>
                <a:cs typeface="Times"/>
                <a:sym typeface="Times"/>
              </a:defRPr>
            </a:pPr>
            <a:endParaRPr/>
          </a:p>
        </p:txBody>
      </p:sp>
      <p:sp>
        <p:nvSpPr>
          <p:cNvPr id="1757" name="Rectangle"/>
          <p:cNvSpPr/>
          <p:nvPr/>
        </p:nvSpPr>
        <p:spPr>
          <a:xfrm>
            <a:off x="2374900" y="4305300"/>
            <a:ext cx="254000" cy="165100"/>
          </a:xfrm>
          <a:prstGeom prst="rect">
            <a:avLst/>
          </a:prstGeom>
          <a:solidFill>
            <a:srgbClr val="FF2600"/>
          </a:solidFill>
          <a:ln w="12700">
            <a:solidFill>
              <a:srgbClr val="000000"/>
            </a:solidFill>
          </a:ln>
        </p:spPr>
        <p:txBody>
          <a:bodyPr lIns="50800" tIns="50800" rIns="50800" bIns="50800"/>
          <a:lstStyle/>
          <a:p>
            <a:pPr marL="45155" marR="45155" algn="l" defTabSz="1016000">
              <a:defRPr sz="2200">
                <a:solidFill>
                  <a:srgbClr val="000000"/>
                </a:solidFill>
                <a:uFill>
                  <a:solidFill>
                    <a:srgbClr val="000000"/>
                  </a:solidFill>
                </a:uFill>
                <a:latin typeface="Times"/>
                <a:ea typeface="Times"/>
                <a:cs typeface="Times"/>
                <a:sym typeface="Times"/>
              </a:defRPr>
            </a:pPr>
            <a:endParaRPr/>
          </a:p>
        </p:txBody>
      </p:sp>
      <p:sp>
        <p:nvSpPr>
          <p:cNvPr id="1758" name="Rectangle"/>
          <p:cNvSpPr/>
          <p:nvPr/>
        </p:nvSpPr>
        <p:spPr>
          <a:xfrm>
            <a:off x="2374900" y="3962400"/>
            <a:ext cx="254000" cy="165100"/>
          </a:xfrm>
          <a:prstGeom prst="rect">
            <a:avLst/>
          </a:prstGeom>
          <a:solidFill>
            <a:srgbClr val="0433FF"/>
          </a:solidFill>
          <a:ln w="12700">
            <a:solidFill>
              <a:srgbClr val="000000"/>
            </a:solidFill>
          </a:ln>
        </p:spPr>
        <p:txBody>
          <a:bodyPr lIns="50800" tIns="50800" rIns="50800" bIns="50800"/>
          <a:lstStyle/>
          <a:p>
            <a:pPr marL="45155" marR="45155" algn="l" defTabSz="1016000">
              <a:defRPr sz="2200">
                <a:solidFill>
                  <a:srgbClr val="000000"/>
                </a:solidFill>
                <a:uFill>
                  <a:solidFill>
                    <a:srgbClr val="000000"/>
                  </a:solidFill>
                </a:uFill>
                <a:latin typeface="Times"/>
                <a:ea typeface="Times"/>
                <a:cs typeface="Times"/>
                <a:sym typeface="Times"/>
              </a:defRPr>
            </a:pPr>
            <a:endParaRPr/>
          </a:p>
        </p:txBody>
      </p:sp>
      <p:sp>
        <p:nvSpPr>
          <p:cNvPr id="1759" name="Rectangle"/>
          <p:cNvSpPr/>
          <p:nvPr/>
        </p:nvSpPr>
        <p:spPr>
          <a:xfrm>
            <a:off x="2374900" y="5143500"/>
            <a:ext cx="254000" cy="165100"/>
          </a:xfrm>
          <a:prstGeom prst="rect">
            <a:avLst/>
          </a:prstGeom>
          <a:solidFill>
            <a:srgbClr val="0433FF"/>
          </a:solidFill>
          <a:ln w="12700">
            <a:solidFill>
              <a:srgbClr val="000000"/>
            </a:solidFill>
          </a:ln>
        </p:spPr>
        <p:txBody>
          <a:bodyPr lIns="50800" tIns="50800" rIns="50800" bIns="50800"/>
          <a:lstStyle/>
          <a:p>
            <a:pPr marL="45155" marR="45155" algn="l" defTabSz="1016000">
              <a:defRPr sz="2200">
                <a:solidFill>
                  <a:srgbClr val="000000"/>
                </a:solidFill>
                <a:uFill>
                  <a:solidFill>
                    <a:srgbClr val="000000"/>
                  </a:solidFill>
                </a:uFill>
                <a:latin typeface="Times"/>
                <a:ea typeface="Times"/>
                <a:cs typeface="Times"/>
                <a:sym typeface="Times"/>
              </a:defRPr>
            </a:pPr>
            <a:endParaRPr/>
          </a:p>
        </p:txBody>
      </p:sp>
      <p:sp>
        <p:nvSpPr>
          <p:cNvPr id="1760" name="Homo sapiens"/>
          <p:cNvSpPr txBox="1"/>
          <p:nvPr/>
        </p:nvSpPr>
        <p:spPr>
          <a:xfrm>
            <a:off x="1612900" y="2095500"/>
            <a:ext cx="1689100" cy="241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5155" marR="45155" defTabSz="1016000">
              <a:spcBef>
                <a:spcPts val="900"/>
              </a:spcBef>
              <a:defRPr sz="1000" b="1">
                <a:solidFill>
                  <a:srgbClr val="000000"/>
                </a:solidFill>
                <a:uFill>
                  <a:solidFill>
                    <a:srgbClr val="000000"/>
                  </a:solidFill>
                </a:uFill>
                <a:latin typeface="Arial"/>
                <a:ea typeface="Arial"/>
                <a:cs typeface="Arial"/>
                <a:sym typeface="Arial"/>
              </a:defRPr>
            </a:lvl1pPr>
          </a:lstStyle>
          <a:p>
            <a:r>
              <a:t>Homo sapiens</a:t>
            </a:r>
          </a:p>
        </p:txBody>
      </p:sp>
      <p:sp>
        <p:nvSpPr>
          <p:cNvPr id="1761" name="Line"/>
          <p:cNvSpPr/>
          <p:nvPr/>
        </p:nvSpPr>
        <p:spPr>
          <a:xfrm>
            <a:off x="1358900" y="3365500"/>
            <a:ext cx="850900" cy="0"/>
          </a:xfrm>
          <a:prstGeom prst="line">
            <a:avLst/>
          </a:prstGeom>
          <a:ln w="38100">
            <a:solidFill>
              <a:srgbClr val="000000"/>
            </a:solidFill>
            <a:tailEnd type="triangle"/>
          </a:ln>
        </p:spPr>
        <p:txBody>
          <a:bodyPr lIns="50800" tIns="50800" rIns="50800" bIns="50800" anchor="ctr"/>
          <a:lstStyle/>
          <a:p>
            <a:pPr algn="l">
              <a:defRPr sz="1200">
                <a:solidFill>
                  <a:srgbClr val="000000"/>
                </a:solidFill>
                <a:latin typeface="Helvetica"/>
                <a:ea typeface="Helvetica"/>
                <a:cs typeface="Helvetica"/>
                <a:sym typeface="Helvetica"/>
              </a:defRPr>
            </a:pPr>
            <a:endParaRPr/>
          </a:p>
        </p:txBody>
      </p:sp>
      <p:sp>
        <p:nvSpPr>
          <p:cNvPr id="1762" name="centromere #13 (inactive)"/>
          <p:cNvSpPr txBox="1"/>
          <p:nvPr/>
        </p:nvSpPr>
        <p:spPr>
          <a:xfrm>
            <a:off x="2797351" y="2946400"/>
            <a:ext cx="1282701" cy="381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155" marR="45155" defTabSz="1016000">
              <a:defRPr sz="1000" b="1">
                <a:solidFill>
                  <a:srgbClr val="000000"/>
                </a:solidFill>
                <a:uFill>
                  <a:solidFill>
                    <a:srgbClr val="000000"/>
                  </a:solidFill>
                </a:uFill>
                <a:latin typeface="Arial"/>
                <a:ea typeface="Arial"/>
                <a:cs typeface="Arial"/>
                <a:sym typeface="Arial"/>
              </a:defRPr>
            </a:pPr>
            <a:r>
              <a:t>centromere #13 </a:t>
            </a:r>
            <a:r>
              <a:rPr b="0" i="1"/>
              <a:t>(inactive)</a:t>
            </a:r>
          </a:p>
        </p:txBody>
      </p:sp>
      <p:sp>
        <p:nvSpPr>
          <p:cNvPr id="1763" name="Telomere sequences"/>
          <p:cNvSpPr txBox="1"/>
          <p:nvPr/>
        </p:nvSpPr>
        <p:spPr>
          <a:xfrm>
            <a:off x="2797351" y="3644900"/>
            <a:ext cx="1282701" cy="381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5155" marR="45155" defTabSz="1016000">
              <a:defRPr sz="1000" b="1">
                <a:solidFill>
                  <a:srgbClr val="000000"/>
                </a:solidFill>
                <a:uFill>
                  <a:solidFill>
                    <a:srgbClr val="000000"/>
                  </a:solidFill>
                </a:uFill>
                <a:latin typeface="Arial"/>
                <a:ea typeface="Arial"/>
                <a:cs typeface="Arial"/>
                <a:sym typeface="Arial"/>
              </a:defRPr>
            </a:lvl1pPr>
          </a:lstStyle>
          <a:p>
            <a:r>
              <a:t>Telomere sequences</a:t>
            </a:r>
          </a:p>
        </p:txBody>
      </p:sp>
      <p:sp>
        <p:nvSpPr>
          <p:cNvPr id="1764" name="Hillier et al (2005)  “Generation and Annotation of the DNA sequences of human chromosomes 2 and 4,” Nature 434: 724-731."/>
          <p:cNvSpPr txBox="1"/>
          <p:nvPr/>
        </p:nvSpPr>
        <p:spPr>
          <a:xfrm>
            <a:off x="228600" y="6324600"/>
            <a:ext cx="9321800" cy="698500"/>
          </a:xfrm>
          <a:prstGeom prst="rect">
            <a:avLst/>
          </a:prstGeom>
          <a:solidFill>
            <a:srgbClr val="FFFFFF"/>
          </a:solidFill>
          <a:ln w="12700">
            <a:solidFill>
              <a:srgbClr val="000000"/>
            </a:solidFill>
            <a:miter lim="400000"/>
          </a:ln>
          <a:effectLst>
            <a:outerShdw blurRad="152400" dist="152400" dir="2700000" rotWithShape="0">
              <a:srgbClr val="000000">
                <a:alpha val="66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155" marR="45155" defTabSz="1016000">
              <a:spcBef>
                <a:spcPts val="1000"/>
              </a:spcBef>
              <a:defRPr sz="3000">
                <a:solidFill>
                  <a:srgbClr val="000000"/>
                </a:solidFill>
                <a:uFill>
                  <a:solidFill>
                    <a:srgbClr val="000000"/>
                  </a:solidFill>
                </a:uFill>
                <a:latin typeface="Arial"/>
                <a:ea typeface="Arial"/>
                <a:cs typeface="Arial"/>
                <a:sym typeface="Arial"/>
              </a:defRPr>
            </a:pPr>
            <a:r>
              <a:rPr sz="2000" b="1"/>
              <a:t>Hillier </a:t>
            </a:r>
            <a:r>
              <a:rPr sz="2000" b="1" i="1"/>
              <a:t>et al </a:t>
            </a:r>
            <a:r>
              <a:rPr sz="2000" b="1"/>
              <a:t>(2005) </a:t>
            </a:r>
            <a:r>
              <a:rPr sz="2000"/>
              <a:t> “Generation and Annotation of the DNA sequences of human chromosomes 2 and 4,” Nature 434: 724-731.</a:t>
            </a:r>
          </a:p>
        </p:txBody>
      </p:sp>
      <p:sp>
        <p:nvSpPr>
          <p:cNvPr id="1765" name="Human Chromosome #2 shows the exact point at which this fusion took place"/>
          <p:cNvSpPr txBox="1"/>
          <p:nvPr/>
        </p:nvSpPr>
        <p:spPr>
          <a:xfrm>
            <a:off x="711200" y="165100"/>
            <a:ext cx="8724900" cy="1206500"/>
          </a:xfrm>
          <a:prstGeom prst="rect">
            <a:avLst/>
          </a:prstGeom>
          <a:solidFill>
            <a:srgbClr val="FFFFFF"/>
          </a:solidFill>
          <a:ln w="12700">
            <a:solidFill>
              <a:srgbClr val="000000"/>
            </a:solidFill>
            <a:miter lim="400000"/>
          </a:ln>
          <a:effectLst>
            <a:outerShdw blurRad="152400" dist="152400" dir="2700000" rotWithShape="0">
              <a:srgbClr val="000000">
                <a:alpha val="66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5155" marR="45155" defTabSz="1016000">
              <a:defRPr sz="3400" b="1">
                <a:solidFill>
                  <a:srgbClr val="000000"/>
                </a:solidFill>
                <a:uFill>
                  <a:solidFill>
                    <a:srgbClr val="000000"/>
                  </a:solidFill>
                </a:uFill>
                <a:latin typeface="Times"/>
                <a:ea typeface="Times"/>
                <a:cs typeface="Times"/>
                <a:sym typeface="Times"/>
              </a:defRPr>
            </a:lvl1pPr>
          </a:lstStyle>
          <a:p>
            <a:r>
              <a:t>Human Chromosome #2 shows the exact point at which this fusion took place</a:t>
            </a:r>
          </a:p>
        </p:txBody>
      </p:sp>
      <p:sp>
        <p:nvSpPr>
          <p:cNvPr id="1766" name="centromere #12 (active)"/>
          <p:cNvSpPr txBox="1"/>
          <p:nvPr/>
        </p:nvSpPr>
        <p:spPr>
          <a:xfrm>
            <a:off x="2784651" y="4229100"/>
            <a:ext cx="1282701" cy="381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155" marR="45155" defTabSz="1016000">
              <a:defRPr sz="1000" b="1">
                <a:solidFill>
                  <a:srgbClr val="000000"/>
                </a:solidFill>
                <a:uFill>
                  <a:solidFill>
                    <a:srgbClr val="000000"/>
                  </a:solidFill>
                </a:uFill>
                <a:latin typeface="Arial"/>
                <a:ea typeface="Arial"/>
                <a:cs typeface="Arial"/>
                <a:sym typeface="Arial"/>
              </a:defRPr>
            </a:pPr>
            <a:r>
              <a:t>centromere #12 </a:t>
            </a:r>
            <a:r>
              <a:rPr b="0" i="1"/>
              <a:t>(active)</a:t>
            </a:r>
          </a:p>
        </p:txBody>
      </p:sp>
    </p:spTree>
  </p:cSld>
  <p:clrMapOvr>
    <a:masterClrMapping/>
  </p:clrMapOvr>
  <mc:AlternateContent xmlns:mc="http://schemas.openxmlformats.org/markup-compatibility/2006" xmlns:p14="http://schemas.microsoft.com/office/powerpoint/2010/main">
    <mc:Choice Requires="p14">
      <p:transition spd="slow" p14:dur="1500">
        <p14:prism/>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1784" name="Group"/>
          <p:cNvGrpSpPr/>
          <p:nvPr/>
        </p:nvGrpSpPr>
        <p:grpSpPr>
          <a:xfrm>
            <a:off x="2491113" y="2918806"/>
            <a:ext cx="1270001" cy="1574900"/>
            <a:chOff x="2179984" y="192087"/>
            <a:chExt cx="1270000" cy="1574899"/>
          </a:xfrm>
        </p:grpSpPr>
        <p:sp>
          <p:nvSpPr>
            <p:cNvPr id="1782" name="- - TTAGGGTTAGGGTTAGGGTTAGGG"/>
            <p:cNvSpPr/>
            <p:nvPr/>
          </p:nvSpPr>
          <p:spPr>
            <a:xfrm>
              <a:off x="2179984" y="192087"/>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9687" tIns="39687" rIns="39687" bIns="39687" numCol="1" anchor="ctr">
              <a:spAutoFit/>
            </a:bodyPr>
            <a:lstStyle>
              <a:lvl1pPr defTabSz="456406">
                <a:defRPr sz="2000">
                  <a:latin typeface="Courier"/>
                  <a:ea typeface="Courier"/>
                  <a:cs typeface="Courier"/>
                  <a:sym typeface="Courier"/>
                </a:defRPr>
              </a:lvl1pPr>
            </a:lstStyle>
            <a:p>
              <a:r>
                <a:t>- - TTAGGGTTAGGGTTAGGGTTAGGG</a:t>
              </a:r>
            </a:p>
          </p:txBody>
        </p:sp>
        <p:sp>
          <p:nvSpPr>
            <p:cNvPr id="1783" name="- - AATCCCAATCCCAATCCCAATCCC"/>
            <p:cNvSpPr/>
            <p:nvPr/>
          </p:nvSpPr>
          <p:spPr>
            <a:xfrm>
              <a:off x="2179984" y="496986"/>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9687" tIns="39687" rIns="39687" bIns="39687" numCol="1" anchor="ctr">
              <a:spAutoFit/>
            </a:bodyPr>
            <a:lstStyle>
              <a:lvl1pPr defTabSz="456406">
                <a:defRPr sz="2000">
                  <a:latin typeface="Courier"/>
                  <a:ea typeface="Courier"/>
                  <a:cs typeface="Courier"/>
                  <a:sym typeface="Courier"/>
                </a:defRPr>
              </a:lvl1pPr>
            </a:lstStyle>
            <a:p>
              <a:r>
                <a:t>- - AATCCCAATCCCAATCCCAATCCC</a:t>
              </a:r>
            </a:p>
          </p:txBody>
        </p:sp>
      </p:grpSp>
      <p:grpSp>
        <p:nvGrpSpPr>
          <p:cNvPr id="1787" name="Group"/>
          <p:cNvGrpSpPr/>
          <p:nvPr/>
        </p:nvGrpSpPr>
        <p:grpSpPr>
          <a:xfrm>
            <a:off x="7149014" y="4868198"/>
            <a:ext cx="1270001" cy="1574900"/>
            <a:chOff x="2179984" y="192087"/>
            <a:chExt cx="1270000" cy="1574899"/>
          </a:xfrm>
        </p:grpSpPr>
        <p:sp>
          <p:nvSpPr>
            <p:cNvPr id="1785" name="- - TTAGGGTTAGGGTTAGGGTTAGGG"/>
            <p:cNvSpPr/>
            <p:nvPr/>
          </p:nvSpPr>
          <p:spPr>
            <a:xfrm>
              <a:off x="2179984" y="192087"/>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9687" tIns="39687" rIns="39687" bIns="39687" numCol="1" anchor="ctr">
              <a:spAutoFit/>
            </a:bodyPr>
            <a:lstStyle>
              <a:lvl1pPr defTabSz="456406">
                <a:defRPr sz="2000" b="1">
                  <a:latin typeface="Courier"/>
                  <a:ea typeface="Courier"/>
                  <a:cs typeface="Courier"/>
                  <a:sym typeface="Courier"/>
                </a:defRPr>
              </a:lvl1pPr>
            </a:lstStyle>
            <a:p>
              <a:r>
                <a:t>- - TTAGGGTTAGGGTTAGGGTTAGGG</a:t>
              </a:r>
            </a:p>
          </p:txBody>
        </p:sp>
        <p:sp>
          <p:nvSpPr>
            <p:cNvPr id="1786" name="- - AATCCCAATCCCAATCCCAATCCC"/>
            <p:cNvSpPr/>
            <p:nvPr/>
          </p:nvSpPr>
          <p:spPr>
            <a:xfrm>
              <a:off x="2179984" y="496986"/>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9687" tIns="39687" rIns="39687" bIns="39687" numCol="1" anchor="ctr">
              <a:spAutoFit/>
            </a:bodyPr>
            <a:lstStyle>
              <a:lvl1pPr defTabSz="456406">
                <a:defRPr sz="2000" b="1">
                  <a:latin typeface="Courier"/>
                  <a:ea typeface="Courier"/>
                  <a:cs typeface="Courier"/>
                  <a:sym typeface="Courier"/>
                </a:defRPr>
              </a:lvl1pPr>
            </a:lstStyle>
            <a:p>
              <a:r>
                <a:t>- - AATCCCAATCCCAATCCCAATCCC</a:t>
              </a:r>
            </a:p>
          </p:txBody>
        </p:sp>
      </p:grpSp>
      <p:sp>
        <p:nvSpPr>
          <p:cNvPr id="1788" name="- - - TTAGGGTTAGGG-CCCTAACCCTAA - - -"/>
          <p:cNvSpPr txBox="1"/>
          <p:nvPr/>
        </p:nvSpPr>
        <p:spPr>
          <a:xfrm>
            <a:off x="1301543" y="2167039"/>
            <a:ext cx="6862913" cy="450851"/>
          </a:xfrm>
          <a:prstGeom prst="rect">
            <a:avLst/>
          </a:prstGeom>
          <a:ln w="3175">
            <a:solidFill>
              <a:srgbClr val="000000"/>
            </a:solidFill>
            <a:miter lim="400000"/>
          </a:ln>
          <a:extLst>
            <a:ext uri="{C572A759-6A51-4108-AA02-DFA0A04FC94B}">
              <ma14:wrappingTextBoxFlag xmlns:ma14="http://schemas.microsoft.com/office/mac/drawingml/2011/main" val="1"/>
            </a:ext>
          </a:extLst>
        </p:spPr>
        <p:txBody>
          <a:bodyPr wrap="none" lIns="39687" tIns="39687" rIns="39687" bIns="39687" anchor="ctr">
            <a:spAutoFit/>
          </a:bodyPr>
          <a:lstStyle/>
          <a:p>
            <a:pPr defTabSz="456406">
              <a:defRPr sz="2400" b="1">
                <a:latin typeface="Courier"/>
                <a:ea typeface="Courier"/>
                <a:cs typeface="Courier"/>
                <a:sym typeface="Courier"/>
              </a:defRPr>
            </a:pPr>
            <a:r>
              <a:t>- - - </a:t>
            </a:r>
            <a:r>
              <a:rPr b="0"/>
              <a:t>TTAGGG</a:t>
            </a:r>
            <a:r>
              <a:rPr>
                <a:solidFill>
                  <a:srgbClr val="FF2600"/>
                </a:solidFill>
              </a:rPr>
              <a:t>TTAGGG</a:t>
            </a:r>
            <a:r>
              <a:t>-</a:t>
            </a:r>
            <a:r>
              <a:rPr>
                <a:solidFill>
                  <a:srgbClr val="FF2600"/>
                </a:solidFill>
              </a:rPr>
              <a:t>CCCTAA</a:t>
            </a:r>
            <a:r>
              <a:rPr b="0"/>
              <a:t>CCCTAA</a:t>
            </a:r>
            <a:r>
              <a:t> - - -</a:t>
            </a:r>
          </a:p>
        </p:txBody>
      </p:sp>
      <p:sp>
        <p:nvSpPr>
          <p:cNvPr id="1789" name="If the telomeres of two chromosomes fused to form a single chromosome, what would happen to the characteristic human telomere repeat of TTAGGG?"/>
          <p:cNvSpPr txBox="1"/>
          <p:nvPr/>
        </p:nvSpPr>
        <p:spPr>
          <a:xfrm>
            <a:off x="691511" y="404084"/>
            <a:ext cx="8082977" cy="1137703"/>
          </a:xfrm>
          <a:prstGeom prst="rect">
            <a:avLst/>
          </a:prstGeom>
          <a:ln w="12700">
            <a:miter lim="400000"/>
          </a:ln>
          <a:extLst>
            <a:ext uri="{C572A759-6A51-4108-AA02-DFA0A04FC94B}">
              <ma14:wrappingTextBoxFlag xmlns:ma14="http://schemas.microsoft.com/office/mac/drawingml/2011/main" val="1"/>
            </a:ext>
          </a:extLst>
        </p:spPr>
        <p:txBody>
          <a:bodyPr lIns="39687" tIns="39687" rIns="39687" bIns="39687" anchor="ctr">
            <a:spAutoFit/>
          </a:bodyPr>
          <a:lstStyle/>
          <a:p>
            <a:pPr defTabSz="456406">
              <a:defRPr sz="2300" b="1">
                <a:latin typeface="Helvetica Neue"/>
                <a:ea typeface="Helvetica Neue"/>
                <a:cs typeface="Helvetica Neue"/>
                <a:sym typeface="Helvetica Neue"/>
              </a:defRPr>
            </a:pPr>
            <a:r>
              <a:t>If the telomeres of two chromosomes fused to form a single chromosome, what would happen to the characteristic human telomere repeat of </a:t>
            </a:r>
            <a:r>
              <a:rPr>
                <a:solidFill>
                  <a:srgbClr val="FFFB00"/>
                </a:solidFill>
              </a:rPr>
              <a:t>TTAGGG</a:t>
            </a:r>
            <a:r>
              <a:t>?</a:t>
            </a:r>
          </a:p>
        </p:txBody>
      </p:sp>
      <p:grpSp>
        <p:nvGrpSpPr>
          <p:cNvPr id="1792" name="Group"/>
          <p:cNvGrpSpPr/>
          <p:nvPr/>
        </p:nvGrpSpPr>
        <p:grpSpPr>
          <a:xfrm>
            <a:off x="888871" y="3653448"/>
            <a:ext cx="8082977" cy="2184932"/>
            <a:chOff x="0" y="0"/>
            <a:chExt cx="8082975" cy="2184931"/>
          </a:xfrm>
        </p:grpSpPr>
        <p:sp>
          <p:nvSpPr>
            <p:cNvPr id="1790" name="So we should expect to find this “switchover” from TTAGGG to CCCTAA on either side of the fusion site."/>
            <p:cNvSpPr txBox="1"/>
            <p:nvPr/>
          </p:nvSpPr>
          <p:spPr>
            <a:xfrm>
              <a:off x="0" y="1364728"/>
              <a:ext cx="8082976" cy="820204"/>
            </a:xfrm>
            <a:prstGeom prst="rect">
              <a:avLst/>
            </a:prstGeom>
            <a:noFill/>
            <a:ln w="38100" cap="flat">
              <a:solidFill>
                <a:srgbClr val="FF2600"/>
              </a:solidFill>
              <a:prstDash val="solid"/>
              <a:miter lim="400000"/>
            </a:ln>
            <a:effectLst/>
            <a:extLst>
              <a:ext uri="{C572A759-6A51-4108-AA02-DFA0A04FC94B}">
                <ma14:wrappingTextBoxFlag xmlns:ma14="http://schemas.microsoft.com/office/mac/drawingml/2011/main" val="1"/>
              </a:ext>
            </a:extLst>
          </p:spPr>
          <p:txBody>
            <a:bodyPr wrap="square" lIns="39687" tIns="39687" rIns="39687" bIns="39687" numCol="1" anchor="ctr">
              <a:spAutoFit/>
            </a:bodyPr>
            <a:lstStyle/>
            <a:p>
              <a:pPr defTabSz="456406">
                <a:defRPr sz="2300" b="1">
                  <a:latin typeface="Helvetica Neue"/>
                  <a:ea typeface="Helvetica Neue"/>
                  <a:cs typeface="Helvetica Neue"/>
                  <a:sym typeface="Helvetica Neue"/>
                </a:defRPr>
              </a:pPr>
              <a:r>
                <a:t>So we should expect to find this “switchover” from </a:t>
              </a:r>
              <a:r>
                <a:rPr>
                  <a:solidFill>
                    <a:srgbClr val="FFFB00"/>
                  </a:solidFill>
                </a:rPr>
                <a:t>TTAGGG</a:t>
              </a:r>
              <a:r>
                <a:t> to </a:t>
              </a:r>
              <a:r>
                <a:rPr>
                  <a:solidFill>
                    <a:srgbClr val="FFFB00"/>
                  </a:solidFill>
                </a:rPr>
                <a:t>CCCTAA</a:t>
              </a:r>
              <a:r>
                <a:t> on either side of the fusion site.</a:t>
              </a:r>
            </a:p>
          </p:txBody>
        </p:sp>
        <p:sp>
          <p:nvSpPr>
            <p:cNvPr id="1791" name="Line"/>
            <p:cNvSpPr/>
            <p:nvPr/>
          </p:nvSpPr>
          <p:spPr>
            <a:xfrm flipV="1">
              <a:off x="3872271" y="0"/>
              <a:ext cx="1" cy="1360616"/>
            </a:xfrm>
            <a:prstGeom prst="line">
              <a:avLst/>
            </a:prstGeom>
            <a:noFill/>
            <a:ln w="63500" cap="flat">
              <a:solidFill>
                <a:srgbClr val="FF2600"/>
              </a:solidFill>
              <a:prstDash val="solid"/>
              <a:miter lim="400000"/>
              <a:tailEnd type="triangle" w="med" len="med"/>
            </a:ln>
            <a:effectLst/>
          </p:spPr>
          <p:txBody>
            <a:bodyPr wrap="square" lIns="50800" tIns="50800" rIns="50800" bIns="50800" numCol="1" anchor="ctr">
              <a:noAutofit/>
            </a:bodyPr>
            <a:lstStyle/>
            <a:p>
              <a:pPr>
                <a:defRPr sz="2200">
                  <a:effectLst>
                    <a:outerShdw blurRad="38100" dist="12700" dir="5400000" rotWithShape="0">
                      <a:srgbClr val="000000">
                        <a:alpha val="50000"/>
                      </a:srgbClr>
                    </a:outerShdw>
                  </a:effectLst>
                </a:defRPr>
              </a:pPr>
              <a:endParaRPr/>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8" presetClass="emph" presetSubtype="0" accel="50000" decel="50000" fill="hold" grpId="1" nodeType="clickEffect">
                                  <p:stCondLst>
                                    <p:cond delay="0"/>
                                  </p:stCondLst>
                                  <p:childTnLst>
                                    <p:animRot by="10800000">
                                      <p:cBhvr>
                                        <p:cTn id="6" dur="1000" fill="hold"/>
                                        <p:tgtEl>
                                          <p:spTgt spid="178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path" presetSubtype="0" accel="50000" decel="50000" fill="hold" nodeType="clickEffect">
                                  <p:stCondLst>
                                    <p:cond delay="0"/>
                                  </p:stCondLst>
                                  <p:childTnLst>
                                    <p:animMotion origin="layout" path="M 0.000000 0.000000 L -0.016617 -0.251919" pathEditMode="relative">
                                      <p:cBhvr>
                                        <p:cTn id="10" dur="1000" fill="hold"/>
                                        <p:tgtEl>
                                          <p:spTgt spid="1787"/>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grpId="3" nodeType="clickEffect">
                                  <p:stCondLst>
                                    <p:cond delay="0"/>
                                  </p:stCondLst>
                                  <p:iterate>
                                    <p:tmAbs val="0"/>
                                  </p:iterate>
                                  <p:childTnLst>
                                    <p:set>
                                      <p:cBhvr>
                                        <p:cTn id="14" fill="hold"/>
                                        <p:tgtEl>
                                          <p:spTgt spid="1788"/>
                                        </p:tgtEl>
                                        <p:attrNameLst>
                                          <p:attrName>style.visibility</p:attrName>
                                        </p:attrNameLst>
                                      </p:cBhvr>
                                      <p:to>
                                        <p:strVal val="visible"/>
                                      </p:to>
                                    </p:set>
                                    <p:anim calcmode="lin" valueType="num">
                                      <p:cBhvr>
                                        <p:cTn id="15" dur="1000" fill="hold"/>
                                        <p:tgtEl>
                                          <p:spTgt spid="1788"/>
                                        </p:tgtEl>
                                        <p:attrNameLst>
                                          <p:attrName>ppt_x</p:attrName>
                                        </p:attrNameLst>
                                      </p:cBhvr>
                                      <p:tavLst>
                                        <p:tav tm="0">
                                          <p:val>
                                            <p:strVal val="#ppt_x"/>
                                          </p:val>
                                        </p:tav>
                                        <p:tav tm="100000">
                                          <p:val>
                                            <p:strVal val="#ppt_x"/>
                                          </p:val>
                                        </p:tav>
                                      </p:tavLst>
                                    </p:anim>
                                    <p:anim calcmode="lin" valueType="num">
                                      <p:cBhvr>
                                        <p:cTn id="16" dur="1000" fill="hold"/>
                                        <p:tgtEl>
                                          <p:spTgt spid="1788"/>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4" nodeType="clickEffect">
                                  <p:stCondLst>
                                    <p:cond delay="0"/>
                                  </p:stCondLst>
                                  <p:iterate>
                                    <p:tmAbs val="0"/>
                                  </p:iterate>
                                  <p:childTnLst>
                                    <p:set>
                                      <p:cBhvr>
                                        <p:cTn id="20" fill="hold"/>
                                        <p:tgtEl>
                                          <p:spTgt spid="1792"/>
                                        </p:tgtEl>
                                        <p:attrNameLst>
                                          <p:attrName>style.visibility</p:attrName>
                                        </p:attrNameLst>
                                      </p:cBhvr>
                                      <p:to>
                                        <p:strVal val="visible"/>
                                      </p:to>
                                    </p:set>
                                    <p:animEffect transition="in" filter="wipe(down)">
                                      <p:cBhvr>
                                        <p:cTn id="21" dur="1000"/>
                                        <p:tgtEl>
                                          <p:spTgt spid="1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7" grpId="1" animBg="1" advAuto="0"/>
      <p:bldP spid="1788" grpId="3" animBg="1" advAuto="0"/>
      <p:bldP spid="1792" grpId="4"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4" name="Screen Shot 2019-07-18 at 4.33.11 PM.png" descr="Screen Shot 2019-07-18 at 4.33.11 PM.png"/>
          <p:cNvPicPr>
            <a:picLocks noChangeAspect="1"/>
          </p:cNvPicPr>
          <p:nvPr/>
        </p:nvPicPr>
        <p:blipFill>
          <a:blip r:embed="rId2">
            <a:extLst/>
          </a:blip>
          <a:stretch>
            <a:fillRect/>
          </a:stretch>
        </p:blipFill>
        <p:spPr>
          <a:xfrm>
            <a:off x="589815" y="6306442"/>
            <a:ext cx="8596019" cy="553896"/>
          </a:xfrm>
          <a:prstGeom prst="rect">
            <a:avLst/>
          </a:prstGeom>
          <a:ln w="12700">
            <a:miter lim="400000"/>
          </a:ln>
        </p:spPr>
      </p:pic>
      <p:pic>
        <p:nvPicPr>
          <p:cNvPr id="1795" name="Screen Shot 2017-03-06 at 4.18.45 PM.png" descr="Screen Shot 2017-03-06 at 4.18.45 PM.png"/>
          <p:cNvPicPr>
            <a:picLocks noChangeAspect="1"/>
          </p:cNvPicPr>
          <p:nvPr/>
        </p:nvPicPr>
        <p:blipFill>
          <a:blip r:embed="rId3">
            <a:extLst/>
          </a:blip>
          <a:stretch>
            <a:fillRect/>
          </a:stretch>
        </p:blipFill>
        <p:spPr>
          <a:xfrm>
            <a:off x="372070" y="476112"/>
            <a:ext cx="9415860" cy="4196954"/>
          </a:xfrm>
          <a:prstGeom prst="rect">
            <a:avLst/>
          </a:prstGeom>
          <a:ln w="12700">
            <a:miter lim="400000"/>
          </a:ln>
        </p:spPr>
      </p:pic>
      <p:sp>
        <p:nvSpPr>
          <p:cNvPr id="1796" name="IL1RN - PSD4 - PAX8 - CBWD2 - Fusion - RABL2A - SLC35F5 - ACTR3 - DPP10"/>
          <p:cNvSpPr txBox="1"/>
          <p:nvPr/>
        </p:nvSpPr>
        <p:spPr>
          <a:xfrm>
            <a:off x="559799" y="5157168"/>
            <a:ext cx="9310872" cy="40777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100">
                <a:solidFill>
                  <a:srgbClr val="000000"/>
                </a:solidFill>
                <a:latin typeface="Times New Roman"/>
                <a:ea typeface="Times New Roman"/>
                <a:cs typeface="Times New Roman"/>
                <a:sym typeface="Times New Roman"/>
              </a:defRPr>
            </a:pPr>
            <a:r>
              <a:t>IL1RN - PSD4 - PAX8 - CBWD2 - </a:t>
            </a:r>
            <a:r>
              <a:rPr b="1">
                <a:solidFill>
                  <a:srgbClr val="FF2600"/>
                </a:solidFill>
              </a:rPr>
              <a:t>Fusion</a:t>
            </a:r>
            <a:r>
              <a:t> - RABL2A - SLC35F5 - ACTR3 - DPP10</a:t>
            </a:r>
          </a:p>
        </p:txBody>
      </p:sp>
      <p:grpSp>
        <p:nvGrpSpPr>
          <p:cNvPr id="1799" name="Group"/>
          <p:cNvGrpSpPr/>
          <p:nvPr/>
        </p:nvGrpSpPr>
        <p:grpSpPr>
          <a:xfrm>
            <a:off x="4381938" y="5010535"/>
            <a:ext cx="1011774" cy="1245763"/>
            <a:chOff x="0" y="0"/>
            <a:chExt cx="1011772" cy="1245761"/>
          </a:xfrm>
        </p:grpSpPr>
        <p:sp>
          <p:nvSpPr>
            <p:cNvPr id="1797" name="Line"/>
            <p:cNvSpPr/>
            <p:nvPr/>
          </p:nvSpPr>
          <p:spPr>
            <a:xfrm flipH="1">
              <a:off x="505886" y="712501"/>
              <a:ext cx="1" cy="533261"/>
            </a:xfrm>
            <a:prstGeom prst="line">
              <a:avLst/>
            </a:prstGeom>
            <a:noFill/>
            <a:ln w="63500" cap="flat">
              <a:solidFill>
                <a:srgbClr val="FF2600"/>
              </a:solidFill>
              <a:prstDash val="solid"/>
              <a:miter lim="400000"/>
              <a:tailEnd type="triangle" w="med" len="med"/>
            </a:ln>
            <a:effectLst/>
          </p:spPr>
          <p:txBody>
            <a:bodyPr wrap="square" lIns="50800" tIns="50800" rIns="50800" bIns="50800" numCol="1" anchor="ctr">
              <a:noAutofit/>
            </a:bodyPr>
            <a:lstStyle/>
            <a:p>
              <a:pPr>
                <a:defRPr sz="2200">
                  <a:effectLst>
                    <a:outerShdw blurRad="38100" dist="12700" dir="5400000" rotWithShape="0">
                      <a:srgbClr val="000000">
                        <a:alpha val="50000"/>
                      </a:srgbClr>
                    </a:outerShdw>
                  </a:effectLst>
                </a:defRPr>
              </a:pPr>
              <a:endParaRPr/>
            </a:p>
          </p:txBody>
        </p:sp>
        <p:sp>
          <p:nvSpPr>
            <p:cNvPr id="1798" name="Rectangle"/>
            <p:cNvSpPr/>
            <p:nvPr/>
          </p:nvSpPr>
          <p:spPr>
            <a:xfrm>
              <a:off x="0" y="0"/>
              <a:ext cx="1011773" cy="701037"/>
            </a:xfrm>
            <a:prstGeom prst="rect">
              <a:avLst/>
            </a:prstGeom>
            <a:noFill/>
            <a:ln w="63500" cap="flat">
              <a:solidFill>
                <a:srgbClr val="FF2600"/>
              </a:solidFill>
              <a:prstDash val="solid"/>
              <a:miter lim="400000"/>
            </a:ln>
            <a:effectLst/>
          </p:spPr>
          <p:txBody>
            <a:bodyPr wrap="square" lIns="50800" tIns="50800" rIns="50800" bIns="50800" numCol="1" anchor="ctr">
              <a:noAutofit/>
            </a:bodyPr>
            <a:lstStyle/>
            <a:p>
              <a:pPr>
                <a:defRPr sz="2200">
                  <a:effectLst>
                    <a:outerShdw blurRad="38100" dist="12700" dir="5400000" rotWithShape="0">
                      <a:srgbClr val="000000">
                        <a:alpha val="50000"/>
                      </a:srgbClr>
                    </a:outerShdw>
                  </a:effectLst>
                </a:defRPr>
              </a:pPr>
              <a:endParaRPr/>
            </a:p>
          </p:txBody>
        </p:sp>
      </p:grpSp>
      <p:sp>
        <p:nvSpPr>
          <p:cNvPr id="1800" name="chromosome 13 (2A)"/>
          <p:cNvSpPr txBox="1"/>
          <p:nvPr/>
        </p:nvSpPr>
        <p:spPr>
          <a:xfrm>
            <a:off x="1782292" y="1724081"/>
            <a:ext cx="2795936"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b="1">
                <a:solidFill>
                  <a:srgbClr val="000000"/>
                </a:solidFill>
              </a:defRPr>
            </a:lvl1pPr>
          </a:lstStyle>
          <a:p>
            <a:r>
              <a:t>chromosome 13 (2A)</a:t>
            </a:r>
          </a:p>
        </p:txBody>
      </p:sp>
      <p:sp>
        <p:nvSpPr>
          <p:cNvPr id="1801" name="chromosome 12 (2B)"/>
          <p:cNvSpPr txBox="1"/>
          <p:nvPr/>
        </p:nvSpPr>
        <p:spPr>
          <a:xfrm>
            <a:off x="5707414" y="1724081"/>
            <a:ext cx="2774604"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b="1">
                <a:solidFill>
                  <a:srgbClr val="000000"/>
                </a:solidFill>
              </a:defRPr>
            </a:lvl1pPr>
          </a:lstStyle>
          <a:p>
            <a:r>
              <a:t>chromosome 12 (2B)</a:t>
            </a:r>
          </a:p>
        </p:txBody>
      </p:sp>
      <p:sp>
        <p:nvSpPr>
          <p:cNvPr id="1802" name="Rectangle"/>
          <p:cNvSpPr/>
          <p:nvPr/>
        </p:nvSpPr>
        <p:spPr>
          <a:xfrm>
            <a:off x="296834" y="2467679"/>
            <a:ext cx="9566332" cy="2339591"/>
          </a:xfrm>
          <a:prstGeom prst="rect">
            <a:avLst/>
          </a:prstGeom>
          <a:solidFill>
            <a:srgbClr val="000000"/>
          </a:solidFill>
          <a:ln w="12700">
            <a:miter lim="400000"/>
          </a:ln>
        </p:spPr>
        <p:txBody>
          <a:bodyPr lIns="50800" tIns="50800" rIns="50800" bIns="50800" anchor="ctr"/>
          <a:lstStyle/>
          <a:p>
            <a:pPr>
              <a:defRPr sz="2200">
                <a:effectLst>
                  <a:outerShdw blurRad="38100" dist="12700" dir="5400000" rotWithShape="0">
                    <a:srgbClr val="000000">
                      <a:alpha val="50000"/>
                    </a:srgbClr>
                  </a:outerShdw>
                </a:effectLst>
              </a:defRPr>
            </a:pPr>
            <a:endParaRPr/>
          </a:p>
        </p:txBody>
      </p:sp>
      <p:grpSp>
        <p:nvGrpSpPr>
          <p:cNvPr id="1805" name="Group"/>
          <p:cNvGrpSpPr/>
          <p:nvPr/>
        </p:nvGrpSpPr>
        <p:grpSpPr>
          <a:xfrm>
            <a:off x="4997188" y="3162833"/>
            <a:ext cx="776710" cy="1765546"/>
            <a:chOff x="0" y="0"/>
            <a:chExt cx="776708" cy="1765544"/>
          </a:xfrm>
        </p:grpSpPr>
        <p:sp>
          <p:nvSpPr>
            <p:cNvPr id="1803" name="Rectangle"/>
            <p:cNvSpPr/>
            <p:nvPr/>
          </p:nvSpPr>
          <p:spPr>
            <a:xfrm>
              <a:off x="57856" y="0"/>
              <a:ext cx="718853" cy="344271"/>
            </a:xfrm>
            <a:prstGeom prst="rect">
              <a:avLst/>
            </a:prstGeom>
            <a:noFill/>
            <a:ln w="63500" cap="flat">
              <a:solidFill>
                <a:srgbClr val="FF2600"/>
              </a:solidFill>
              <a:prstDash val="solid"/>
              <a:miter lim="400000"/>
            </a:ln>
            <a:effectLst>
              <a:outerShdw blurRad="63500" dist="25400" dir="2221212" rotWithShape="0">
                <a:srgbClr val="000000">
                  <a:alpha val="50000"/>
                </a:srgbClr>
              </a:outerShdw>
            </a:effectLst>
          </p:spPr>
          <p:txBody>
            <a:bodyPr wrap="square" lIns="50800" tIns="50800" rIns="50800" bIns="50800" numCol="1" anchor="ctr">
              <a:noAutofit/>
            </a:bodyPr>
            <a:lstStyle/>
            <a:p>
              <a:pPr>
                <a:defRPr sz="2200">
                  <a:effectLst>
                    <a:outerShdw blurRad="38100" dist="12700" dir="5400000" rotWithShape="0">
                      <a:srgbClr val="000000">
                        <a:alpha val="50000"/>
                      </a:srgbClr>
                    </a:outerShdw>
                  </a:effectLst>
                </a:defRPr>
              </a:pPr>
              <a:endParaRPr/>
            </a:p>
          </p:txBody>
        </p:sp>
        <p:sp>
          <p:nvSpPr>
            <p:cNvPr id="1804" name="Line"/>
            <p:cNvSpPr/>
            <p:nvPr/>
          </p:nvSpPr>
          <p:spPr>
            <a:xfrm flipH="1">
              <a:off x="-1" y="366733"/>
              <a:ext cx="422161" cy="1398812"/>
            </a:xfrm>
            <a:prstGeom prst="line">
              <a:avLst/>
            </a:prstGeom>
            <a:noFill/>
            <a:ln w="50800" cap="flat">
              <a:solidFill>
                <a:srgbClr val="FF2600"/>
              </a:solidFill>
              <a:prstDash val="solid"/>
              <a:miter lim="400000"/>
              <a:tailEnd type="triangle" w="med" len="med"/>
            </a:ln>
            <a:effectLst/>
          </p:spPr>
          <p:txBody>
            <a:bodyPr wrap="square" lIns="50800" tIns="50800" rIns="50800" bIns="50800" numCol="1" anchor="ctr">
              <a:noAutofit/>
            </a:bodyPr>
            <a:lstStyle/>
            <a:p>
              <a:pPr>
                <a:defRPr sz="2200">
                  <a:effectLst>
                    <a:outerShdw blurRad="38100" dist="12700" dir="5400000" rotWithShape="0">
                      <a:srgbClr val="000000">
                        <a:alpha val="50000"/>
                      </a:srgbClr>
                    </a:outerShdw>
                  </a:effectLst>
                </a:defRPr>
              </a:pPr>
              <a:endParaRPr/>
            </a:p>
          </p:txBody>
        </p:sp>
      </p:grpSp>
      <p:sp>
        <p:nvSpPr>
          <p:cNvPr id="1806" name="Human"/>
          <p:cNvSpPr txBox="1"/>
          <p:nvPr/>
        </p:nvSpPr>
        <p:spPr>
          <a:xfrm>
            <a:off x="458706" y="663706"/>
            <a:ext cx="777925"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00" b="1">
                <a:solidFill>
                  <a:srgbClr val="000000"/>
                </a:solidFill>
              </a:defRPr>
            </a:lvl1pPr>
          </a:lstStyle>
          <a:p>
            <a:r>
              <a:t>Human</a:t>
            </a:r>
          </a:p>
        </p:txBody>
      </p:sp>
    </p:spTree>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xit" presetSubtype="1" fill="hold" grpId="1" nodeType="clickEffect">
                                  <p:stCondLst>
                                    <p:cond delay="0"/>
                                  </p:stCondLst>
                                  <p:iterate>
                                    <p:tmAbs val="0"/>
                                  </p:iterate>
                                  <p:childTnLst>
                                    <p:animEffect transition="out" filter="wipe(up)">
                                      <p:cBhvr>
                                        <p:cTn id="6" dur="1500" fill="hold"/>
                                        <p:tgtEl>
                                          <p:spTgt spid="1802"/>
                                        </p:tgtEl>
                                      </p:cBhvr>
                                    </p:animEffect>
                                    <p:set>
                                      <p:cBhvr>
                                        <p:cTn id="7" fill="hold">
                                          <p:stCondLst>
                                            <p:cond delay="1499"/>
                                          </p:stCondLst>
                                        </p:cTn>
                                        <p:tgtEl>
                                          <p:spTgt spid="180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2" nodeType="clickEffect">
                                  <p:stCondLst>
                                    <p:cond delay="0"/>
                                  </p:stCondLst>
                                  <p:iterate>
                                    <p:tmAbs val="0"/>
                                  </p:iterate>
                                  <p:childTnLst>
                                    <p:set>
                                      <p:cBhvr>
                                        <p:cTn id="11" fill="hold"/>
                                        <p:tgtEl>
                                          <p:spTgt spid="1805"/>
                                        </p:tgtEl>
                                        <p:attrNameLst>
                                          <p:attrName>style.visibility</p:attrName>
                                        </p:attrNameLst>
                                      </p:cBhvr>
                                      <p:to>
                                        <p:strVal val="visible"/>
                                      </p:to>
                                    </p:set>
                                    <p:animEffect transition="in" filter="wipe(up)">
                                      <p:cBhvr>
                                        <p:cTn id="12" dur="1000"/>
                                        <p:tgtEl>
                                          <p:spTgt spid="1805"/>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3" nodeType="clickEffect">
                                  <p:stCondLst>
                                    <p:cond delay="0"/>
                                  </p:stCondLst>
                                  <p:iterate>
                                    <p:tmAbs val="0"/>
                                  </p:iterate>
                                  <p:childTnLst>
                                    <p:set>
                                      <p:cBhvr>
                                        <p:cTn id="16" fill="hold"/>
                                        <p:tgtEl>
                                          <p:spTgt spid="1796"/>
                                        </p:tgtEl>
                                        <p:attrNameLst>
                                          <p:attrName>style.visibility</p:attrName>
                                        </p:attrNameLst>
                                      </p:cBhvr>
                                      <p:to>
                                        <p:strVal val="visible"/>
                                      </p:to>
                                    </p:set>
                                    <p:anim calcmode="lin" valueType="num">
                                      <p:cBhvr>
                                        <p:cTn id="17" dur="750" fill="hold"/>
                                        <p:tgtEl>
                                          <p:spTgt spid="1796"/>
                                        </p:tgtEl>
                                        <p:attrNameLst>
                                          <p:attrName>ppt_w</p:attrName>
                                        </p:attrNameLst>
                                      </p:cBhvr>
                                      <p:tavLst>
                                        <p:tav tm="0">
                                          <p:val>
                                            <p:fltVal val="0"/>
                                          </p:val>
                                        </p:tav>
                                        <p:tav tm="100000">
                                          <p:val>
                                            <p:strVal val="#ppt_w"/>
                                          </p:val>
                                        </p:tav>
                                      </p:tavLst>
                                    </p:anim>
                                    <p:anim calcmode="lin" valueType="num">
                                      <p:cBhvr>
                                        <p:cTn id="18" dur="750" fill="hold"/>
                                        <p:tgtEl>
                                          <p:spTgt spid="1796"/>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4" nodeType="clickEffect">
                                  <p:stCondLst>
                                    <p:cond delay="0"/>
                                  </p:stCondLst>
                                  <p:iterate>
                                    <p:tmAbs val="0"/>
                                  </p:iterate>
                                  <p:childTnLst>
                                    <p:set>
                                      <p:cBhvr>
                                        <p:cTn id="22" fill="hold"/>
                                        <p:tgtEl>
                                          <p:spTgt spid="1799"/>
                                        </p:tgtEl>
                                        <p:attrNameLst>
                                          <p:attrName>style.visibility</p:attrName>
                                        </p:attrNameLst>
                                      </p:cBhvr>
                                      <p:to>
                                        <p:strVal val="visible"/>
                                      </p:to>
                                    </p:set>
                                    <p:animEffect transition="in" filter="wipe(up)">
                                      <p:cBhvr>
                                        <p:cTn id="23" dur="1000"/>
                                        <p:tgtEl>
                                          <p:spTgt spid="1799"/>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5" nodeType="clickEffect">
                                  <p:stCondLst>
                                    <p:cond delay="0"/>
                                  </p:stCondLst>
                                  <p:iterate>
                                    <p:tmAbs val="0"/>
                                  </p:iterate>
                                  <p:childTnLst>
                                    <p:set>
                                      <p:cBhvr>
                                        <p:cTn id="27" fill="hold"/>
                                        <p:tgtEl>
                                          <p:spTgt spid="1794"/>
                                        </p:tgtEl>
                                        <p:attrNameLst>
                                          <p:attrName>style.visibility</p:attrName>
                                        </p:attrNameLst>
                                      </p:cBhvr>
                                      <p:to>
                                        <p:strVal val="visible"/>
                                      </p:to>
                                    </p:set>
                                    <p:anim calcmode="lin" valueType="num">
                                      <p:cBhvr>
                                        <p:cTn id="28" dur="750" fill="hold"/>
                                        <p:tgtEl>
                                          <p:spTgt spid="1794"/>
                                        </p:tgtEl>
                                        <p:attrNameLst>
                                          <p:attrName>ppt_w</p:attrName>
                                        </p:attrNameLst>
                                      </p:cBhvr>
                                      <p:tavLst>
                                        <p:tav tm="0">
                                          <p:val>
                                            <p:fltVal val="0"/>
                                          </p:val>
                                        </p:tav>
                                        <p:tav tm="100000">
                                          <p:val>
                                            <p:strVal val="#ppt_w"/>
                                          </p:val>
                                        </p:tav>
                                      </p:tavLst>
                                    </p:anim>
                                    <p:anim calcmode="lin" valueType="num">
                                      <p:cBhvr>
                                        <p:cTn id="29" dur="750" fill="hold"/>
                                        <p:tgtEl>
                                          <p:spTgt spid="17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4" grpId="5" animBg="1" advAuto="0"/>
      <p:bldP spid="1796" grpId="3" animBg="1" advAuto="0"/>
      <p:bldP spid="1799" grpId="4" animBg="1" advAuto="0"/>
      <p:bldP spid="1802" grpId="1" animBg="1" advAuto="0"/>
      <p:bldP spid="1805" grpId="2"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08" name="droppedImage.pdf" descr="droppedImage.pdf"/>
          <p:cNvPicPr>
            <a:picLocks noChangeAspect="1"/>
          </p:cNvPicPr>
          <p:nvPr/>
        </p:nvPicPr>
        <p:blipFill>
          <a:blip r:embed="rId3">
            <a:extLst/>
          </a:blip>
          <a:stretch>
            <a:fillRect/>
          </a:stretch>
        </p:blipFill>
        <p:spPr>
          <a:xfrm>
            <a:off x="4224762" y="922065"/>
            <a:ext cx="4783903" cy="5438873"/>
          </a:xfrm>
          <a:prstGeom prst="rect">
            <a:avLst/>
          </a:prstGeom>
          <a:ln w="25400"/>
        </p:spPr>
      </p:pic>
      <p:pic>
        <p:nvPicPr>
          <p:cNvPr id="1809" name="droppedImage.pdf" descr="droppedImage.pdf"/>
          <p:cNvPicPr>
            <a:picLocks noChangeAspect="1"/>
          </p:cNvPicPr>
          <p:nvPr/>
        </p:nvPicPr>
        <p:blipFill>
          <a:blip r:embed="rId4">
            <a:extLst/>
          </a:blip>
          <a:stretch>
            <a:fillRect/>
          </a:stretch>
        </p:blipFill>
        <p:spPr>
          <a:xfrm>
            <a:off x="888119" y="922065"/>
            <a:ext cx="2855671" cy="5438873"/>
          </a:xfrm>
          <a:prstGeom prst="rect">
            <a:avLst/>
          </a:prstGeom>
          <a:ln w="25400"/>
        </p:spPr>
      </p:pic>
      <p:sp>
        <p:nvSpPr>
          <p:cNvPr id="1810" name="The Evidence is abundant."/>
          <p:cNvSpPr txBox="1"/>
          <p:nvPr/>
        </p:nvSpPr>
        <p:spPr>
          <a:xfrm>
            <a:off x="1812978" y="99078"/>
            <a:ext cx="6534044" cy="560550"/>
          </a:xfrm>
          <a:prstGeom prst="rect">
            <a:avLst/>
          </a:prstGeom>
          <a:solidFill>
            <a:srgbClr val="FFFFFF"/>
          </a:solidFill>
          <a:ln w="12700">
            <a:miter lim="400000"/>
          </a:ln>
          <a:effectLst>
            <a:outerShdw blurRad="114300" dist="114300" dir="2700000" rotWithShape="0">
              <a:srgbClr val="000000">
                <a:alpha val="66000"/>
              </a:srgbClr>
            </a:outerShdw>
          </a:effectLst>
          <a:extLst>
            <a:ext uri="{C572A759-6A51-4108-AA02-DFA0A04FC94B}">
              <ma14:wrappingTextBoxFlag xmlns:ma14="http://schemas.microsoft.com/office/mac/drawingml/2011/main" val="1"/>
            </a:ext>
          </a:extLst>
        </p:spPr>
        <p:txBody>
          <a:bodyPr lIns="39687" tIns="39687" rIns="39687" bIns="39687">
            <a:spAutoFit/>
          </a:bodyPr>
          <a:lstStyle>
            <a:lvl1pPr defTabSz="456406">
              <a:lnSpc>
                <a:spcPts val="4000"/>
              </a:lnSpc>
              <a:tabLst>
                <a:tab pos="901700" algn="l"/>
                <a:tab pos="1816100" algn="l"/>
                <a:tab pos="2730500" algn="l"/>
                <a:tab pos="3657600" algn="l"/>
                <a:tab pos="4572000" algn="l"/>
                <a:tab pos="5486400" algn="l"/>
                <a:tab pos="6388100" algn="l"/>
                <a:tab pos="8191500" algn="l"/>
              </a:tabLst>
              <a:defRPr sz="3400" b="1">
                <a:solidFill>
                  <a:srgbClr val="000000"/>
                </a:solidFill>
                <a:latin typeface="Arial"/>
                <a:ea typeface="Arial"/>
                <a:cs typeface="Arial"/>
                <a:sym typeface="Arial"/>
              </a:defRPr>
            </a:lvl1pPr>
          </a:lstStyle>
          <a:p>
            <a:r>
              <a:t>The Evidence is abundant.</a:t>
            </a:r>
          </a:p>
        </p:txBody>
      </p:sp>
      <p:sp>
        <p:nvSpPr>
          <p:cNvPr id="1811" name="But what does it mean?"/>
          <p:cNvSpPr txBox="1"/>
          <p:nvPr/>
        </p:nvSpPr>
        <p:spPr>
          <a:xfrm>
            <a:off x="1812978" y="6507648"/>
            <a:ext cx="6534044" cy="560550"/>
          </a:xfrm>
          <a:prstGeom prst="rect">
            <a:avLst/>
          </a:prstGeom>
          <a:solidFill>
            <a:srgbClr val="FFFFFF"/>
          </a:solidFill>
          <a:ln w="12700">
            <a:miter lim="400000"/>
          </a:ln>
          <a:effectLst>
            <a:outerShdw blurRad="114300" dist="114300" dir="2700000" rotWithShape="0">
              <a:srgbClr val="000000">
                <a:alpha val="66000"/>
              </a:srgbClr>
            </a:outerShdw>
          </a:effectLst>
          <a:extLst>
            <a:ext uri="{C572A759-6A51-4108-AA02-DFA0A04FC94B}">
              <ma14:wrappingTextBoxFlag xmlns:ma14="http://schemas.microsoft.com/office/mac/drawingml/2011/main" val="1"/>
            </a:ext>
          </a:extLst>
        </p:spPr>
        <p:txBody>
          <a:bodyPr lIns="39687" tIns="39687" rIns="39687" bIns="39687">
            <a:spAutoFit/>
          </a:bodyPr>
          <a:lstStyle/>
          <a:p>
            <a:pPr defTabSz="456406">
              <a:lnSpc>
                <a:spcPts val="4000"/>
              </a:lnSpc>
              <a:tabLst>
                <a:tab pos="901700" algn="l"/>
                <a:tab pos="1816100" algn="l"/>
                <a:tab pos="2730500" algn="l"/>
                <a:tab pos="3657600" algn="l"/>
                <a:tab pos="4572000" algn="l"/>
                <a:tab pos="5486400" algn="l"/>
                <a:tab pos="6388100" algn="l"/>
                <a:tab pos="8191500" algn="l"/>
              </a:tabLst>
              <a:defRPr sz="3400" b="1">
                <a:solidFill>
                  <a:srgbClr val="000000"/>
                </a:solidFill>
                <a:latin typeface="Arial"/>
                <a:ea typeface="Arial"/>
                <a:cs typeface="Arial"/>
                <a:sym typeface="Arial"/>
              </a:defRPr>
            </a:pPr>
            <a:r>
              <a:t>But what does it </a:t>
            </a:r>
            <a:r>
              <a:rPr i="1"/>
              <a:t>mean</a:t>
            </a:r>
            <a:r>
              <a:t>?</a:t>
            </a:r>
          </a:p>
        </p:txBody>
      </p:sp>
    </p:spTree>
  </p:cSld>
  <p:clrMapOvr>
    <a:masterClrMapping/>
  </p:clrMapOvr>
  <mc:AlternateContent xmlns:mc="http://schemas.openxmlformats.org/markup-compatibility/2006" xmlns:p14="http://schemas.microsoft.com/office/powerpoint/2010/main">
    <mc:Choice Requires="p14">
      <p:transition spd="slow" p14:dur="1500">
        <p:push/>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811"/>
                                        </p:tgtEl>
                                        <p:attrNameLst>
                                          <p:attrName>style.visibility</p:attrName>
                                        </p:attrNameLst>
                                      </p:cBhvr>
                                      <p:to>
                                        <p:strVal val="visible"/>
                                      </p:to>
                                    </p:set>
                                    <p:anim calcmode="lin" valueType="num">
                                      <p:cBhvr>
                                        <p:cTn id="7" dur="750" fill="hold"/>
                                        <p:tgtEl>
                                          <p:spTgt spid="1811"/>
                                        </p:tgtEl>
                                        <p:attrNameLst>
                                          <p:attrName>ppt_w</p:attrName>
                                        </p:attrNameLst>
                                      </p:cBhvr>
                                      <p:tavLst>
                                        <p:tav tm="0">
                                          <p:val>
                                            <p:fltVal val="0"/>
                                          </p:val>
                                        </p:tav>
                                        <p:tav tm="100000">
                                          <p:val>
                                            <p:strVal val="#ppt_w"/>
                                          </p:val>
                                        </p:tav>
                                      </p:tavLst>
                                    </p:anim>
                                    <p:anim calcmode="lin" valueType="num">
                                      <p:cBhvr>
                                        <p:cTn id="8" dur="750" fill="hold"/>
                                        <p:tgtEl>
                                          <p:spTgt spid="18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1" grpId="1"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2" name="beagle.png" descr="beagle.png"/>
          <p:cNvPicPr>
            <a:picLocks/>
          </p:cNvPicPr>
          <p:nvPr/>
        </p:nvPicPr>
        <p:blipFill>
          <a:blip r:embed="rId2">
            <a:extLst/>
          </a:blip>
          <a:stretch>
            <a:fillRect/>
          </a:stretch>
        </p:blipFill>
        <p:spPr>
          <a:xfrm>
            <a:off x="378125" y="353172"/>
            <a:ext cx="4895057" cy="3270441"/>
          </a:xfrm>
          <a:prstGeom prst="rect">
            <a:avLst/>
          </a:prstGeom>
          <a:ln w="12700">
            <a:miter lim="400000"/>
          </a:ln>
        </p:spPr>
      </p:pic>
      <p:pic>
        <p:nvPicPr>
          <p:cNvPr id="1523" name="Screen Shot 2019-07-22 at 9.50.46 AM.png" descr="Screen Shot 2019-07-22 at 9.50.46 AM.png"/>
          <p:cNvPicPr>
            <a:picLocks noChangeAspect="1"/>
          </p:cNvPicPr>
          <p:nvPr/>
        </p:nvPicPr>
        <p:blipFill>
          <a:blip r:embed="rId3">
            <a:extLst/>
          </a:blip>
          <a:stretch>
            <a:fillRect/>
          </a:stretch>
        </p:blipFill>
        <p:spPr>
          <a:xfrm>
            <a:off x="92784" y="3981215"/>
            <a:ext cx="5465740" cy="2959430"/>
          </a:xfrm>
          <a:prstGeom prst="rect">
            <a:avLst/>
          </a:prstGeom>
          <a:ln w="12700">
            <a:miter lim="400000"/>
          </a:ln>
        </p:spPr>
      </p:pic>
      <p:grpSp>
        <p:nvGrpSpPr>
          <p:cNvPr id="1526" name="Group"/>
          <p:cNvGrpSpPr/>
          <p:nvPr/>
        </p:nvGrpSpPr>
        <p:grpSpPr>
          <a:xfrm>
            <a:off x="5692671" y="217374"/>
            <a:ext cx="4283331" cy="6582308"/>
            <a:chOff x="0" y="0"/>
            <a:chExt cx="4283330" cy="6582306"/>
          </a:xfrm>
        </p:grpSpPr>
        <p:pic>
          <p:nvPicPr>
            <p:cNvPr id="1524" name="1.jpg" descr="1.jpg"/>
            <p:cNvPicPr>
              <a:picLocks noChangeAspect="1"/>
            </p:cNvPicPr>
            <p:nvPr/>
          </p:nvPicPr>
          <p:blipFill>
            <a:blip r:embed="rId4">
              <a:extLst/>
            </a:blip>
            <a:stretch>
              <a:fillRect/>
            </a:stretch>
          </p:blipFill>
          <p:spPr>
            <a:xfrm>
              <a:off x="0" y="0"/>
              <a:ext cx="3854076" cy="5238260"/>
            </a:xfrm>
            <a:prstGeom prst="rect">
              <a:avLst/>
            </a:prstGeom>
            <a:ln w="12700" cap="flat">
              <a:noFill/>
              <a:miter lim="400000"/>
            </a:ln>
            <a:effectLst/>
          </p:spPr>
        </p:pic>
        <p:sp>
          <p:nvSpPr>
            <p:cNvPr id="1525" name="Darwin published  The Voyage at age 29."/>
            <p:cNvSpPr txBox="1"/>
            <p:nvPr/>
          </p:nvSpPr>
          <p:spPr>
            <a:xfrm>
              <a:off x="635048" y="5754493"/>
              <a:ext cx="3648283" cy="8278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2500" b="1">
                  <a:latin typeface="Arial"/>
                  <a:ea typeface="Arial"/>
                  <a:cs typeface="Arial"/>
                  <a:sym typeface="Arial"/>
                </a:defRPr>
              </a:pPr>
              <a:r>
                <a:t>Darwin published </a:t>
              </a:r>
              <a:br/>
              <a:r>
                <a:t>T</a:t>
              </a:r>
              <a:r>
                <a:rPr i="1"/>
                <a:t>he Voyage</a:t>
              </a:r>
              <a:r>
                <a:t> at age 29.</a:t>
              </a:r>
            </a:p>
          </p:txBody>
        </p:sp>
      </p:grpSp>
      <p:sp>
        <p:nvSpPr>
          <p:cNvPr id="1527" name="1832-1836"/>
          <p:cNvSpPr txBox="1"/>
          <p:nvPr/>
        </p:nvSpPr>
        <p:spPr>
          <a:xfrm>
            <a:off x="3365271" y="4076699"/>
            <a:ext cx="1757351" cy="584201"/>
          </a:xfrm>
          <a:prstGeom prst="rect">
            <a:avLst/>
          </a:prstGeom>
          <a:ln w="50800">
            <a:solidFill>
              <a:srgbClr val="FFFFFF"/>
            </a:solidFill>
            <a:miter lim="400000"/>
          </a:ln>
          <a:effectLst>
            <a:outerShdw blurRad="63500" dist="50800" dir="2590696" rotWithShape="0">
              <a:srgbClr val="000000">
                <a:alpha val="58999"/>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900"/>
            </a:lvl1pPr>
          </a:lstStyle>
          <a:p>
            <a:r>
              <a:t>1832-1836</a:t>
            </a:r>
          </a:p>
        </p:txBody>
      </p:sp>
      <p:pic>
        <p:nvPicPr>
          <p:cNvPr id="1528" name="2.jpg" descr="2.jpg"/>
          <p:cNvPicPr>
            <a:picLocks noChangeAspect="1"/>
          </p:cNvPicPr>
          <p:nvPr/>
        </p:nvPicPr>
        <p:blipFill>
          <a:blip r:embed="rId5">
            <a:extLst/>
          </a:blip>
          <a:stretch>
            <a:fillRect/>
          </a:stretch>
        </p:blipFill>
        <p:spPr>
          <a:xfrm>
            <a:off x="6463684" y="2688900"/>
            <a:ext cx="3376354" cy="4501805"/>
          </a:xfrm>
          <a:prstGeom prst="rect">
            <a:avLst/>
          </a:prstGeom>
          <a:ln w="38100">
            <a:solidFill>
              <a:srgbClr val="FFFFFF"/>
            </a:solidFill>
            <a:miter lim="400000"/>
          </a:ln>
        </p:spPr>
      </p:pic>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1526"/>
                                        </p:tgtEl>
                                        <p:attrNameLst>
                                          <p:attrName>style.visibility</p:attrName>
                                        </p:attrNameLst>
                                      </p:cBhvr>
                                      <p:to>
                                        <p:strVal val="visible"/>
                                      </p:to>
                                    </p:set>
                                    <p:anim calcmode="lin" valueType="num">
                                      <p:cBhvr>
                                        <p:cTn id="7" dur="1000" fill="hold"/>
                                        <p:tgtEl>
                                          <p:spTgt spid="1526"/>
                                        </p:tgtEl>
                                        <p:attrNameLst>
                                          <p:attrName>ppt_x</p:attrName>
                                        </p:attrNameLst>
                                      </p:cBhvr>
                                      <p:tavLst>
                                        <p:tav tm="0">
                                          <p:val>
                                            <p:strVal val="1+#ppt_w/2"/>
                                          </p:val>
                                        </p:tav>
                                        <p:tav tm="100000">
                                          <p:val>
                                            <p:strVal val="#ppt_x"/>
                                          </p:val>
                                        </p:tav>
                                      </p:tavLst>
                                    </p:anim>
                                    <p:anim calcmode="lin" valueType="num">
                                      <p:cBhvr>
                                        <p:cTn id="8" dur="1000" fill="hold"/>
                                        <p:tgtEl>
                                          <p:spTgt spid="15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2" nodeType="clickEffect">
                                  <p:stCondLst>
                                    <p:cond delay="0"/>
                                  </p:stCondLst>
                                  <p:iterate>
                                    <p:tmAbs val="0"/>
                                  </p:iterate>
                                  <p:childTnLst>
                                    <p:set>
                                      <p:cBhvr>
                                        <p:cTn id="12" fill="hold"/>
                                        <p:tgtEl>
                                          <p:spTgt spid="1528"/>
                                        </p:tgtEl>
                                        <p:attrNameLst>
                                          <p:attrName>style.visibility</p:attrName>
                                        </p:attrNameLst>
                                      </p:cBhvr>
                                      <p:to>
                                        <p:strVal val="visible"/>
                                      </p:to>
                                    </p:set>
                                    <p:anim calcmode="lin" valueType="num">
                                      <p:cBhvr>
                                        <p:cTn id="13" dur="1500" fill="hold"/>
                                        <p:tgtEl>
                                          <p:spTgt spid="1528"/>
                                        </p:tgtEl>
                                        <p:attrNameLst>
                                          <p:attrName>ppt_x</p:attrName>
                                        </p:attrNameLst>
                                      </p:cBhvr>
                                      <p:tavLst>
                                        <p:tav tm="0">
                                          <p:val>
                                            <p:strVal val="1+#ppt_w/2"/>
                                          </p:val>
                                        </p:tav>
                                        <p:tav tm="100000">
                                          <p:val>
                                            <p:strVal val="#ppt_x"/>
                                          </p:val>
                                        </p:tav>
                                      </p:tavLst>
                                    </p:anim>
                                    <p:anim calcmode="lin" valueType="num">
                                      <p:cBhvr>
                                        <p:cTn id="14" dur="1500" fill="hold"/>
                                        <p:tgtEl>
                                          <p:spTgt spid="15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6" grpId="1" animBg="1" advAuto="0"/>
      <p:bldP spid="1528" grpId="2"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5" name="The intellectual burden of denying human evolution in the face of such evidence is far too great for any fair-minded person to sustain."/>
          <p:cNvSpPr txBox="1"/>
          <p:nvPr/>
        </p:nvSpPr>
        <p:spPr>
          <a:xfrm>
            <a:off x="845387" y="3155416"/>
            <a:ext cx="8469226" cy="13091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800" b="1">
                <a:latin typeface="Arial"/>
                <a:ea typeface="Arial"/>
                <a:cs typeface="Arial"/>
                <a:sym typeface="Arial"/>
              </a:defRPr>
            </a:lvl1pPr>
          </a:lstStyle>
          <a:p>
            <a:r>
              <a:t>The intellectual burden of denying human evolution in the face of such evidence is far too great for any fair-minded person to sustain.</a:t>
            </a:r>
          </a:p>
        </p:txBody>
      </p:sp>
      <p:pic>
        <p:nvPicPr>
          <p:cNvPr id="1816" name="HumanInstinct_ONLINE.jpg" descr="HumanInstinct_ONLINE.jpg"/>
          <p:cNvPicPr>
            <a:picLocks noChangeAspect="1"/>
          </p:cNvPicPr>
          <p:nvPr/>
        </p:nvPicPr>
        <p:blipFill>
          <a:blip r:embed="rId2">
            <a:extLst/>
          </a:blip>
          <a:stretch>
            <a:fillRect/>
          </a:stretch>
        </p:blipFill>
        <p:spPr>
          <a:xfrm>
            <a:off x="118591" y="61864"/>
            <a:ext cx="1930966" cy="2915358"/>
          </a:xfrm>
          <a:prstGeom prst="rect">
            <a:avLst/>
          </a:prstGeom>
          <a:ln w="12700">
            <a:miter lim="400000"/>
          </a:ln>
        </p:spPr>
      </p:pic>
      <p:pic>
        <p:nvPicPr>
          <p:cNvPr id="1817" name="1.jpg" descr="1.jpg"/>
          <p:cNvPicPr>
            <a:picLocks noChangeAspect="1"/>
          </p:cNvPicPr>
          <p:nvPr/>
        </p:nvPicPr>
        <p:blipFill>
          <a:blip r:embed="rId3">
            <a:extLst/>
          </a:blip>
          <a:stretch>
            <a:fillRect/>
          </a:stretch>
        </p:blipFill>
        <p:spPr>
          <a:xfrm>
            <a:off x="3232681" y="404764"/>
            <a:ext cx="3965617" cy="2229558"/>
          </a:xfrm>
          <a:prstGeom prst="rect">
            <a:avLst/>
          </a:prstGeom>
          <a:ln w="12700">
            <a:miter lim="400000"/>
          </a:ln>
        </p:spPr>
      </p:pic>
      <p:pic>
        <p:nvPicPr>
          <p:cNvPr id="1818" name="2.jpg" descr="2.jpg"/>
          <p:cNvPicPr>
            <a:picLocks noChangeAspect="1"/>
          </p:cNvPicPr>
          <p:nvPr/>
        </p:nvPicPr>
        <p:blipFill>
          <a:blip r:embed="rId4">
            <a:extLst/>
          </a:blip>
          <a:stretch>
            <a:fillRect/>
          </a:stretch>
        </p:blipFill>
        <p:spPr>
          <a:xfrm>
            <a:off x="7910459" y="152400"/>
            <a:ext cx="1968687" cy="2734286"/>
          </a:xfrm>
          <a:prstGeom prst="rect">
            <a:avLst/>
          </a:prstGeom>
          <a:ln w="12700">
            <a:miter lim="400000"/>
          </a:ln>
        </p:spPr>
      </p:pic>
      <p:sp>
        <p:nvSpPr>
          <p:cNvPr id="1819" name="We are creatures of evolution, with all that implies about our bodies and our minds.…"/>
          <p:cNvSpPr txBox="1"/>
          <p:nvPr/>
        </p:nvSpPr>
        <p:spPr>
          <a:xfrm>
            <a:off x="845387" y="4597893"/>
            <a:ext cx="8469226" cy="13091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800" b="1">
                <a:latin typeface="Arial"/>
                <a:ea typeface="Arial"/>
                <a:cs typeface="Arial"/>
                <a:sym typeface="Arial"/>
              </a:defRPr>
            </a:pPr>
            <a:r>
              <a:t>We are creatures of evolution, with all that implies about our bodies and our minds.</a:t>
            </a:r>
          </a:p>
          <a:p>
            <a:pPr>
              <a:defRPr sz="2800" b="1">
                <a:latin typeface="Arial"/>
                <a:ea typeface="Arial"/>
                <a:cs typeface="Arial"/>
                <a:sym typeface="Arial"/>
              </a:defRPr>
            </a:pPr>
            <a:r>
              <a:t>But many are still troubled by a basic question:</a:t>
            </a:r>
          </a:p>
        </p:txBody>
      </p:sp>
      <p:sp>
        <p:nvSpPr>
          <p:cNvPr id="1820" name="What does it mean to be a creature fashioned by the hand of evolution?"/>
          <p:cNvSpPr txBox="1"/>
          <p:nvPr/>
        </p:nvSpPr>
        <p:spPr>
          <a:xfrm>
            <a:off x="1791779" y="6065143"/>
            <a:ext cx="6245289" cy="9027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800" b="1">
                <a:solidFill>
                  <a:srgbClr val="FFFB00"/>
                </a:solidFill>
                <a:latin typeface="Arial"/>
                <a:ea typeface="Arial"/>
                <a:cs typeface="Arial"/>
                <a:sym typeface="Arial"/>
              </a:defRPr>
            </a:lvl1pPr>
          </a:lstStyle>
          <a:p>
            <a:pPr>
              <a:defRPr>
                <a:solidFill>
                  <a:srgbClr val="FFFFFF"/>
                </a:solidFill>
              </a:defRPr>
            </a:pPr>
            <a:r>
              <a:rPr>
                <a:solidFill>
                  <a:srgbClr val="FFFB00"/>
                </a:solidFill>
              </a:rPr>
              <a:t>What does it mean to be a creature fashioned by the hand of evolution?</a:t>
            </a:r>
          </a:p>
        </p:txBody>
      </p:sp>
    </p:spTree>
  </p:cSld>
  <p:clrMapOvr>
    <a:masterClrMapping/>
  </p:clrMapOvr>
  <mc:AlternateContent xmlns:mc="http://schemas.openxmlformats.org/markup-compatibility/2006">
    <mc:Choice xmlns:p15="http://schemas.microsoft.com/office/powerpoint/2012/main" xmlns:a14="http://schemas.microsoft.com/office/drawing/2010/main" xmlns:m="http://schemas.openxmlformats.org/officeDocument/2006/math" xmlns="" Requires="p15">
      <p:transition xmlns:p14="http://schemas.microsoft.com/office/powerpoint/2010/main" spd="slow" advClick="1" p14:dur="1500">
        <p15:prstTrans prst="fallOver"/>
      </p:transition>
    </mc:Choice>
    <mc:Fallback>
      <p:transition xmlns:p14="http://schemas.microsoft.com/office/powerpoint/2010/mai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1819"/>
                                        </p:tgtEl>
                                        <p:attrNameLst>
                                          <p:attrName>style.visibility</p:attrName>
                                        </p:attrNameLst>
                                      </p:cBhvr>
                                      <p:to>
                                        <p:strVal val="visible"/>
                                      </p:to>
                                    </p:set>
                                    <p:anim calcmode="lin" valueType="num">
                                      <p:cBhvr>
                                        <p:cTn id="7" dur="1250" fill="hold"/>
                                        <p:tgtEl>
                                          <p:spTgt spid="1819"/>
                                        </p:tgtEl>
                                        <p:attrNameLst>
                                          <p:attrName>ppt_x</p:attrName>
                                        </p:attrNameLst>
                                      </p:cBhvr>
                                      <p:tavLst>
                                        <p:tav tm="0">
                                          <p:val>
                                            <p:strVal val="#ppt_x"/>
                                          </p:val>
                                        </p:tav>
                                        <p:tav tm="100000">
                                          <p:val>
                                            <p:strVal val="#ppt_x"/>
                                          </p:val>
                                        </p:tav>
                                      </p:tavLst>
                                    </p:anim>
                                    <p:anim calcmode="lin" valueType="num">
                                      <p:cBhvr>
                                        <p:cTn id="8" dur="1250" fill="hold"/>
                                        <p:tgtEl>
                                          <p:spTgt spid="181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2" nodeType="clickEffect">
                                  <p:stCondLst>
                                    <p:cond delay="0"/>
                                  </p:stCondLst>
                                  <p:iterate>
                                    <p:tmAbs val="0"/>
                                  </p:iterate>
                                  <p:childTnLst>
                                    <p:set>
                                      <p:cBhvr>
                                        <p:cTn id="12" fill="hold"/>
                                        <p:tgtEl>
                                          <p:spTgt spid="1820"/>
                                        </p:tgtEl>
                                        <p:attrNameLst>
                                          <p:attrName>style.visibility</p:attrName>
                                        </p:attrNameLst>
                                      </p:cBhvr>
                                      <p:to>
                                        <p:strVal val="visible"/>
                                      </p:to>
                                    </p:set>
                                    <p:anim calcmode="lin" valueType="num">
                                      <p:cBhvr>
                                        <p:cTn id="13" dur="1250" fill="hold"/>
                                        <p:tgtEl>
                                          <p:spTgt spid="1820"/>
                                        </p:tgtEl>
                                        <p:attrNameLst>
                                          <p:attrName>ppt_x</p:attrName>
                                        </p:attrNameLst>
                                      </p:cBhvr>
                                      <p:tavLst>
                                        <p:tav tm="0">
                                          <p:val>
                                            <p:strVal val="#ppt_x"/>
                                          </p:val>
                                        </p:tav>
                                        <p:tav tm="100000">
                                          <p:val>
                                            <p:strVal val="#ppt_x"/>
                                          </p:val>
                                        </p:tav>
                                      </p:tavLst>
                                    </p:anim>
                                    <p:anim calcmode="lin" valueType="num">
                                      <p:cBhvr>
                                        <p:cTn id="14" dur="1250" fill="hold"/>
                                        <p:tgtEl>
                                          <p:spTgt spid="18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9" grpId="1" animBg="1" advAuto="0"/>
      <p:bldP spid="1820" grpId="2"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 name="Suppose someone claimed that you"/>
          <p:cNvSpPr txBox="1"/>
          <p:nvPr/>
        </p:nvSpPr>
        <p:spPr>
          <a:xfrm>
            <a:off x="934881" y="637512"/>
            <a:ext cx="3965617" cy="10031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100" b="1">
                <a:latin typeface="Arial"/>
                <a:ea typeface="Arial"/>
                <a:cs typeface="Arial"/>
                <a:sym typeface="Arial"/>
              </a:defRPr>
            </a:lvl1pPr>
          </a:lstStyle>
          <a:p>
            <a:r>
              <a:t>Suppose someone claimed that you</a:t>
            </a:r>
          </a:p>
        </p:txBody>
      </p:sp>
      <p:sp>
        <p:nvSpPr>
          <p:cNvPr id="1823" name="• are nothing but an animal….        …Just one species among millions.…"/>
          <p:cNvSpPr txBox="1"/>
          <p:nvPr/>
        </p:nvSpPr>
        <p:spPr>
          <a:xfrm>
            <a:off x="466277" y="1934683"/>
            <a:ext cx="8863528" cy="4012224"/>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lgn="l">
              <a:lnSpc>
                <a:spcPct val="120000"/>
              </a:lnSpc>
              <a:defRPr sz="2900" b="1">
                <a:solidFill>
                  <a:srgbClr val="FFFC79"/>
                </a:solidFill>
                <a:latin typeface="Arial"/>
                <a:ea typeface="Arial"/>
                <a:cs typeface="Arial"/>
                <a:sym typeface="Arial"/>
              </a:defRPr>
            </a:pPr>
            <a:r>
              <a:t>• are nothing but an animal….</a:t>
            </a:r>
            <a:br/>
            <a:r>
              <a:t>       </a:t>
            </a:r>
            <a:r>
              <a:rPr>
                <a:solidFill>
                  <a:srgbClr val="FFFFFF"/>
                </a:solidFill>
              </a:rPr>
              <a:t>…Just one species among millions. </a:t>
            </a:r>
          </a:p>
          <a:p>
            <a:pPr lvl="1" algn="l">
              <a:lnSpc>
                <a:spcPct val="120000"/>
              </a:lnSpc>
              <a:defRPr sz="2900" b="1">
                <a:solidFill>
                  <a:srgbClr val="FFFC79"/>
                </a:solidFill>
                <a:latin typeface="Arial"/>
                <a:ea typeface="Arial"/>
                <a:cs typeface="Arial"/>
                <a:sym typeface="Arial"/>
              </a:defRPr>
            </a:pPr>
            <a:r>
              <a:t>• have been programmed by natural selection </a:t>
            </a:r>
            <a:r>
              <a:rPr>
                <a:solidFill>
                  <a:srgbClr val="FFFFFF"/>
                </a:solidFill>
              </a:rPr>
              <a:t>to do nothing more than to survive and mate?</a:t>
            </a:r>
          </a:p>
          <a:p>
            <a:pPr lvl="1" algn="l">
              <a:lnSpc>
                <a:spcPct val="120000"/>
              </a:lnSpc>
              <a:defRPr sz="2900" b="1">
                <a:solidFill>
                  <a:srgbClr val="FFFC79"/>
                </a:solidFill>
                <a:latin typeface="Arial"/>
                <a:ea typeface="Arial"/>
                <a:cs typeface="Arial"/>
                <a:sym typeface="Arial"/>
              </a:defRPr>
            </a:pPr>
            <a:r>
              <a:t>• are just a collection of mindless matter </a:t>
            </a:r>
            <a:r>
              <a:rPr>
                <a:solidFill>
                  <a:srgbClr val="FFFFFF"/>
                </a:solidFill>
              </a:rPr>
              <a:t>with the illusion of consciousness and free will?</a:t>
            </a:r>
          </a:p>
          <a:p>
            <a:pPr lvl="1" algn="l">
              <a:lnSpc>
                <a:spcPct val="120000"/>
              </a:lnSpc>
              <a:defRPr sz="2900" b="1">
                <a:solidFill>
                  <a:srgbClr val="FFFC79"/>
                </a:solidFill>
                <a:latin typeface="Arial"/>
                <a:ea typeface="Arial"/>
                <a:cs typeface="Arial"/>
                <a:sym typeface="Arial"/>
              </a:defRPr>
            </a:pPr>
            <a:r>
              <a:t>• are frankly insignificant </a:t>
            </a:r>
            <a:r>
              <a:rPr>
                <a:solidFill>
                  <a:srgbClr val="FFFFFF"/>
                </a:solidFill>
              </a:rPr>
              <a:t>in this huge and mindless universe?</a:t>
            </a:r>
          </a:p>
        </p:txBody>
      </p:sp>
      <p:sp>
        <p:nvSpPr>
          <p:cNvPr id="1824" name="How would you feel about Evolution then?"/>
          <p:cNvSpPr txBox="1"/>
          <p:nvPr/>
        </p:nvSpPr>
        <p:spPr>
          <a:xfrm>
            <a:off x="796442" y="6105461"/>
            <a:ext cx="8567116" cy="596305"/>
          </a:xfrm>
          <a:prstGeom prst="rect">
            <a:avLst/>
          </a:prstGeom>
          <a:solidFill>
            <a:srgbClr val="959595"/>
          </a:solidFill>
          <a:ln w="381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a:solidFill>
                  <a:srgbClr val="000000"/>
                </a:solidFill>
                <a:latin typeface="Arial"/>
                <a:ea typeface="Arial"/>
                <a:cs typeface="Arial"/>
                <a:sym typeface="Arial"/>
              </a:defRPr>
            </a:pPr>
            <a:r>
              <a:t>How would you feel about </a:t>
            </a:r>
            <a:r>
              <a:rPr>
                <a:solidFill>
                  <a:srgbClr val="FFFC79"/>
                </a:solidFill>
              </a:rPr>
              <a:t>Evolution</a:t>
            </a:r>
            <a:r>
              <a:t> then?</a:t>
            </a:r>
          </a:p>
        </p:txBody>
      </p:sp>
      <p:pic>
        <p:nvPicPr>
          <p:cNvPr id="1825" name="1.jpg" descr="1.jpg"/>
          <p:cNvPicPr>
            <a:picLocks noChangeAspect="1"/>
          </p:cNvPicPr>
          <p:nvPr/>
        </p:nvPicPr>
        <p:blipFill>
          <a:blip r:embed="rId2">
            <a:extLst/>
          </a:blip>
          <a:stretch>
            <a:fillRect/>
          </a:stretch>
        </p:blipFill>
        <p:spPr>
          <a:xfrm>
            <a:off x="5769633" y="198516"/>
            <a:ext cx="3965617" cy="2229558"/>
          </a:xfrm>
          <a:prstGeom prst="rect">
            <a:avLst/>
          </a:prstGeom>
          <a:ln w="12700">
            <a:miter lim="400000"/>
          </a:ln>
        </p:spPr>
      </p:pic>
      <p:sp>
        <p:nvSpPr>
          <p:cNvPr id="1826" name="Many scientists have said exactly such things."/>
          <p:cNvSpPr txBox="1"/>
          <p:nvPr/>
        </p:nvSpPr>
        <p:spPr>
          <a:xfrm>
            <a:off x="665264" y="281822"/>
            <a:ext cx="4379536" cy="1612901"/>
          </a:xfrm>
          <a:prstGeom prst="rect">
            <a:avLst/>
          </a:prstGeom>
          <a:solidFill>
            <a:srgbClr val="A6AAA8"/>
          </a:solidFill>
          <a:ln w="635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a:solidFill>
                  <a:srgbClr val="000000"/>
                </a:solidFill>
              </a:defRPr>
            </a:lvl1pPr>
          </a:lstStyle>
          <a:p>
            <a:r>
              <a:t>Many scientists have said exactly such things.</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823">
                                            <p:bg/>
                                          </p:spTgt>
                                        </p:tgtEl>
                                        <p:attrNameLst>
                                          <p:attrName>style.visibility</p:attrName>
                                        </p:attrNameLst>
                                      </p:cBhvr>
                                      <p:to>
                                        <p:strVal val="visible"/>
                                      </p:to>
                                    </p:set>
                                    <p:anim calcmode="lin" valueType="num">
                                      <p:cBhvr>
                                        <p:cTn id="7" dur="750" fill="hold"/>
                                        <p:tgtEl>
                                          <p:spTgt spid="1823">
                                            <p:bg/>
                                          </p:spTgt>
                                        </p:tgtEl>
                                        <p:attrNameLst>
                                          <p:attrName>ppt_w</p:attrName>
                                        </p:attrNameLst>
                                      </p:cBhvr>
                                      <p:tavLst>
                                        <p:tav tm="0">
                                          <p:val>
                                            <p:fltVal val="0"/>
                                          </p:val>
                                        </p:tav>
                                        <p:tav tm="100000">
                                          <p:val>
                                            <p:strVal val="#ppt_w"/>
                                          </p:val>
                                        </p:tav>
                                      </p:tavLst>
                                    </p:anim>
                                    <p:anim calcmode="lin" valueType="num">
                                      <p:cBhvr>
                                        <p:cTn id="8" dur="750" fill="hold"/>
                                        <p:tgtEl>
                                          <p:spTgt spid="1823">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823">
                                            <p:txEl>
                                              <p:pRg st="0" end="0"/>
                                            </p:txEl>
                                          </p:spTgt>
                                        </p:tgtEl>
                                        <p:attrNameLst>
                                          <p:attrName>style.visibility</p:attrName>
                                        </p:attrNameLst>
                                      </p:cBhvr>
                                      <p:to>
                                        <p:strVal val="visible"/>
                                      </p:to>
                                    </p:set>
                                    <p:anim calcmode="lin" valueType="num">
                                      <p:cBhvr>
                                        <p:cTn id="11" dur="750" fill="hold"/>
                                        <p:tgtEl>
                                          <p:spTgt spid="1823">
                                            <p:txEl>
                                              <p:pRg st="0" end="0"/>
                                            </p:txEl>
                                          </p:spTgt>
                                        </p:tgtEl>
                                        <p:attrNameLst>
                                          <p:attrName>ppt_w</p:attrName>
                                        </p:attrNameLst>
                                      </p:cBhvr>
                                      <p:tavLst>
                                        <p:tav tm="0">
                                          <p:val>
                                            <p:fltVal val="0"/>
                                          </p:val>
                                        </p:tav>
                                        <p:tav tm="100000">
                                          <p:val>
                                            <p:strVal val="#ppt_w"/>
                                          </p:val>
                                        </p:tav>
                                      </p:tavLst>
                                    </p:anim>
                                    <p:anim calcmode="lin" valueType="num">
                                      <p:cBhvr>
                                        <p:cTn id="12" dur="750" fill="hold"/>
                                        <p:tgtEl>
                                          <p:spTgt spid="182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1823">
                                            <p:txEl>
                                              <p:pRg st="1" end="1"/>
                                            </p:txEl>
                                          </p:spTgt>
                                        </p:tgtEl>
                                        <p:attrNameLst>
                                          <p:attrName>style.visibility</p:attrName>
                                        </p:attrNameLst>
                                      </p:cBhvr>
                                      <p:to>
                                        <p:strVal val="visible"/>
                                      </p:to>
                                    </p:set>
                                    <p:anim calcmode="lin" valueType="num">
                                      <p:cBhvr>
                                        <p:cTn id="17" dur="750" fill="hold"/>
                                        <p:tgtEl>
                                          <p:spTgt spid="1823">
                                            <p:txEl>
                                              <p:pRg st="1" end="1"/>
                                            </p:txEl>
                                          </p:spTgt>
                                        </p:tgtEl>
                                        <p:attrNameLst>
                                          <p:attrName>ppt_w</p:attrName>
                                        </p:attrNameLst>
                                      </p:cBhvr>
                                      <p:tavLst>
                                        <p:tav tm="0">
                                          <p:val>
                                            <p:fltVal val="0"/>
                                          </p:val>
                                        </p:tav>
                                        <p:tav tm="100000">
                                          <p:val>
                                            <p:strVal val="#ppt_w"/>
                                          </p:val>
                                        </p:tav>
                                      </p:tavLst>
                                    </p:anim>
                                    <p:anim calcmode="lin" valueType="num">
                                      <p:cBhvr>
                                        <p:cTn id="18" dur="750" fill="hold"/>
                                        <p:tgtEl>
                                          <p:spTgt spid="182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1823">
                                            <p:txEl>
                                              <p:pRg st="2" end="2"/>
                                            </p:txEl>
                                          </p:spTgt>
                                        </p:tgtEl>
                                        <p:attrNameLst>
                                          <p:attrName>style.visibility</p:attrName>
                                        </p:attrNameLst>
                                      </p:cBhvr>
                                      <p:to>
                                        <p:strVal val="visible"/>
                                      </p:to>
                                    </p:set>
                                    <p:anim calcmode="lin" valueType="num">
                                      <p:cBhvr>
                                        <p:cTn id="23" dur="750" fill="hold"/>
                                        <p:tgtEl>
                                          <p:spTgt spid="1823">
                                            <p:txEl>
                                              <p:pRg st="2" end="2"/>
                                            </p:txEl>
                                          </p:spTgt>
                                        </p:tgtEl>
                                        <p:attrNameLst>
                                          <p:attrName>ppt_w</p:attrName>
                                        </p:attrNameLst>
                                      </p:cBhvr>
                                      <p:tavLst>
                                        <p:tav tm="0">
                                          <p:val>
                                            <p:fltVal val="0"/>
                                          </p:val>
                                        </p:tav>
                                        <p:tav tm="100000">
                                          <p:val>
                                            <p:strVal val="#ppt_w"/>
                                          </p:val>
                                        </p:tav>
                                      </p:tavLst>
                                    </p:anim>
                                    <p:anim calcmode="lin" valueType="num">
                                      <p:cBhvr>
                                        <p:cTn id="24" dur="750" fill="hold"/>
                                        <p:tgtEl>
                                          <p:spTgt spid="182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1823">
                                            <p:txEl>
                                              <p:pRg st="3" end="3"/>
                                            </p:txEl>
                                          </p:spTgt>
                                        </p:tgtEl>
                                        <p:attrNameLst>
                                          <p:attrName>style.visibility</p:attrName>
                                        </p:attrNameLst>
                                      </p:cBhvr>
                                      <p:to>
                                        <p:strVal val="visible"/>
                                      </p:to>
                                    </p:set>
                                    <p:anim calcmode="lin" valueType="num">
                                      <p:cBhvr>
                                        <p:cTn id="29" dur="750" fill="hold"/>
                                        <p:tgtEl>
                                          <p:spTgt spid="1823">
                                            <p:txEl>
                                              <p:pRg st="3" end="3"/>
                                            </p:txEl>
                                          </p:spTgt>
                                        </p:tgtEl>
                                        <p:attrNameLst>
                                          <p:attrName>ppt_w</p:attrName>
                                        </p:attrNameLst>
                                      </p:cBhvr>
                                      <p:tavLst>
                                        <p:tav tm="0">
                                          <p:val>
                                            <p:fltVal val="0"/>
                                          </p:val>
                                        </p:tav>
                                        <p:tav tm="100000">
                                          <p:val>
                                            <p:strVal val="#ppt_w"/>
                                          </p:val>
                                        </p:tav>
                                      </p:tavLst>
                                    </p:anim>
                                    <p:anim calcmode="lin" valueType="num">
                                      <p:cBhvr>
                                        <p:cTn id="30" dur="750" fill="hold"/>
                                        <p:tgtEl>
                                          <p:spTgt spid="182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2" nodeType="clickEffect">
                                  <p:stCondLst>
                                    <p:cond delay="0"/>
                                  </p:stCondLst>
                                  <p:iterate>
                                    <p:tmAbs val="0"/>
                                  </p:iterate>
                                  <p:childTnLst>
                                    <p:set>
                                      <p:cBhvr>
                                        <p:cTn id="34" fill="hold"/>
                                        <p:tgtEl>
                                          <p:spTgt spid="1824"/>
                                        </p:tgtEl>
                                        <p:attrNameLst>
                                          <p:attrName>style.visibility</p:attrName>
                                        </p:attrNameLst>
                                      </p:cBhvr>
                                      <p:to>
                                        <p:strVal val="visible"/>
                                      </p:to>
                                    </p:set>
                                    <p:anim calcmode="lin" valueType="num">
                                      <p:cBhvr>
                                        <p:cTn id="35" dur="1250" fill="hold"/>
                                        <p:tgtEl>
                                          <p:spTgt spid="1824"/>
                                        </p:tgtEl>
                                        <p:attrNameLst>
                                          <p:attrName>ppt_x</p:attrName>
                                        </p:attrNameLst>
                                      </p:cBhvr>
                                      <p:tavLst>
                                        <p:tav tm="0">
                                          <p:val>
                                            <p:strVal val="#ppt_x"/>
                                          </p:val>
                                        </p:tav>
                                        <p:tav tm="100000">
                                          <p:val>
                                            <p:strVal val="#ppt_x"/>
                                          </p:val>
                                        </p:tav>
                                      </p:tavLst>
                                    </p:anim>
                                    <p:anim calcmode="lin" valueType="num">
                                      <p:cBhvr>
                                        <p:cTn id="36" dur="1250" fill="hold"/>
                                        <p:tgtEl>
                                          <p:spTgt spid="1824"/>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3" nodeType="clickEffect">
                                  <p:stCondLst>
                                    <p:cond delay="0"/>
                                  </p:stCondLst>
                                  <p:iterate>
                                    <p:tmAbs val="0"/>
                                  </p:iterate>
                                  <p:childTnLst>
                                    <p:set>
                                      <p:cBhvr>
                                        <p:cTn id="40" fill="hold"/>
                                        <p:tgtEl>
                                          <p:spTgt spid="1826"/>
                                        </p:tgtEl>
                                        <p:attrNameLst>
                                          <p:attrName>style.visibility</p:attrName>
                                        </p:attrNameLst>
                                      </p:cBhvr>
                                      <p:to>
                                        <p:strVal val="visible"/>
                                      </p:to>
                                    </p:set>
                                    <p:anim calcmode="lin" valueType="num">
                                      <p:cBhvr>
                                        <p:cTn id="41" dur="750" fill="hold"/>
                                        <p:tgtEl>
                                          <p:spTgt spid="1826"/>
                                        </p:tgtEl>
                                        <p:attrNameLst>
                                          <p:attrName>ppt_w</p:attrName>
                                        </p:attrNameLst>
                                      </p:cBhvr>
                                      <p:tavLst>
                                        <p:tav tm="0">
                                          <p:val>
                                            <p:fltVal val="0"/>
                                          </p:val>
                                        </p:tav>
                                        <p:tav tm="100000">
                                          <p:val>
                                            <p:strVal val="#ppt_w"/>
                                          </p:val>
                                        </p:tav>
                                      </p:tavLst>
                                    </p:anim>
                                    <p:anim calcmode="lin" valueType="num">
                                      <p:cBhvr>
                                        <p:cTn id="42" dur="750" fill="hold"/>
                                        <p:tgtEl>
                                          <p:spTgt spid="18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3" grpId="1" build="p" bldLvl="5" animBg="1" advAuto="0"/>
      <p:bldP spid="1824" grpId="2" animBg="1" advAuto="0"/>
      <p:bldP spid="1826" grpId="3"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8" name="Screen Shot 2018-04-04 at 9.26.09 PM.png" descr="Screen Shot 2018-04-04 at 9.26.09 PM.png"/>
          <p:cNvPicPr>
            <a:picLocks noChangeAspect="1"/>
          </p:cNvPicPr>
          <p:nvPr/>
        </p:nvPicPr>
        <p:blipFill>
          <a:blip r:embed="rId2">
            <a:extLst/>
          </a:blip>
          <a:stretch>
            <a:fillRect/>
          </a:stretch>
        </p:blipFill>
        <p:spPr>
          <a:xfrm>
            <a:off x="4771985" y="2602855"/>
            <a:ext cx="2044701" cy="2939258"/>
          </a:xfrm>
          <a:prstGeom prst="rect">
            <a:avLst/>
          </a:prstGeom>
          <a:ln w="12700">
            <a:miter lim="400000"/>
          </a:ln>
          <a:effectLst>
            <a:outerShdw blurRad="139700" dist="139700" dir="3853343" rotWithShape="0">
              <a:srgbClr val="000000">
                <a:alpha val="61000"/>
              </a:srgbClr>
            </a:outerShdw>
          </a:effectLst>
        </p:spPr>
      </p:pic>
      <p:pic>
        <p:nvPicPr>
          <p:cNvPr id="1829" name="Screen Shot 2018-04-04 at 9.26.31 PM.png" descr="Screen Shot 2018-04-04 at 9.26.31 PM.png"/>
          <p:cNvPicPr>
            <a:picLocks noChangeAspect="1"/>
          </p:cNvPicPr>
          <p:nvPr/>
        </p:nvPicPr>
        <p:blipFill>
          <a:blip r:embed="rId3">
            <a:extLst/>
          </a:blip>
          <a:stretch>
            <a:fillRect/>
          </a:stretch>
        </p:blipFill>
        <p:spPr>
          <a:xfrm>
            <a:off x="3600410" y="132135"/>
            <a:ext cx="2044701" cy="3042416"/>
          </a:xfrm>
          <a:prstGeom prst="rect">
            <a:avLst/>
          </a:prstGeom>
          <a:ln w="12700">
            <a:miter lim="400000"/>
          </a:ln>
          <a:effectLst>
            <a:outerShdw blurRad="139700" dist="139700" dir="3853343" rotWithShape="0">
              <a:srgbClr val="000000">
                <a:alpha val="61000"/>
              </a:srgbClr>
            </a:outerShdw>
          </a:effectLst>
        </p:spPr>
      </p:pic>
      <p:pic>
        <p:nvPicPr>
          <p:cNvPr id="1830" name="Screen Shot 2018-04-04 at 9.25.57 PM.png" descr="Screen Shot 2018-04-04 at 9.25.57 PM.png"/>
          <p:cNvPicPr>
            <a:picLocks noChangeAspect="1"/>
          </p:cNvPicPr>
          <p:nvPr/>
        </p:nvPicPr>
        <p:blipFill>
          <a:blip r:embed="rId4">
            <a:extLst/>
          </a:blip>
          <a:stretch>
            <a:fillRect/>
          </a:stretch>
        </p:blipFill>
        <p:spPr>
          <a:xfrm>
            <a:off x="1806805" y="2505724"/>
            <a:ext cx="2044701" cy="3133519"/>
          </a:xfrm>
          <a:prstGeom prst="rect">
            <a:avLst/>
          </a:prstGeom>
          <a:ln w="12700">
            <a:miter lim="400000"/>
          </a:ln>
          <a:effectLst>
            <a:outerShdw blurRad="139700" dist="139700" dir="3853343" rotWithShape="0">
              <a:srgbClr val="000000">
                <a:alpha val="61000"/>
              </a:srgbClr>
            </a:outerShdw>
          </a:effectLst>
        </p:spPr>
      </p:pic>
      <p:pic>
        <p:nvPicPr>
          <p:cNvPr id="1831" name="Screen Shot 2018-04-04 at 9.25.42 PM.png" descr="Screen Shot 2018-04-04 at 9.25.42 PM.png"/>
          <p:cNvPicPr>
            <a:picLocks noChangeAspect="1"/>
          </p:cNvPicPr>
          <p:nvPr/>
        </p:nvPicPr>
        <p:blipFill>
          <a:blip r:embed="rId5">
            <a:extLst/>
          </a:blip>
          <a:stretch>
            <a:fillRect/>
          </a:stretch>
        </p:blipFill>
        <p:spPr>
          <a:xfrm>
            <a:off x="315475" y="141636"/>
            <a:ext cx="2044701" cy="3023414"/>
          </a:xfrm>
          <a:prstGeom prst="rect">
            <a:avLst/>
          </a:prstGeom>
          <a:ln w="12700">
            <a:miter lim="400000"/>
          </a:ln>
          <a:effectLst>
            <a:outerShdw blurRad="139700" dist="139700" dir="3853343" rotWithShape="0">
              <a:srgbClr val="000000">
                <a:alpha val="61000"/>
              </a:srgbClr>
            </a:outerShdw>
          </a:effectLst>
        </p:spPr>
      </p:pic>
      <p:sp>
        <p:nvSpPr>
          <p:cNvPr id="1832" name="Such claims have led Marilynne Robinson, one of America’s most celebrated writers, to warn against the dangers of “Darwinism.”"/>
          <p:cNvSpPr txBox="1"/>
          <p:nvPr/>
        </p:nvSpPr>
        <p:spPr>
          <a:xfrm>
            <a:off x="1279642" y="5294329"/>
            <a:ext cx="7160449" cy="1740968"/>
          </a:xfrm>
          <a:prstGeom prst="rect">
            <a:avLst/>
          </a:prstGeom>
          <a:solidFill>
            <a:srgbClr val="000000"/>
          </a:solidFill>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defRPr sz="2800" b="1">
                <a:latin typeface="Arial"/>
                <a:ea typeface="Arial"/>
                <a:cs typeface="Arial"/>
                <a:sym typeface="Arial"/>
              </a:defRPr>
            </a:pPr>
            <a:r>
              <a:t>Such claims have led </a:t>
            </a:r>
            <a:r>
              <a:rPr>
                <a:solidFill>
                  <a:srgbClr val="FFFB00"/>
                </a:solidFill>
              </a:rPr>
              <a:t>Marilynne Robinson</a:t>
            </a:r>
            <a:r>
              <a:t>, one of America’s most celebrated writers, to warn against the dangers of “Darwinism.” </a:t>
            </a:r>
          </a:p>
        </p:txBody>
      </p:sp>
      <p:grpSp>
        <p:nvGrpSpPr>
          <p:cNvPr id="1835" name="Robinson.png"/>
          <p:cNvGrpSpPr/>
          <p:nvPr/>
        </p:nvGrpSpPr>
        <p:grpSpPr>
          <a:xfrm>
            <a:off x="6885346" y="228407"/>
            <a:ext cx="3008011" cy="3187893"/>
            <a:chOff x="0" y="0"/>
            <a:chExt cx="3008010" cy="3187892"/>
          </a:xfrm>
        </p:grpSpPr>
        <p:pic>
          <p:nvPicPr>
            <p:cNvPr id="1834" name="Robinson.png" descr="Robinson.png"/>
            <p:cNvPicPr>
              <a:picLocks noChangeAspect="1"/>
            </p:cNvPicPr>
            <p:nvPr/>
          </p:nvPicPr>
          <p:blipFill>
            <a:blip r:embed="rId6">
              <a:extLst/>
            </a:blip>
            <a:stretch>
              <a:fillRect/>
            </a:stretch>
          </p:blipFill>
          <p:spPr>
            <a:xfrm>
              <a:off x="101600" y="63500"/>
              <a:ext cx="2804811" cy="2921193"/>
            </a:xfrm>
            <a:prstGeom prst="rect">
              <a:avLst/>
            </a:prstGeom>
            <a:ln>
              <a:noFill/>
            </a:ln>
            <a:effectLst/>
          </p:spPr>
        </p:pic>
        <p:pic>
          <p:nvPicPr>
            <p:cNvPr id="1833" name="Robinson.png" descr="Robinson.png"/>
            <p:cNvPicPr>
              <a:picLocks/>
            </p:cNvPicPr>
            <p:nvPr/>
          </p:nvPicPr>
          <p:blipFill>
            <a:blip r:embed="rId7">
              <a:extLst/>
            </a:blip>
            <a:stretch>
              <a:fillRect/>
            </a:stretch>
          </p:blipFill>
          <p:spPr>
            <a:xfrm>
              <a:off x="0" y="0"/>
              <a:ext cx="3008011" cy="3187893"/>
            </a:xfrm>
            <a:prstGeom prst="rect">
              <a:avLst/>
            </a:prstGeom>
            <a:effectLst/>
          </p:spPr>
        </p:pic>
      </p:grpSp>
      <p:sp>
        <p:nvSpPr>
          <p:cNvPr id="1836" name="Marilynne Robinson"/>
          <p:cNvSpPr txBox="1"/>
          <p:nvPr/>
        </p:nvSpPr>
        <p:spPr>
          <a:xfrm>
            <a:off x="7210086" y="2779437"/>
            <a:ext cx="2358531" cy="3556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700" b="1"/>
            </a:lvl1pPr>
          </a:lstStyle>
          <a:p>
            <a:r>
              <a:t>Marilynne Robinson</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832"/>
                                        </p:tgtEl>
                                        <p:attrNameLst>
                                          <p:attrName>style.visibility</p:attrName>
                                        </p:attrNameLst>
                                      </p:cBhvr>
                                      <p:to>
                                        <p:strVal val="visible"/>
                                      </p:to>
                                    </p:set>
                                    <p:anim calcmode="lin" valueType="num">
                                      <p:cBhvr>
                                        <p:cTn id="7" dur="750" fill="hold"/>
                                        <p:tgtEl>
                                          <p:spTgt spid="1832"/>
                                        </p:tgtEl>
                                        <p:attrNameLst>
                                          <p:attrName>ppt_w</p:attrName>
                                        </p:attrNameLst>
                                      </p:cBhvr>
                                      <p:tavLst>
                                        <p:tav tm="0">
                                          <p:val>
                                            <p:fltVal val="0"/>
                                          </p:val>
                                        </p:tav>
                                        <p:tav tm="100000">
                                          <p:val>
                                            <p:strVal val="#ppt_w"/>
                                          </p:val>
                                        </p:tav>
                                      </p:tavLst>
                                    </p:anim>
                                    <p:anim calcmode="lin" valueType="num">
                                      <p:cBhvr>
                                        <p:cTn id="8" dur="750" fill="hold"/>
                                        <p:tgtEl>
                                          <p:spTgt spid="18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 grpId="1"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0" name="Robinson.png"/>
          <p:cNvGrpSpPr/>
          <p:nvPr/>
        </p:nvGrpSpPr>
        <p:grpSpPr>
          <a:xfrm>
            <a:off x="6885346" y="228407"/>
            <a:ext cx="3008011" cy="3187893"/>
            <a:chOff x="0" y="0"/>
            <a:chExt cx="3008010" cy="3187892"/>
          </a:xfrm>
        </p:grpSpPr>
        <p:pic>
          <p:nvPicPr>
            <p:cNvPr id="1839" name="Robinson.png" descr="Robinson.png"/>
            <p:cNvPicPr>
              <a:picLocks noChangeAspect="1"/>
            </p:cNvPicPr>
            <p:nvPr/>
          </p:nvPicPr>
          <p:blipFill>
            <a:blip r:embed="rId2">
              <a:extLst/>
            </a:blip>
            <a:stretch>
              <a:fillRect/>
            </a:stretch>
          </p:blipFill>
          <p:spPr>
            <a:xfrm>
              <a:off x="101600" y="63500"/>
              <a:ext cx="2804811" cy="2921193"/>
            </a:xfrm>
            <a:prstGeom prst="rect">
              <a:avLst/>
            </a:prstGeom>
            <a:ln>
              <a:noFill/>
            </a:ln>
            <a:effectLst/>
          </p:spPr>
        </p:pic>
        <p:pic>
          <p:nvPicPr>
            <p:cNvPr id="1838" name="Robinson.png" descr="Robinson.png"/>
            <p:cNvPicPr>
              <a:picLocks/>
            </p:cNvPicPr>
            <p:nvPr/>
          </p:nvPicPr>
          <p:blipFill>
            <a:blip r:embed="rId3">
              <a:extLst/>
            </a:blip>
            <a:stretch>
              <a:fillRect/>
            </a:stretch>
          </p:blipFill>
          <p:spPr>
            <a:xfrm>
              <a:off x="0" y="0"/>
              <a:ext cx="3008011" cy="3187893"/>
            </a:xfrm>
            <a:prstGeom prst="rect">
              <a:avLst/>
            </a:prstGeom>
            <a:effectLst/>
          </p:spPr>
        </p:pic>
      </p:grpSp>
      <p:pic>
        <p:nvPicPr>
          <p:cNvPr id="1841" name="adam-death.jpg" descr="adam-death.jpg"/>
          <p:cNvPicPr>
            <a:picLocks noChangeAspect="1"/>
          </p:cNvPicPr>
          <p:nvPr/>
        </p:nvPicPr>
        <p:blipFill>
          <a:blip r:embed="rId4">
            <a:extLst/>
          </a:blip>
          <a:stretch>
            <a:fillRect/>
          </a:stretch>
        </p:blipFill>
        <p:spPr>
          <a:xfrm>
            <a:off x="187897" y="342373"/>
            <a:ext cx="4410008" cy="2827918"/>
          </a:xfrm>
          <a:prstGeom prst="rect">
            <a:avLst/>
          </a:prstGeom>
          <a:ln w="38100">
            <a:solidFill>
              <a:srgbClr val="000000"/>
            </a:solidFill>
            <a:miter lim="400000"/>
          </a:ln>
          <a:effectLst>
            <a:outerShdw blurRad="177800" dist="73650" dir="1971400" rotWithShape="0">
              <a:srgbClr val="000000">
                <a:alpha val="76955"/>
              </a:srgbClr>
            </a:outerShdw>
          </a:effectLst>
        </p:spPr>
      </p:pic>
      <p:sp>
        <p:nvSpPr>
          <p:cNvPr id="1842" name="The Death of Adam…"/>
          <p:cNvSpPr txBox="1"/>
          <p:nvPr/>
        </p:nvSpPr>
        <p:spPr>
          <a:xfrm>
            <a:off x="591970" y="1576892"/>
            <a:ext cx="3525662" cy="1680444"/>
          </a:xfrm>
          <a:prstGeom prst="rect">
            <a:avLst/>
          </a:prstGeom>
          <a:ln w="12700">
            <a:miter lim="400000"/>
          </a:ln>
          <a:effectLst>
            <a:outerShdw blurRad="50800" dist="63500" dir="27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2900" b="1"/>
            </a:pPr>
            <a:r>
              <a:t>The Death of Adam</a:t>
            </a:r>
          </a:p>
          <a:p>
            <a:pPr>
              <a:defRPr sz="2200" i="1"/>
            </a:pPr>
            <a:r>
              <a:t>Essays on Modern Thought</a:t>
            </a:r>
          </a:p>
        </p:txBody>
      </p:sp>
      <p:sp>
        <p:nvSpPr>
          <p:cNvPr id="1843" name="Marilynne Robinson"/>
          <p:cNvSpPr txBox="1"/>
          <p:nvPr/>
        </p:nvSpPr>
        <p:spPr>
          <a:xfrm>
            <a:off x="7210086" y="2779437"/>
            <a:ext cx="2358531" cy="3556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700" b="1"/>
            </a:lvl1pPr>
          </a:lstStyle>
          <a:p>
            <a:r>
              <a:t>Marilynne Robinson</a:t>
            </a:r>
          </a:p>
        </p:txBody>
      </p:sp>
      <p:sp>
        <p:nvSpPr>
          <p:cNvPr id="1844" name="“Darwinism is, intrinsically, a chilling doctrine.”"/>
          <p:cNvSpPr txBox="1"/>
          <p:nvPr/>
        </p:nvSpPr>
        <p:spPr>
          <a:xfrm>
            <a:off x="861401" y="3720774"/>
            <a:ext cx="8437198" cy="5086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algn="l">
              <a:defRPr sz="2900" b="1">
                <a:latin typeface="Arial"/>
                <a:ea typeface="Arial"/>
                <a:cs typeface="Arial"/>
                <a:sym typeface="Arial"/>
              </a:defRPr>
            </a:pPr>
            <a:r>
              <a:t>“</a:t>
            </a:r>
            <a:r>
              <a:rPr>
                <a:solidFill>
                  <a:srgbClr val="FFFB00"/>
                </a:solidFill>
              </a:rPr>
              <a:t>Darwinism</a:t>
            </a:r>
            <a:r>
              <a:t> is, intrinsically, a chilling doctrine.”</a:t>
            </a:r>
          </a:p>
        </p:txBody>
      </p:sp>
      <p:sp>
        <p:nvSpPr>
          <p:cNvPr id="1845" name="“It has required the grand-scale disparagement of the traits that distinguish us from the animals — and the Darwinists take the darkest possible view of the animals.”"/>
          <p:cNvSpPr txBox="1"/>
          <p:nvPr/>
        </p:nvSpPr>
        <p:spPr>
          <a:xfrm>
            <a:off x="983466" y="4443990"/>
            <a:ext cx="8868454" cy="17659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a:defRPr sz="2900" b="1">
                <a:latin typeface="Arial"/>
                <a:ea typeface="Arial"/>
                <a:cs typeface="Arial"/>
                <a:sym typeface="Arial"/>
              </a:defRPr>
            </a:pPr>
            <a:r>
              <a:t>“It has required the grand-scale disparagement of the traits that distinguish us from the animals — </a:t>
            </a:r>
            <a:r>
              <a:rPr>
                <a:solidFill>
                  <a:srgbClr val="FFFB00"/>
                </a:solidFill>
              </a:rPr>
              <a:t>and the Darwinists take the darkest possible view of the animals.</a:t>
            </a:r>
            <a:r>
              <a:t>”</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844"/>
                                        </p:tgtEl>
                                        <p:attrNameLst>
                                          <p:attrName>style.visibility</p:attrName>
                                        </p:attrNameLst>
                                      </p:cBhvr>
                                      <p:to>
                                        <p:strVal val="visible"/>
                                      </p:to>
                                    </p:set>
                                    <p:anim calcmode="lin" valueType="num">
                                      <p:cBhvr>
                                        <p:cTn id="7" dur="1124" fill="hold"/>
                                        <p:tgtEl>
                                          <p:spTgt spid="1844"/>
                                        </p:tgtEl>
                                        <p:attrNameLst>
                                          <p:attrName>ppt_w</p:attrName>
                                        </p:attrNameLst>
                                      </p:cBhvr>
                                      <p:tavLst>
                                        <p:tav tm="0">
                                          <p:val>
                                            <p:fltVal val="0"/>
                                          </p:val>
                                        </p:tav>
                                        <p:tav tm="100000">
                                          <p:val>
                                            <p:strVal val="#ppt_w"/>
                                          </p:val>
                                        </p:tav>
                                      </p:tavLst>
                                    </p:anim>
                                    <p:anim calcmode="lin" valueType="num">
                                      <p:cBhvr>
                                        <p:cTn id="8" dur="1124" fill="hold"/>
                                        <p:tgtEl>
                                          <p:spTgt spid="184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1845"/>
                                        </p:tgtEl>
                                        <p:attrNameLst>
                                          <p:attrName>style.visibility</p:attrName>
                                        </p:attrNameLst>
                                      </p:cBhvr>
                                      <p:to>
                                        <p:strVal val="visible"/>
                                      </p:to>
                                    </p:set>
                                    <p:anim calcmode="lin" valueType="num">
                                      <p:cBhvr>
                                        <p:cTn id="13" dur="750" fill="hold"/>
                                        <p:tgtEl>
                                          <p:spTgt spid="1845"/>
                                        </p:tgtEl>
                                        <p:attrNameLst>
                                          <p:attrName>ppt_w</p:attrName>
                                        </p:attrNameLst>
                                      </p:cBhvr>
                                      <p:tavLst>
                                        <p:tav tm="0">
                                          <p:val>
                                            <p:fltVal val="0"/>
                                          </p:val>
                                        </p:tav>
                                        <p:tav tm="100000">
                                          <p:val>
                                            <p:strVal val="#ppt_w"/>
                                          </p:val>
                                        </p:tav>
                                      </p:tavLst>
                                    </p:anim>
                                    <p:anim calcmode="lin" valueType="num">
                                      <p:cBhvr>
                                        <p:cTn id="14" dur="750" fill="hold"/>
                                        <p:tgtEl>
                                          <p:spTgt spid="18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 grpId="1" animBg="1" advAuto="0"/>
      <p:bldP spid="1845" grpId="2"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47" name="“There is no place left for the soul, or even the self. Moral behavior has no real meaning…”"/>
          <p:cNvSpPr txBox="1"/>
          <p:nvPr/>
        </p:nvSpPr>
        <p:spPr>
          <a:xfrm>
            <a:off x="722360" y="792883"/>
            <a:ext cx="6328371" cy="12718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R="36289" algn="l">
              <a:defRPr sz="2600" b="1">
                <a:latin typeface="Arial"/>
                <a:ea typeface="Arial"/>
                <a:cs typeface="Arial"/>
                <a:sym typeface="Arial"/>
              </a:defRPr>
            </a:lvl1pPr>
          </a:lstStyle>
          <a:p>
            <a:r>
              <a:t>“There is no place left for the soul, or even the self. Moral behavior has no real meaning…” </a:t>
            </a:r>
          </a:p>
        </p:txBody>
      </p:sp>
      <p:grpSp>
        <p:nvGrpSpPr>
          <p:cNvPr id="1850" name="Robinson.png"/>
          <p:cNvGrpSpPr/>
          <p:nvPr/>
        </p:nvGrpSpPr>
        <p:grpSpPr>
          <a:xfrm>
            <a:off x="6885346" y="228407"/>
            <a:ext cx="3008011" cy="3187893"/>
            <a:chOff x="0" y="0"/>
            <a:chExt cx="3008010" cy="3187892"/>
          </a:xfrm>
        </p:grpSpPr>
        <p:pic>
          <p:nvPicPr>
            <p:cNvPr id="1849" name="Robinson.png" descr="Robinson.png"/>
            <p:cNvPicPr>
              <a:picLocks noChangeAspect="1"/>
            </p:cNvPicPr>
            <p:nvPr/>
          </p:nvPicPr>
          <p:blipFill>
            <a:blip r:embed="rId3">
              <a:extLst/>
            </a:blip>
            <a:stretch>
              <a:fillRect/>
            </a:stretch>
          </p:blipFill>
          <p:spPr>
            <a:xfrm>
              <a:off x="101600" y="63500"/>
              <a:ext cx="2804811" cy="2921193"/>
            </a:xfrm>
            <a:prstGeom prst="rect">
              <a:avLst/>
            </a:prstGeom>
            <a:ln>
              <a:noFill/>
            </a:ln>
            <a:effectLst/>
          </p:spPr>
        </p:pic>
        <p:pic>
          <p:nvPicPr>
            <p:cNvPr id="1848" name="Robinson.png" descr="Robinson.png"/>
            <p:cNvPicPr>
              <a:picLocks/>
            </p:cNvPicPr>
            <p:nvPr/>
          </p:nvPicPr>
          <p:blipFill>
            <a:blip r:embed="rId4">
              <a:extLst/>
            </a:blip>
            <a:stretch>
              <a:fillRect/>
            </a:stretch>
          </p:blipFill>
          <p:spPr>
            <a:xfrm>
              <a:off x="0" y="0"/>
              <a:ext cx="3008011" cy="3187893"/>
            </a:xfrm>
            <a:prstGeom prst="rect">
              <a:avLst/>
            </a:prstGeom>
            <a:effectLst/>
          </p:spPr>
        </p:pic>
      </p:grpSp>
      <p:sp>
        <p:nvSpPr>
          <p:cNvPr id="1851" name="Marilynne Robinson"/>
          <p:cNvSpPr txBox="1"/>
          <p:nvPr/>
        </p:nvSpPr>
        <p:spPr>
          <a:xfrm>
            <a:off x="7210086" y="2779437"/>
            <a:ext cx="2358531" cy="3556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700" b="1"/>
            </a:lvl1pPr>
          </a:lstStyle>
          <a:p>
            <a:r>
              <a:t>Marilynne Robinson</a:t>
            </a:r>
          </a:p>
        </p:txBody>
      </p:sp>
      <p:sp>
        <p:nvSpPr>
          <p:cNvPr id="1852" name="“It is a thing that bears reflecting upon, how much was destroyed, when modern thought declared the Death of Adam.”"/>
          <p:cNvSpPr txBox="1"/>
          <p:nvPr/>
        </p:nvSpPr>
        <p:spPr>
          <a:xfrm>
            <a:off x="1027550" y="5533262"/>
            <a:ext cx="7818702" cy="1384952"/>
          </a:xfrm>
          <a:prstGeom prst="rect">
            <a:avLst/>
          </a:prstGeom>
          <a:ln w="381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36289">
              <a:defRPr sz="2900" b="1">
                <a:latin typeface="Arial"/>
                <a:ea typeface="Arial"/>
                <a:cs typeface="Arial"/>
                <a:sym typeface="Arial"/>
              </a:defRPr>
            </a:pPr>
            <a:r>
              <a:t>“It is a thing that bears reflecting upon, how much was destroyed, when modern thought declared </a:t>
            </a:r>
            <a:r>
              <a:rPr>
                <a:solidFill>
                  <a:srgbClr val="FFFC79"/>
                </a:solidFill>
              </a:rPr>
              <a:t>the Death of Adam</a:t>
            </a:r>
            <a:r>
              <a:t>.” </a:t>
            </a:r>
          </a:p>
        </p:txBody>
      </p:sp>
      <p:grpSp>
        <p:nvGrpSpPr>
          <p:cNvPr id="1855" name="Group"/>
          <p:cNvGrpSpPr/>
          <p:nvPr/>
        </p:nvGrpSpPr>
        <p:grpSpPr>
          <a:xfrm>
            <a:off x="625020" y="2276695"/>
            <a:ext cx="9272894" cy="2862195"/>
            <a:chOff x="0" y="0"/>
            <a:chExt cx="9272892" cy="2862194"/>
          </a:xfrm>
        </p:grpSpPr>
        <p:sp>
          <p:nvSpPr>
            <p:cNvPr id="1853" name="has recently been observed behaving shabbily in the state of nature.  Genesis tries to describe human exceptionalism, and Darwinism tries to discount it.”"/>
            <p:cNvSpPr txBox="1"/>
            <p:nvPr/>
          </p:nvSpPr>
          <p:spPr>
            <a:xfrm>
              <a:off x="5187" y="1590296"/>
              <a:ext cx="9267706" cy="12718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marR="457200" algn="l">
                <a:defRPr sz="2600" b="1">
                  <a:latin typeface="Arial"/>
                  <a:ea typeface="Arial"/>
                  <a:cs typeface="Arial"/>
                  <a:sym typeface="Arial"/>
                </a:defRPr>
              </a:pPr>
              <a:r>
                <a:t>has recently been observed behaving shabbily in the state of nature.  </a:t>
              </a:r>
              <a:r>
                <a:rPr>
                  <a:solidFill>
                    <a:srgbClr val="FFFB00"/>
                  </a:solidFill>
                </a:rPr>
                <a:t>Genesis tries to describe human exceptionalism, and Darwinism tries to discount it.</a:t>
              </a:r>
              <a:r>
                <a:t>”</a:t>
              </a:r>
            </a:p>
          </p:txBody>
        </p:sp>
        <p:sp>
          <p:nvSpPr>
            <p:cNvPr id="1854" name="“For old Adam, that near-angel whose name means Earth, Darwinists have substituted a creature who shares essential attributes with whatever beast"/>
            <p:cNvSpPr txBox="1"/>
            <p:nvPr/>
          </p:nvSpPr>
          <p:spPr>
            <a:xfrm>
              <a:off x="0" y="0"/>
              <a:ext cx="7240359" cy="16655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R="457200" algn="l">
                <a:defRPr sz="2600" b="1">
                  <a:latin typeface="Arial"/>
                  <a:ea typeface="Arial"/>
                  <a:cs typeface="Arial"/>
                  <a:sym typeface="Arial"/>
                </a:defRPr>
              </a:lvl1pPr>
            </a:lstStyle>
            <a:p>
              <a:r>
                <a:t>“For old Adam, that near-angel whose name means Earth, Darwinists have substituted a creature who shares essential attributes with whatever beast</a:t>
              </a:r>
            </a:p>
          </p:txBody>
        </p:sp>
      </p:gr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855"/>
                                        </p:tgtEl>
                                        <p:attrNameLst>
                                          <p:attrName>style.visibility</p:attrName>
                                        </p:attrNameLst>
                                      </p:cBhvr>
                                      <p:to>
                                        <p:strVal val="visible"/>
                                      </p:to>
                                    </p:set>
                                    <p:anim calcmode="lin" valueType="num">
                                      <p:cBhvr>
                                        <p:cTn id="7" dur="750" fill="hold"/>
                                        <p:tgtEl>
                                          <p:spTgt spid="1855"/>
                                        </p:tgtEl>
                                        <p:attrNameLst>
                                          <p:attrName>ppt_w</p:attrName>
                                        </p:attrNameLst>
                                      </p:cBhvr>
                                      <p:tavLst>
                                        <p:tav tm="0">
                                          <p:val>
                                            <p:fltVal val="0"/>
                                          </p:val>
                                        </p:tav>
                                        <p:tav tm="100000">
                                          <p:val>
                                            <p:strVal val="#ppt_w"/>
                                          </p:val>
                                        </p:tav>
                                      </p:tavLst>
                                    </p:anim>
                                    <p:anim calcmode="lin" valueType="num">
                                      <p:cBhvr>
                                        <p:cTn id="8" dur="750" fill="hold"/>
                                        <p:tgtEl>
                                          <p:spTgt spid="185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1852"/>
                                        </p:tgtEl>
                                        <p:attrNameLst>
                                          <p:attrName>style.visibility</p:attrName>
                                        </p:attrNameLst>
                                      </p:cBhvr>
                                      <p:to>
                                        <p:strVal val="visible"/>
                                      </p:to>
                                    </p:set>
                                    <p:anim calcmode="lin" valueType="num">
                                      <p:cBhvr>
                                        <p:cTn id="13" dur="1375" fill="hold"/>
                                        <p:tgtEl>
                                          <p:spTgt spid="1852"/>
                                        </p:tgtEl>
                                        <p:attrNameLst>
                                          <p:attrName>ppt_w</p:attrName>
                                        </p:attrNameLst>
                                      </p:cBhvr>
                                      <p:tavLst>
                                        <p:tav tm="0">
                                          <p:val>
                                            <p:fltVal val="0"/>
                                          </p:val>
                                        </p:tav>
                                        <p:tav tm="100000">
                                          <p:val>
                                            <p:strVal val="#ppt_w"/>
                                          </p:val>
                                        </p:tav>
                                      </p:tavLst>
                                    </p:anim>
                                    <p:anim calcmode="lin" valueType="num">
                                      <p:cBhvr>
                                        <p:cTn id="14" dur="1375" fill="hold"/>
                                        <p:tgtEl>
                                          <p:spTgt spid="185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2" grpId="2" animBg="1" advAuto="0"/>
      <p:bldP spid="1855" grpId="1"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9" name="“[Living things], including exalted beings like ourselves, arose from physical laws, from war of nature, famine, and death. This is the ‘grandeur” of which Darwin wrote.”"/>
          <p:cNvSpPr txBox="1"/>
          <p:nvPr/>
        </p:nvSpPr>
        <p:spPr>
          <a:xfrm>
            <a:off x="1255312" y="4927849"/>
            <a:ext cx="7136513" cy="16655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600" b="1">
                <a:latin typeface="Arial"/>
                <a:ea typeface="Arial"/>
                <a:cs typeface="Arial"/>
                <a:sym typeface="Arial"/>
              </a:defRPr>
            </a:pPr>
            <a:r>
              <a:rPr b="0"/>
              <a:t> </a:t>
            </a:r>
            <a:r>
              <a:t>“[Living things], including exalted beings like ourselves, arose from physical laws, from war of nature, famine, and death. This is the ‘grandeur” of which Darwin wrote.”</a:t>
            </a:r>
          </a:p>
        </p:txBody>
      </p:sp>
      <p:sp>
        <p:nvSpPr>
          <p:cNvPr id="1860" name="The Sea of Faith…"/>
          <p:cNvSpPr txBox="1"/>
          <p:nvPr/>
        </p:nvSpPr>
        <p:spPr>
          <a:xfrm>
            <a:off x="304340" y="969249"/>
            <a:ext cx="6044566" cy="29464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200" b="1" i="1">
                <a:latin typeface="Times"/>
                <a:ea typeface="Times"/>
                <a:cs typeface="Times"/>
                <a:sym typeface="Times"/>
              </a:defRPr>
            </a:pPr>
            <a:r>
              <a:t>The Sea of Faith</a:t>
            </a:r>
          </a:p>
          <a:p>
            <a:pPr algn="l">
              <a:defRPr sz="2200" b="1" i="1">
                <a:latin typeface="Times"/>
                <a:ea typeface="Times"/>
                <a:cs typeface="Times"/>
                <a:sym typeface="Times"/>
              </a:defRPr>
            </a:pPr>
            <a:r>
              <a:t>Was once, too, at the full, and round earth’s shore</a:t>
            </a:r>
          </a:p>
          <a:p>
            <a:pPr algn="l">
              <a:defRPr sz="2200" b="1" i="1">
                <a:latin typeface="Times"/>
                <a:ea typeface="Times"/>
                <a:cs typeface="Times"/>
                <a:sym typeface="Times"/>
              </a:defRPr>
            </a:pPr>
            <a:r>
              <a:t>Lay like the fields of a bright girdle furled.</a:t>
            </a:r>
          </a:p>
          <a:p>
            <a:pPr algn="l">
              <a:defRPr sz="2200" b="1" i="1">
                <a:latin typeface="Times"/>
                <a:ea typeface="Times"/>
                <a:cs typeface="Times"/>
                <a:sym typeface="Times"/>
              </a:defRPr>
            </a:pPr>
            <a:r>
              <a:t>But now I only hear</a:t>
            </a:r>
          </a:p>
          <a:p>
            <a:pPr algn="l">
              <a:defRPr sz="2200" b="1" i="1">
                <a:latin typeface="Times"/>
                <a:ea typeface="Times"/>
                <a:cs typeface="Times"/>
                <a:sym typeface="Times"/>
              </a:defRPr>
            </a:pPr>
            <a:r>
              <a:t>Its melancholy, long, withdrawing roar,</a:t>
            </a:r>
          </a:p>
          <a:p>
            <a:pPr algn="l">
              <a:defRPr sz="2200" b="1" i="1">
                <a:latin typeface="Times"/>
                <a:ea typeface="Times"/>
                <a:cs typeface="Times"/>
                <a:sym typeface="Times"/>
              </a:defRPr>
            </a:pPr>
            <a:r>
              <a:t>Retreating, to the breath</a:t>
            </a:r>
          </a:p>
          <a:p>
            <a:pPr algn="l">
              <a:defRPr sz="2200" b="1" i="1">
                <a:latin typeface="Times"/>
                <a:ea typeface="Times"/>
                <a:cs typeface="Times"/>
                <a:sym typeface="Times"/>
              </a:defRPr>
            </a:pPr>
            <a:r>
              <a:t>Of the night-wind, down the vast edges drear</a:t>
            </a:r>
          </a:p>
          <a:p>
            <a:pPr algn="l">
              <a:defRPr sz="2200" b="1" i="1">
                <a:latin typeface="Times"/>
                <a:ea typeface="Times"/>
                <a:cs typeface="Times"/>
                <a:sym typeface="Times"/>
              </a:defRPr>
            </a:pPr>
            <a:r>
              <a:t>And naked shingles of the world.</a:t>
            </a:r>
          </a:p>
        </p:txBody>
      </p:sp>
      <p:pic>
        <p:nvPicPr>
          <p:cNvPr id="1861" name="Screen Shot 2018-03-06 at 9.29.41 PM.png" descr="Screen Shot 2018-03-06 at 9.29.41 PM.png"/>
          <p:cNvPicPr>
            <a:picLocks noChangeAspect="1"/>
          </p:cNvPicPr>
          <p:nvPr/>
        </p:nvPicPr>
        <p:blipFill>
          <a:blip r:embed="rId2">
            <a:extLst/>
          </a:blip>
          <a:stretch>
            <a:fillRect/>
          </a:stretch>
        </p:blipFill>
        <p:spPr>
          <a:xfrm>
            <a:off x="6275482" y="496034"/>
            <a:ext cx="2667782" cy="4164132"/>
          </a:xfrm>
          <a:prstGeom prst="rect">
            <a:avLst/>
          </a:prstGeom>
          <a:ln w="12700">
            <a:miter lim="400000"/>
          </a:ln>
        </p:spPr>
      </p:pic>
      <p:grpSp>
        <p:nvGrpSpPr>
          <p:cNvPr id="1864" name="Screen Shot 2018-03-06 at 9.28.59 PM.png"/>
          <p:cNvGrpSpPr/>
          <p:nvPr/>
        </p:nvGrpSpPr>
        <p:grpSpPr>
          <a:xfrm>
            <a:off x="8013565" y="1230074"/>
            <a:ext cx="1934080" cy="2039701"/>
            <a:chOff x="0" y="0"/>
            <a:chExt cx="1934079" cy="2039700"/>
          </a:xfrm>
        </p:grpSpPr>
        <p:pic>
          <p:nvPicPr>
            <p:cNvPr id="1863" name="Screen Shot 2018-03-06 at 9.28.59 PM.png" descr="Screen Shot 2018-03-06 at 9.28.59 PM.png"/>
            <p:cNvPicPr>
              <a:picLocks noChangeAspect="1"/>
            </p:cNvPicPr>
            <p:nvPr/>
          </p:nvPicPr>
          <p:blipFill>
            <a:blip r:embed="rId3">
              <a:extLst/>
            </a:blip>
            <a:stretch>
              <a:fillRect/>
            </a:stretch>
          </p:blipFill>
          <p:spPr>
            <a:xfrm>
              <a:off x="76200" y="50800"/>
              <a:ext cx="1781680" cy="1836501"/>
            </a:xfrm>
            <a:prstGeom prst="rect">
              <a:avLst/>
            </a:prstGeom>
            <a:ln>
              <a:noFill/>
            </a:ln>
            <a:effectLst/>
          </p:spPr>
        </p:pic>
        <p:pic>
          <p:nvPicPr>
            <p:cNvPr id="1862" name="Screen Shot 2018-03-06 at 9.28.59 PM.png" descr="Screen Shot 2018-03-06 at 9.28.59 PM.png"/>
            <p:cNvPicPr>
              <a:picLocks/>
            </p:cNvPicPr>
            <p:nvPr/>
          </p:nvPicPr>
          <p:blipFill>
            <a:blip r:embed="rId4">
              <a:extLst/>
            </a:blip>
            <a:stretch>
              <a:fillRect/>
            </a:stretch>
          </p:blipFill>
          <p:spPr>
            <a:xfrm>
              <a:off x="0" y="0"/>
              <a:ext cx="1934080" cy="2039701"/>
            </a:xfrm>
            <a:prstGeom prst="rect">
              <a:avLst/>
            </a:prstGeom>
            <a:effectLst/>
          </p:spPr>
        </p:pic>
      </p:grpSp>
    </p:spTree>
  </p:cSld>
  <p:clrMapOvr>
    <a:masterClrMapping/>
  </p:clrMapOvr>
  <mc:AlternateContent xmlns:mc="http://schemas.openxmlformats.org/markup-compatibility/2006">
    <mc:Choice xmlns:p15="http://schemas.microsoft.com/office/powerpoint/2012/main" xmlns:a14="http://schemas.microsoft.com/office/drawing/2010/main" xmlns:m="http://schemas.openxmlformats.org/officeDocument/2006/math" xmlns="" Requires="p15">
      <p:transition xmlns:p14="http://schemas.microsoft.com/office/powerpoint/2010/main" spd="slow" advClick="1" p14:dur="1500">
        <p15:prstTrans prst="fallOver"/>
      </p:transition>
    </mc:Choice>
    <mc:Fallback>
      <p:transition xmlns:p14="http://schemas.microsoft.com/office/powerpoint/2010/mai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859"/>
                                        </p:tgtEl>
                                        <p:attrNameLst>
                                          <p:attrName>style.visibility</p:attrName>
                                        </p:attrNameLst>
                                      </p:cBhvr>
                                      <p:to>
                                        <p:strVal val="visible"/>
                                      </p:to>
                                    </p:set>
                                    <p:anim calcmode="lin" valueType="num">
                                      <p:cBhvr>
                                        <p:cTn id="7" dur="1375" fill="hold"/>
                                        <p:tgtEl>
                                          <p:spTgt spid="1859"/>
                                        </p:tgtEl>
                                        <p:attrNameLst>
                                          <p:attrName>ppt_w</p:attrName>
                                        </p:attrNameLst>
                                      </p:cBhvr>
                                      <p:tavLst>
                                        <p:tav tm="0">
                                          <p:val>
                                            <p:fltVal val="0"/>
                                          </p:val>
                                        </p:tav>
                                        <p:tav tm="100000">
                                          <p:val>
                                            <p:strVal val="#ppt_w"/>
                                          </p:val>
                                        </p:tav>
                                      </p:tavLst>
                                    </p:anim>
                                    <p:anim calcmode="lin" valueType="num">
                                      <p:cBhvr>
                                        <p:cTn id="8" dur="1375" fill="hold"/>
                                        <p:tgtEl>
                                          <p:spTgt spid="185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p:tmAbs val="0"/>
                                  </p:iterate>
                                  <p:childTnLst>
                                    <p:set>
                                      <p:cBhvr>
                                        <p:cTn id="12" fill="hold"/>
                                        <p:tgtEl>
                                          <p:spTgt spid="1860"/>
                                        </p:tgtEl>
                                        <p:attrNameLst>
                                          <p:attrName>style.visibility</p:attrName>
                                        </p:attrNameLst>
                                      </p:cBhvr>
                                      <p:to>
                                        <p:strVal val="visible"/>
                                      </p:to>
                                    </p:set>
                                    <p:anim calcmode="lin" valueType="num">
                                      <p:cBhvr>
                                        <p:cTn id="13" dur="1500" fill="hold"/>
                                        <p:tgtEl>
                                          <p:spTgt spid="1860"/>
                                        </p:tgtEl>
                                        <p:attrNameLst>
                                          <p:attrName>ppt_x</p:attrName>
                                        </p:attrNameLst>
                                      </p:cBhvr>
                                      <p:tavLst>
                                        <p:tav tm="0">
                                          <p:val>
                                            <p:strVal val="0-#ppt_w/2"/>
                                          </p:val>
                                        </p:tav>
                                        <p:tav tm="100000">
                                          <p:val>
                                            <p:strVal val="#ppt_x"/>
                                          </p:val>
                                        </p:tav>
                                      </p:tavLst>
                                    </p:anim>
                                    <p:anim calcmode="lin" valueType="num">
                                      <p:cBhvr>
                                        <p:cTn id="14" dur="1500" fill="hold"/>
                                        <p:tgtEl>
                                          <p:spTgt spid="18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9" grpId="1" animBg="1" advAuto="0"/>
      <p:bldP spid="1860" grpId="2"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6" name="haeckel-tree-Fig-3-1.gif" descr="haeckel-tree-Fig-3-1.gif"/>
          <p:cNvPicPr>
            <a:picLocks noChangeAspect="1"/>
          </p:cNvPicPr>
          <p:nvPr/>
        </p:nvPicPr>
        <p:blipFill>
          <a:blip r:embed="rId2">
            <a:extLst/>
          </a:blip>
          <a:stretch>
            <a:fillRect/>
          </a:stretch>
        </p:blipFill>
        <p:spPr>
          <a:xfrm>
            <a:off x="3142849" y="60137"/>
            <a:ext cx="3874302" cy="6304803"/>
          </a:xfrm>
          <a:prstGeom prst="rect">
            <a:avLst/>
          </a:prstGeom>
          <a:ln w="12700">
            <a:miter lim="400000"/>
          </a:ln>
        </p:spPr>
      </p:pic>
      <p:sp>
        <p:nvSpPr>
          <p:cNvPr id="1867" name="A 19th Century view of Evolution put Humans at the pinnacle of the tree of life."/>
          <p:cNvSpPr txBox="1"/>
          <p:nvPr/>
        </p:nvSpPr>
        <p:spPr>
          <a:xfrm>
            <a:off x="1661380" y="6440931"/>
            <a:ext cx="6837240" cy="9542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20000"/>
              </a:lnSpc>
              <a:defRPr sz="2700" b="1">
                <a:latin typeface="Arial"/>
                <a:ea typeface="Arial"/>
                <a:cs typeface="Arial"/>
                <a:sym typeface="Arial"/>
              </a:defRPr>
            </a:lvl1pPr>
          </a:lstStyle>
          <a:p>
            <a:r>
              <a:t>A 19th Century view of Evolution put Humans at the pinnacle of the tree of life.</a:t>
            </a:r>
          </a:p>
        </p:txBody>
      </p:sp>
      <p:sp>
        <p:nvSpPr>
          <p:cNvPr id="1868" name="Line"/>
          <p:cNvSpPr/>
          <p:nvPr/>
        </p:nvSpPr>
        <p:spPr>
          <a:xfrm flipH="1" flipV="1">
            <a:off x="5492645" y="545563"/>
            <a:ext cx="2189961" cy="1"/>
          </a:xfrm>
          <a:prstGeom prst="line">
            <a:avLst/>
          </a:prstGeom>
          <a:ln w="76200">
            <a:solidFill>
              <a:srgbClr val="FF2600"/>
            </a:solidFill>
            <a:miter lim="400000"/>
            <a:tailEnd type="triangle"/>
          </a:ln>
        </p:spPr>
        <p:txBody>
          <a:bodyPr lIns="50800" tIns="50800" rIns="50800" bIns="50800" anchor="ctr"/>
          <a:lstStyle/>
          <a:p>
            <a:pPr>
              <a:defRPr sz="2200">
                <a:effectLst>
                  <a:outerShdw blurRad="38100" dist="12700" dir="5400000" rotWithShape="0">
                    <a:srgbClr val="000000">
                      <a:alpha val="50000"/>
                    </a:srgbClr>
                  </a:outerShdw>
                </a:effectLst>
              </a:defRPr>
            </a:pPr>
            <a:endParaRPr/>
          </a:p>
        </p:txBody>
      </p:sp>
      <p:grpSp>
        <p:nvGrpSpPr>
          <p:cNvPr id="1871" name="Group"/>
          <p:cNvGrpSpPr/>
          <p:nvPr/>
        </p:nvGrpSpPr>
        <p:grpSpPr>
          <a:xfrm>
            <a:off x="885560" y="61207"/>
            <a:ext cx="8388880" cy="7165240"/>
            <a:chOff x="0" y="0"/>
            <a:chExt cx="8388878" cy="7165238"/>
          </a:xfrm>
        </p:grpSpPr>
        <p:pic>
          <p:nvPicPr>
            <p:cNvPr id="1869" name="Screen Shot 2019-07-24 at 2.38.16 PM.png" descr="Screen Shot 2019-07-24 at 2.38.16 PM.png"/>
            <p:cNvPicPr>
              <a:picLocks noChangeAspect="1"/>
            </p:cNvPicPr>
            <p:nvPr/>
          </p:nvPicPr>
          <p:blipFill>
            <a:blip r:embed="rId3">
              <a:extLst/>
            </a:blip>
            <a:stretch>
              <a:fillRect/>
            </a:stretch>
          </p:blipFill>
          <p:spPr>
            <a:xfrm>
              <a:off x="586806" y="0"/>
              <a:ext cx="7055333" cy="6361210"/>
            </a:xfrm>
            <a:prstGeom prst="rect">
              <a:avLst/>
            </a:prstGeom>
            <a:ln w="12700" cap="flat">
              <a:noFill/>
              <a:miter lim="400000"/>
            </a:ln>
            <a:effectLst/>
          </p:spPr>
        </p:pic>
        <p:sp>
          <p:nvSpPr>
            <p:cNvPr id="1870" name="Today, we view Evolution differently."/>
            <p:cNvSpPr txBox="1"/>
            <p:nvPr/>
          </p:nvSpPr>
          <p:spPr>
            <a:xfrm>
              <a:off x="0" y="6607033"/>
              <a:ext cx="8388879" cy="5582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nSpc>
                  <a:spcPct val="120000"/>
                </a:lnSpc>
                <a:defRPr b="1">
                  <a:latin typeface="Arial"/>
                  <a:ea typeface="Arial"/>
                  <a:cs typeface="Arial"/>
                  <a:sym typeface="Arial"/>
                </a:defRPr>
              </a:lvl1pPr>
            </a:lstStyle>
            <a:p>
              <a:r>
                <a:t>Today, we view Evolution differently. </a:t>
              </a:r>
            </a:p>
          </p:txBody>
        </p:sp>
      </p:gr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2" fill="hold" grpId="1" nodeType="clickEffect">
                                  <p:stCondLst>
                                    <p:cond delay="0"/>
                                  </p:stCondLst>
                                  <p:iterate>
                                    <p:tmAbs val="0"/>
                                  </p:iterate>
                                  <p:childTnLst>
                                    <p:set>
                                      <p:cBhvr>
                                        <p:cTn id="6" fill="hold"/>
                                        <p:tgtEl>
                                          <p:spTgt spid="1868"/>
                                        </p:tgtEl>
                                        <p:attrNameLst>
                                          <p:attrName>style.visibility</p:attrName>
                                        </p:attrNameLst>
                                      </p:cBhvr>
                                      <p:to>
                                        <p:strVal val="visible"/>
                                      </p:to>
                                    </p:set>
                                    <p:animEffect transition="in" filter="wipe(right)">
                                      <p:cBhvr>
                                        <p:cTn id="7" dur="1000"/>
                                        <p:tgtEl>
                                          <p:spTgt spid="186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fill="hold" grpId="2" nodeType="clickEffect">
                                  <p:stCondLst>
                                    <p:cond delay="0"/>
                                  </p:stCondLst>
                                  <p:iterate>
                                    <p:tmAbs val="0"/>
                                  </p:iterate>
                                  <p:childTnLst>
                                    <p:animEffect transition="out" filter="dissolve">
                                      <p:cBhvr>
                                        <p:cTn id="11" dur="1000" fill="hold"/>
                                        <p:tgtEl>
                                          <p:spTgt spid="1867"/>
                                        </p:tgtEl>
                                      </p:cBhvr>
                                    </p:animEffect>
                                    <p:set>
                                      <p:cBhvr>
                                        <p:cTn id="12" fill="hold">
                                          <p:stCondLst>
                                            <p:cond delay="999"/>
                                          </p:stCondLst>
                                        </p:cTn>
                                        <p:tgtEl>
                                          <p:spTgt spid="1867"/>
                                        </p:tgtEl>
                                        <p:attrNameLst>
                                          <p:attrName>style.visibility</p:attrName>
                                        </p:attrNameLst>
                                      </p:cBhvr>
                                      <p:to>
                                        <p:strVal val="hidden"/>
                                      </p:to>
                                    </p:set>
                                  </p:childTnLst>
                                </p:cTn>
                              </p:par>
                            </p:childTnLst>
                          </p:cTn>
                        </p:par>
                        <p:par>
                          <p:cTn id="13" fill="hold">
                            <p:stCondLst>
                              <p:cond delay="1000"/>
                            </p:stCondLst>
                            <p:childTnLst>
                              <p:par>
                                <p:cTn id="14" presetID="2" presetClass="entr" presetSubtype="2" fill="hold" grpId="3" nodeType="afterEffect">
                                  <p:stCondLst>
                                    <p:cond delay="0"/>
                                  </p:stCondLst>
                                  <p:iterate>
                                    <p:tmAbs val="0"/>
                                  </p:iterate>
                                  <p:childTnLst>
                                    <p:set>
                                      <p:cBhvr>
                                        <p:cTn id="15" fill="hold"/>
                                        <p:tgtEl>
                                          <p:spTgt spid="1871"/>
                                        </p:tgtEl>
                                        <p:attrNameLst>
                                          <p:attrName>style.visibility</p:attrName>
                                        </p:attrNameLst>
                                      </p:cBhvr>
                                      <p:to>
                                        <p:strVal val="visible"/>
                                      </p:to>
                                    </p:set>
                                    <p:anim calcmode="lin" valueType="num">
                                      <p:cBhvr>
                                        <p:cTn id="16" dur="1000" fill="hold"/>
                                        <p:tgtEl>
                                          <p:spTgt spid="1871"/>
                                        </p:tgtEl>
                                        <p:attrNameLst>
                                          <p:attrName>ppt_x</p:attrName>
                                        </p:attrNameLst>
                                      </p:cBhvr>
                                      <p:tavLst>
                                        <p:tav tm="0">
                                          <p:val>
                                            <p:strVal val="1+#ppt_w/2"/>
                                          </p:val>
                                        </p:tav>
                                        <p:tav tm="100000">
                                          <p:val>
                                            <p:strVal val="#ppt_x"/>
                                          </p:val>
                                        </p:tav>
                                      </p:tavLst>
                                    </p:anim>
                                    <p:anim calcmode="lin" valueType="num">
                                      <p:cBhvr>
                                        <p:cTn id="17" dur="1000" fill="hold"/>
                                        <p:tgtEl>
                                          <p:spTgt spid="18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7" grpId="2" animBg="1" advAuto="0"/>
      <p:bldP spid="1868" grpId="1" animBg="1" advAuto="0"/>
      <p:bldP spid="1871" grpId="3"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 name="“There never was an ‘ascent of man,’ no matter how desperately we might wish there to be. We are merely a shivering twig that is the last vestige of a richer family tree. Foolishly, we have taken our isolation to mean that we are the true victors in life’s relentless race.”"/>
          <p:cNvSpPr txBox="1"/>
          <p:nvPr/>
        </p:nvSpPr>
        <p:spPr>
          <a:xfrm>
            <a:off x="1130011" y="4253874"/>
            <a:ext cx="8265340" cy="2528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R="55109" algn="l">
              <a:defRPr sz="2800" b="1">
                <a:latin typeface="Arial"/>
                <a:ea typeface="Arial"/>
                <a:cs typeface="Arial"/>
                <a:sym typeface="Arial"/>
              </a:defRPr>
            </a:lvl1pPr>
          </a:lstStyle>
          <a:p>
            <a:r>
              <a:t>  “There never was an ‘ascent of man,’ no matter how desperately we might wish there to be. We are merely a shivering twig that is the last vestige of a richer family tree. Foolishly, we have taken our isolation to mean that we are the true victors in life’s relentless race.”</a:t>
            </a:r>
          </a:p>
        </p:txBody>
      </p:sp>
      <p:pic>
        <p:nvPicPr>
          <p:cNvPr id="1874" name="1.jpg" descr="1.jpg"/>
          <p:cNvPicPr>
            <a:picLocks noChangeAspect="1"/>
          </p:cNvPicPr>
          <p:nvPr/>
        </p:nvPicPr>
        <p:blipFill>
          <a:blip r:embed="rId2">
            <a:extLst/>
          </a:blip>
          <a:stretch>
            <a:fillRect/>
          </a:stretch>
        </p:blipFill>
        <p:spPr>
          <a:xfrm>
            <a:off x="1027595" y="194580"/>
            <a:ext cx="2362201" cy="3543301"/>
          </a:xfrm>
          <a:prstGeom prst="rect">
            <a:avLst/>
          </a:prstGeom>
          <a:ln w="12700">
            <a:miter lim="400000"/>
          </a:ln>
        </p:spPr>
      </p:pic>
      <p:sp>
        <p:nvSpPr>
          <p:cNvPr id="1875" name="Brian Switek"/>
          <p:cNvSpPr txBox="1"/>
          <p:nvPr/>
        </p:nvSpPr>
        <p:spPr>
          <a:xfrm>
            <a:off x="1160623" y="3122822"/>
            <a:ext cx="2096146" cy="4844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R="55109" algn="l">
              <a:defRPr sz="2600" b="1">
                <a:latin typeface="Arial"/>
                <a:ea typeface="Arial"/>
                <a:cs typeface="Arial"/>
                <a:sym typeface="Arial"/>
              </a:defRPr>
            </a:lvl1pPr>
          </a:lstStyle>
          <a:p>
            <a:r>
              <a:t>Brian Switek</a:t>
            </a:r>
          </a:p>
        </p:txBody>
      </p:sp>
      <p:pic>
        <p:nvPicPr>
          <p:cNvPr id="1876" name="Screen Shot 2018-03-07 at 1.36.36 PM.png" descr="Screen Shot 2018-03-07 at 1.36.36 PM.png"/>
          <p:cNvPicPr>
            <a:picLocks noChangeAspect="1"/>
          </p:cNvPicPr>
          <p:nvPr/>
        </p:nvPicPr>
        <p:blipFill>
          <a:blip r:embed="rId3">
            <a:extLst/>
          </a:blip>
          <a:stretch>
            <a:fillRect/>
          </a:stretch>
        </p:blipFill>
        <p:spPr>
          <a:xfrm>
            <a:off x="5003329" y="361736"/>
            <a:ext cx="3678841" cy="320898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push/>
      </p:transition>
    </mc:Choice>
    <mc:Fallback xmlns:a14="http://schemas.microsoft.com/office/drawing/2010/main" xmlns:m="http://schemas.openxmlformats.org/officeDocument/2006/math"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8" name="We humans “aren’t any more special to the universe than a sea slug.”"/>
          <p:cNvSpPr txBox="1"/>
          <p:nvPr/>
        </p:nvSpPr>
        <p:spPr>
          <a:xfrm>
            <a:off x="4441731" y="1276849"/>
            <a:ext cx="5127555" cy="13091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R="55109">
              <a:defRPr sz="2800" b="1">
                <a:latin typeface="Arial"/>
                <a:ea typeface="Arial"/>
                <a:cs typeface="Arial"/>
                <a:sym typeface="Arial"/>
              </a:defRPr>
            </a:lvl1pPr>
          </a:lstStyle>
          <a:p>
            <a:r>
              <a:t>We humans “aren’t any more special to the universe than a sea slug.”</a:t>
            </a:r>
          </a:p>
        </p:txBody>
      </p:sp>
      <p:pic>
        <p:nvPicPr>
          <p:cNvPr id="1879" name="Screen Shot 2018-03-07 at 1.37.54 PM.png" descr="Screen Shot 2018-03-07 at 1.37.54 PM.png"/>
          <p:cNvPicPr>
            <a:picLocks noChangeAspect="1"/>
          </p:cNvPicPr>
          <p:nvPr/>
        </p:nvPicPr>
        <p:blipFill>
          <a:blip r:embed="rId2">
            <a:extLst/>
          </a:blip>
          <a:stretch>
            <a:fillRect/>
          </a:stretch>
        </p:blipFill>
        <p:spPr>
          <a:xfrm>
            <a:off x="1176529" y="776"/>
            <a:ext cx="3003244" cy="3861313"/>
          </a:xfrm>
          <a:prstGeom prst="rect">
            <a:avLst/>
          </a:prstGeom>
          <a:ln w="12700">
            <a:miter lim="400000"/>
          </a:ln>
        </p:spPr>
      </p:pic>
      <p:sp>
        <p:nvSpPr>
          <p:cNvPr id="1880" name="PZ Myers"/>
          <p:cNvSpPr txBox="1"/>
          <p:nvPr/>
        </p:nvSpPr>
        <p:spPr>
          <a:xfrm>
            <a:off x="1630078" y="3196445"/>
            <a:ext cx="1582466" cy="4844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R="55109" algn="l">
              <a:defRPr sz="2600" b="1">
                <a:latin typeface="Arial"/>
                <a:ea typeface="Arial"/>
                <a:cs typeface="Arial"/>
                <a:sym typeface="Arial"/>
              </a:defRPr>
            </a:lvl1pPr>
          </a:lstStyle>
          <a:p>
            <a:r>
              <a:t>PZ Myers</a:t>
            </a:r>
          </a:p>
        </p:txBody>
      </p:sp>
      <p:pic>
        <p:nvPicPr>
          <p:cNvPr id="1881" name="4.jpg" descr="4.jpg"/>
          <p:cNvPicPr>
            <a:picLocks noChangeAspect="1"/>
          </p:cNvPicPr>
          <p:nvPr/>
        </p:nvPicPr>
        <p:blipFill>
          <a:blip r:embed="rId3">
            <a:extLst/>
          </a:blip>
          <a:stretch>
            <a:fillRect/>
          </a:stretch>
        </p:blipFill>
        <p:spPr>
          <a:xfrm>
            <a:off x="2180718" y="4276771"/>
            <a:ext cx="3810001" cy="2661921"/>
          </a:xfrm>
          <a:prstGeom prst="rect">
            <a:avLst/>
          </a:prstGeom>
          <a:ln w="12700">
            <a:miter lim="400000"/>
          </a:ln>
        </p:spPr>
      </p:pic>
      <p:pic>
        <p:nvPicPr>
          <p:cNvPr id="1882" name="3.png" descr="3.png"/>
          <p:cNvPicPr>
            <a:picLocks noChangeAspect="1"/>
          </p:cNvPicPr>
          <p:nvPr/>
        </p:nvPicPr>
        <p:blipFill>
          <a:blip r:embed="rId4">
            <a:extLst/>
          </a:blip>
          <a:stretch>
            <a:fillRect/>
          </a:stretch>
        </p:blipFill>
        <p:spPr>
          <a:xfrm>
            <a:off x="5460447" y="3239036"/>
            <a:ext cx="3810001" cy="244034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14:prism/>
      </p:transition>
    </mc:Choice>
    <mc:Fallback xmlns:a14="http://schemas.microsoft.com/office/drawing/2010/main" xmlns:m="http://schemas.openxmlformats.org/officeDocument/2006/math"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 name="“If we look at our species without letting ourselves be blinded by the technological advances of the last few millennia, we see a creature of flesh and blood with a brain that, albeit three times larger than that of a chimpanzee, does not contain any new parts. Our intellect may be superior, but we have no basic wants or needs that cannot also be observed in our close relatives.”"/>
          <p:cNvSpPr txBox="1"/>
          <p:nvPr/>
        </p:nvSpPr>
        <p:spPr>
          <a:xfrm>
            <a:off x="629777" y="3889007"/>
            <a:ext cx="8608196" cy="25808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400" b="1">
                <a:latin typeface="Arial"/>
                <a:ea typeface="Arial"/>
                <a:cs typeface="Arial"/>
                <a:sym typeface="Arial"/>
              </a:defRPr>
            </a:lvl1pPr>
          </a:lstStyle>
          <a:p>
            <a:r>
              <a:t>  “If we look at our species without letting ourselves be blinded by the technological advances of the last few millennia, we see a creature of flesh and blood with a brain that, albeit three times larger than that of a chimpanzee, does not contain any new parts. Our intellect may be superior, but we have no basic wants or needs that cannot also be observed in our close relatives.”</a:t>
            </a:r>
          </a:p>
        </p:txBody>
      </p:sp>
      <p:pic>
        <p:nvPicPr>
          <p:cNvPr id="1885" name="Screen Shot 2018-04-04 at 9.57.37 PM.png" descr="Screen Shot 2018-04-04 at 9.57.37 PM.png"/>
          <p:cNvPicPr>
            <a:picLocks noChangeAspect="1"/>
          </p:cNvPicPr>
          <p:nvPr/>
        </p:nvPicPr>
        <p:blipFill>
          <a:blip r:embed="rId2">
            <a:extLst/>
          </a:blip>
          <a:stretch>
            <a:fillRect/>
          </a:stretch>
        </p:blipFill>
        <p:spPr>
          <a:xfrm>
            <a:off x="582037" y="232222"/>
            <a:ext cx="5297294" cy="3085327"/>
          </a:xfrm>
          <a:prstGeom prst="rect">
            <a:avLst/>
          </a:prstGeom>
          <a:ln w="12700">
            <a:miter lim="400000"/>
          </a:ln>
        </p:spPr>
      </p:pic>
      <p:pic>
        <p:nvPicPr>
          <p:cNvPr id="1886" name="Screen Shot 2018-04-04 at 9.58.31 PM.png" descr="Screen Shot 2018-04-04 at 9.58.31 PM.png"/>
          <p:cNvPicPr>
            <a:picLocks noChangeAspect="1"/>
          </p:cNvPicPr>
          <p:nvPr/>
        </p:nvPicPr>
        <p:blipFill>
          <a:blip r:embed="rId3">
            <a:extLst/>
          </a:blip>
          <a:stretch>
            <a:fillRect/>
          </a:stretch>
        </p:blipFill>
        <p:spPr>
          <a:xfrm>
            <a:off x="6357878" y="232222"/>
            <a:ext cx="2068338" cy="3085327"/>
          </a:xfrm>
          <a:prstGeom prst="rect">
            <a:avLst/>
          </a:prstGeom>
          <a:ln w="12700">
            <a:miter lim="400000"/>
          </a:ln>
        </p:spPr>
      </p:pic>
      <p:sp>
        <p:nvSpPr>
          <p:cNvPr id="1887" name="Frans de Waal"/>
          <p:cNvSpPr txBox="1"/>
          <p:nvPr/>
        </p:nvSpPr>
        <p:spPr>
          <a:xfrm>
            <a:off x="1134860" y="2782250"/>
            <a:ext cx="2261509" cy="4064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100" b="1"/>
            </a:lvl1pPr>
          </a:lstStyle>
          <a:p>
            <a:r>
              <a:t>Frans de Waal</a:t>
            </a:r>
          </a:p>
        </p:txBody>
      </p:sp>
    </p:spTree>
  </p:cSld>
  <p:clrMapOvr>
    <a:masterClrMapping/>
  </p:clrMapOvr>
  <mc:AlternateContent xmlns:mc="http://schemas.openxmlformats.org/markup-compatibility/2006" xmlns:p14="http://schemas.microsoft.com/office/powerpoint/2010/main">
    <mc:Choice Requires="p14">
      <p:transition spd="slow" p14:dur="1500">
        <p14:prism/>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884"/>
                                        </p:tgtEl>
                                        <p:attrNameLst>
                                          <p:attrName>style.visibility</p:attrName>
                                        </p:attrNameLst>
                                      </p:cBhvr>
                                      <p:to>
                                        <p:strVal val="visible"/>
                                      </p:to>
                                    </p:set>
                                    <p:anim calcmode="lin" valueType="num">
                                      <p:cBhvr>
                                        <p:cTn id="7" dur="750" fill="hold"/>
                                        <p:tgtEl>
                                          <p:spTgt spid="1884"/>
                                        </p:tgtEl>
                                        <p:attrNameLst>
                                          <p:attrName>ppt_w</p:attrName>
                                        </p:attrNameLst>
                                      </p:cBhvr>
                                      <p:tavLst>
                                        <p:tav tm="0">
                                          <p:val>
                                            <p:fltVal val="0"/>
                                          </p:val>
                                        </p:tav>
                                        <p:tav tm="100000">
                                          <p:val>
                                            <p:strVal val="#ppt_w"/>
                                          </p:val>
                                        </p:tav>
                                      </p:tavLst>
                                    </p:anim>
                                    <p:anim calcmode="lin" valueType="num">
                                      <p:cBhvr>
                                        <p:cTn id="8" dur="750" fill="hold"/>
                                        <p:tgtEl>
                                          <p:spTgt spid="18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0" name="4.jpg" descr="4.jpg"/>
          <p:cNvPicPr>
            <a:picLocks noChangeAspect="1"/>
          </p:cNvPicPr>
          <p:nvPr/>
        </p:nvPicPr>
        <p:blipFill>
          <a:blip r:embed="rId2">
            <a:extLst/>
          </a:blip>
          <a:stretch>
            <a:fillRect/>
          </a:stretch>
        </p:blipFill>
        <p:spPr>
          <a:xfrm>
            <a:off x="1204529" y="7876148"/>
            <a:ext cx="7750942" cy="4891706"/>
          </a:xfrm>
          <a:prstGeom prst="rect">
            <a:avLst/>
          </a:prstGeom>
          <a:ln w="12700">
            <a:miter lim="400000"/>
          </a:ln>
        </p:spPr>
      </p:pic>
      <p:sp>
        <p:nvSpPr>
          <p:cNvPr id="1531" name="Glyptodon (~2000 kg)"/>
          <p:cNvSpPr txBox="1"/>
          <p:nvPr/>
        </p:nvSpPr>
        <p:spPr>
          <a:xfrm>
            <a:off x="609064" y="4582352"/>
            <a:ext cx="2287787" cy="1066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pPr>
            <a:r>
              <a:t>Glyptodon</a:t>
            </a:r>
            <a:br/>
            <a:r>
              <a:t>(~2000 kg)</a:t>
            </a:r>
          </a:p>
        </p:txBody>
      </p:sp>
      <p:pic>
        <p:nvPicPr>
          <p:cNvPr id="1532" name="Screen Shot 2019-07-22 at 10.18.20 AM.png" descr="Screen Shot 2019-07-22 at 10.18.20 AM.png"/>
          <p:cNvPicPr>
            <a:picLocks noChangeAspect="1"/>
          </p:cNvPicPr>
          <p:nvPr/>
        </p:nvPicPr>
        <p:blipFill>
          <a:blip r:embed="rId3">
            <a:extLst/>
          </a:blip>
          <a:stretch>
            <a:fillRect/>
          </a:stretch>
        </p:blipFill>
        <p:spPr>
          <a:xfrm>
            <a:off x="3250037" y="3888078"/>
            <a:ext cx="6350001" cy="3119461"/>
          </a:xfrm>
          <a:prstGeom prst="rect">
            <a:avLst/>
          </a:prstGeom>
          <a:ln w="12700">
            <a:miter lim="400000"/>
          </a:ln>
        </p:spPr>
      </p:pic>
      <p:pic>
        <p:nvPicPr>
          <p:cNvPr id="1533" name="Screen Shot 2019-07-22 at 10.18.12 AM.png" descr="Screen Shot 2019-07-22 at 10.18.12 AM.png"/>
          <p:cNvPicPr>
            <a:picLocks noChangeAspect="1"/>
          </p:cNvPicPr>
          <p:nvPr/>
        </p:nvPicPr>
        <p:blipFill>
          <a:blip r:embed="rId4">
            <a:extLst/>
          </a:blip>
          <a:stretch>
            <a:fillRect/>
          </a:stretch>
        </p:blipFill>
        <p:spPr>
          <a:xfrm>
            <a:off x="3411023" y="505048"/>
            <a:ext cx="6350001" cy="3241984"/>
          </a:xfrm>
          <a:prstGeom prst="rect">
            <a:avLst/>
          </a:prstGeom>
          <a:ln w="12700">
            <a:miter lim="400000"/>
          </a:ln>
        </p:spPr>
      </p:pic>
      <p:sp>
        <p:nvSpPr>
          <p:cNvPr id="1534" name="Armadillo…"/>
          <p:cNvSpPr txBox="1"/>
          <p:nvPr/>
        </p:nvSpPr>
        <p:spPr>
          <a:xfrm>
            <a:off x="605492" y="1449541"/>
            <a:ext cx="2294931" cy="1066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pPr>
            <a:r>
              <a:t>Armadillo</a:t>
            </a:r>
          </a:p>
          <a:p>
            <a:pPr>
              <a:defRPr b="1"/>
            </a:pPr>
            <a:r>
              <a:t>(~45 kg)</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slow" advClick="1" p14:dur="2000">
        <p15:prstTrans prst="peelOff" invX="1"/>
      </p:transition>
    </mc:Choice>
    <mc:Choice Requires="p14">
      <p:transition spd="slow" p14:dur="2000">
        <p:wip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532"/>
                                        </p:tgtEl>
                                        <p:attrNameLst>
                                          <p:attrName>style.visibility</p:attrName>
                                        </p:attrNameLst>
                                      </p:cBhvr>
                                      <p:to>
                                        <p:strVal val="visible"/>
                                      </p:to>
                                    </p:set>
                                    <p:anim calcmode="lin" valueType="num">
                                      <p:cBhvr>
                                        <p:cTn id="7" dur="750" fill="hold"/>
                                        <p:tgtEl>
                                          <p:spTgt spid="1532"/>
                                        </p:tgtEl>
                                        <p:attrNameLst>
                                          <p:attrName>ppt_w</p:attrName>
                                        </p:attrNameLst>
                                      </p:cBhvr>
                                      <p:tavLst>
                                        <p:tav tm="0">
                                          <p:val>
                                            <p:fltVal val="0"/>
                                          </p:val>
                                        </p:tav>
                                        <p:tav tm="100000">
                                          <p:val>
                                            <p:strVal val="#ppt_w"/>
                                          </p:val>
                                        </p:tav>
                                      </p:tavLst>
                                    </p:anim>
                                    <p:anim calcmode="lin" valueType="num">
                                      <p:cBhvr>
                                        <p:cTn id="8" dur="750" fill="hold"/>
                                        <p:tgtEl>
                                          <p:spTgt spid="153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1531"/>
                                        </p:tgtEl>
                                        <p:attrNameLst>
                                          <p:attrName>style.visibility</p:attrName>
                                        </p:attrNameLst>
                                      </p:cBhvr>
                                      <p:to>
                                        <p:strVal val="visible"/>
                                      </p:to>
                                    </p:set>
                                    <p:anim calcmode="lin" valueType="num">
                                      <p:cBhvr>
                                        <p:cTn id="13" dur="750" fill="hold"/>
                                        <p:tgtEl>
                                          <p:spTgt spid="1531"/>
                                        </p:tgtEl>
                                        <p:attrNameLst>
                                          <p:attrName>ppt_w</p:attrName>
                                        </p:attrNameLst>
                                      </p:cBhvr>
                                      <p:tavLst>
                                        <p:tav tm="0">
                                          <p:val>
                                            <p:fltVal val="0"/>
                                          </p:val>
                                        </p:tav>
                                        <p:tav tm="100000">
                                          <p:val>
                                            <p:strVal val="#ppt_w"/>
                                          </p:val>
                                        </p:tav>
                                      </p:tavLst>
                                    </p:anim>
                                    <p:anim calcmode="lin" valueType="num">
                                      <p:cBhvr>
                                        <p:cTn id="14" dur="750" fill="hold"/>
                                        <p:tgtEl>
                                          <p:spTgt spid="153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1" grpId="2" animBg="1" advAuto="0"/>
      <p:bldP spid="1532" grpId="1" animBg="1" advAuto="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89" name="Crows &amp; Chimpanzees - Tool Use.…"/>
          <p:cNvSpPr txBox="1"/>
          <p:nvPr/>
        </p:nvSpPr>
        <p:spPr>
          <a:xfrm>
            <a:off x="672113" y="789274"/>
            <a:ext cx="5969093" cy="37475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800" b="1">
                <a:latin typeface="Arial"/>
                <a:ea typeface="Arial"/>
                <a:cs typeface="Arial"/>
                <a:sym typeface="Arial"/>
              </a:defRPr>
            </a:pPr>
            <a:r>
              <a:t>Crows &amp; Chimpanzees - Tool Use.</a:t>
            </a:r>
          </a:p>
          <a:p>
            <a:pPr algn="l">
              <a:defRPr sz="2800" b="1">
                <a:latin typeface="Arial"/>
                <a:ea typeface="Arial"/>
                <a:cs typeface="Arial"/>
                <a:sym typeface="Arial"/>
              </a:defRPr>
            </a:pPr>
            <a:endParaRPr/>
          </a:p>
          <a:p>
            <a:pPr algn="l">
              <a:defRPr sz="2800" b="1">
                <a:latin typeface="Arial"/>
                <a:ea typeface="Arial"/>
                <a:cs typeface="Arial"/>
                <a:sym typeface="Arial"/>
              </a:defRPr>
            </a:pPr>
            <a:r>
              <a:t>Trout - Social Cooperation.</a:t>
            </a:r>
          </a:p>
          <a:p>
            <a:pPr algn="l">
              <a:defRPr sz="2800" b="1">
                <a:latin typeface="Arial"/>
                <a:ea typeface="Arial"/>
                <a:cs typeface="Arial"/>
                <a:sym typeface="Arial"/>
              </a:defRPr>
            </a:pPr>
            <a:endParaRPr/>
          </a:p>
          <a:p>
            <a:pPr algn="l">
              <a:defRPr sz="2800" b="1">
                <a:latin typeface="Arial"/>
                <a:ea typeface="Arial"/>
                <a:cs typeface="Arial"/>
                <a:sym typeface="Arial"/>
              </a:defRPr>
            </a:pPr>
            <a:r>
              <a:t>Squirrels - Geospatial Navigation.</a:t>
            </a:r>
          </a:p>
          <a:p>
            <a:pPr algn="l">
              <a:defRPr sz="2800" b="1">
                <a:latin typeface="Arial"/>
                <a:ea typeface="Arial"/>
                <a:cs typeface="Arial"/>
                <a:sym typeface="Arial"/>
              </a:defRPr>
            </a:pPr>
            <a:endParaRPr/>
          </a:p>
          <a:p>
            <a:pPr algn="l">
              <a:defRPr sz="2800" b="1">
                <a:latin typeface="Arial"/>
                <a:ea typeface="Arial"/>
                <a:cs typeface="Arial"/>
                <a:sym typeface="Arial"/>
              </a:defRPr>
            </a:pPr>
            <a:r>
              <a:t>Sheep - Facial Recognition.</a:t>
            </a:r>
          </a:p>
          <a:p>
            <a:pPr algn="l">
              <a:defRPr sz="2800" b="1">
                <a:latin typeface="Arial"/>
                <a:ea typeface="Arial"/>
                <a:cs typeface="Arial"/>
                <a:sym typeface="Arial"/>
              </a:defRPr>
            </a:pPr>
            <a:endParaRPr/>
          </a:p>
          <a:p>
            <a:pPr algn="l">
              <a:defRPr sz="2800" b="1">
                <a:latin typeface="Arial"/>
                <a:ea typeface="Arial"/>
                <a:cs typeface="Arial"/>
                <a:sym typeface="Arial"/>
              </a:defRPr>
            </a:pPr>
            <a:r>
              <a:t>Scrub Jays - Food Storage.</a:t>
            </a:r>
          </a:p>
        </p:txBody>
      </p:sp>
      <p:pic>
        <p:nvPicPr>
          <p:cNvPr id="1890" name="Screen Shot 2018-04-04 at 9.58.31 PM.png" descr="Screen Shot 2018-04-04 at 9.58.31 PM.png"/>
          <p:cNvPicPr>
            <a:picLocks noChangeAspect="1"/>
          </p:cNvPicPr>
          <p:nvPr/>
        </p:nvPicPr>
        <p:blipFill>
          <a:blip r:embed="rId2">
            <a:extLst/>
          </a:blip>
          <a:stretch>
            <a:fillRect/>
          </a:stretch>
        </p:blipFill>
        <p:spPr>
          <a:xfrm>
            <a:off x="6975598" y="789274"/>
            <a:ext cx="2512289" cy="3747568"/>
          </a:xfrm>
          <a:prstGeom prst="rect">
            <a:avLst/>
          </a:prstGeom>
          <a:ln w="12700">
            <a:miter lim="400000"/>
          </a:ln>
        </p:spPr>
      </p:pic>
      <p:sp>
        <p:nvSpPr>
          <p:cNvPr id="1891" name="De Waal and others make the argument that none of the qualities we consider characteristic of human beings is actually unique to us."/>
          <p:cNvSpPr txBox="1"/>
          <p:nvPr/>
        </p:nvSpPr>
        <p:spPr>
          <a:xfrm>
            <a:off x="911436" y="5357655"/>
            <a:ext cx="8337128" cy="1347267"/>
          </a:xfrm>
          <a:prstGeom prst="rect">
            <a:avLst/>
          </a:prstGeom>
          <a:ln w="381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800" b="1">
                <a:latin typeface="Arial"/>
                <a:ea typeface="Arial"/>
                <a:cs typeface="Arial"/>
                <a:sym typeface="Arial"/>
              </a:defRPr>
            </a:lvl1pPr>
          </a:lstStyle>
          <a:p>
            <a:r>
              <a:t>De Waal and others make the argument that none of the qualities we consider characteristic of human beings is actually unique to us.</a:t>
            </a:r>
          </a:p>
        </p:txBody>
      </p:sp>
    </p:spTree>
  </p:cSld>
  <p:clrMapOvr>
    <a:masterClrMapping/>
  </p:clrMapOvr>
  <mc:AlternateContent xmlns:mc="http://schemas.openxmlformats.org/markup-compatibility/2006">
    <mc:Choice xmlns:p14="http://schemas.microsoft.com/office/powerpoint/2010/main" Requires="p14">
      <p:transition spd="slow" p14:dur="1500">
        <p:push/>
      </p:transition>
    </mc:Choice>
    <mc:Fallback>
      <p:transition xmlns:p14="http://schemas.microsoft.com/office/powerpoint/2010/main" spd="slow">
        <p:push/>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891"/>
                                        </p:tgtEl>
                                        <p:attrNameLst>
                                          <p:attrName>style.visibility</p:attrName>
                                        </p:attrNameLst>
                                      </p:cBhvr>
                                      <p:to>
                                        <p:strVal val="visible"/>
                                      </p:to>
                                    </p:set>
                                    <p:anim calcmode="lin" valueType="num">
                                      <p:cBhvr>
                                        <p:cTn id="7" dur="750" fill="hold"/>
                                        <p:tgtEl>
                                          <p:spTgt spid="1891"/>
                                        </p:tgtEl>
                                        <p:attrNameLst>
                                          <p:attrName>ppt_w</p:attrName>
                                        </p:attrNameLst>
                                      </p:cBhvr>
                                      <p:tavLst>
                                        <p:tav tm="0">
                                          <p:val>
                                            <p:fltVal val="0"/>
                                          </p:val>
                                        </p:tav>
                                        <p:tav tm="100000">
                                          <p:val>
                                            <p:strVal val="#ppt_w"/>
                                          </p:val>
                                        </p:tav>
                                      </p:tavLst>
                                    </p:anim>
                                    <p:anim calcmode="lin" valueType="num">
                                      <p:cBhvr>
                                        <p:cTn id="8" dur="750" fill="hold"/>
                                        <p:tgtEl>
                                          <p:spTgt spid="189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1" grpId="1"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3" name="AccidentalSpecies.png" descr="AccidentalSpecies.png"/>
          <p:cNvPicPr>
            <a:picLocks noChangeAspect="1"/>
          </p:cNvPicPr>
          <p:nvPr/>
        </p:nvPicPr>
        <p:blipFill>
          <a:blip r:embed="rId2">
            <a:extLst/>
          </a:blip>
          <a:stretch>
            <a:fillRect/>
          </a:stretch>
        </p:blipFill>
        <p:spPr>
          <a:xfrm>
            <a:off x="7101564" y="3739967"/>
            <a:ext cx="2447399" cy="3423356"/>
          </a:xfrm>
          <a:prstGeom prst="rect">
            <a:avLst/>
          </a:prstGeom>
          <a:ln w="12700">
            <a:miter lim="400000"/>
          </a:ln>
        </p:spPr>
      </p:pic>
      <p:sp>
        <p:nvSpPr>
          <p:cNvPr id="1894" name="“Giraffe scientists would no doubt write of evolutionary progress in terms of lengthening necks, rather than larger brains or toolmaking skill. So much for human superiority. If that’s not ignominy enough, bacterial scientists would no doubt ignore humans completely except as convenient habitats, the passive scenery against which the bacterial drama is cast.”"/>
          <p:cNvSpPr txBox="1"/>
          <p:nvPr/>
        </p:nvSpPr>
        <p:spPr>
          <a:xfrm>
            <a:off x="601542" y="538807"/>
            <a:ext cx="6544504" cy="37742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R="457200" algn="l">
              <a:defRPr sz="2500" b="1">
                <a:latin typeface="Arial"/>
                <a:ea typeface="Arial"/>
                <a:cs typeface="Arial"/>
                <a:sym typeface="Arial"/>
              </a:defRPr>
            </a:lvl1pPr>
          </a:lstStyle>
          <a:p>
            <a:r>
              <a:t>“Giraffe scientists would no doubt write of evolutionary progress in terms of lengthening necks, rather than larger brains or toolmaking skill. So much for human superiority. If that’s not ignominy enough, bacterial scientists would no doubt ignore humans completely except as convenient habitats, the passive scenery against which the bacterial drama is cast.”</a:t>
            </a:r>
          </a:p>
        </p:txBody>
      </p:sp>
      <p:grpSp>
        <p:nvGrpSpPr>
          <p:cNvPr id="1897" name="HenryGee.jpg"/>
          <p:cNvGrpSpPr/>
          <p:nvPr/>
        </p:nvGrpSpPr>
        <p:grpSpPr>
          <a:xfrm>
            <a:off x="7092993" y="222245"/>
            <a:ext cx="2464541" cy="3412913"/>
            <a:chOff x="0" y="0"/>
            <a:chExt cx="2464539" cy="3412911"/>
          </a:xfrm>
        </p:grpSpPr>
        <p:pic>
          <p:nvPicPr>
            <p:cNvPr id="1896" name="HenryGee.jpg" descr="HenryGee.jpg"/>
            <p:cNvPicPr>
              <a:picLocks noChangeAspect="1"/>
            </p:cNvPicPr>
            <p:nvPr/>
          </p:nvPicPr>
          <p:blipFill>
            <a:blip r:embed="rId3">
              <a:extLst/>
            </a:blip>
            <a:stretch>
              <a:fillRect/>
            </a:stretch>
          </p:blipFill>
          <p:spPr>
            <a:xfrm>
              <a:off x="101600" y="63500"/>
              <a:ext cx="2261340" cy="3146212"/>
            </a:xfrm>
            <a:prstGeom prst="rect">
              <a:avLst/>
            </a:prstGeom>
            <a:ln>
              <a:noFill/>
            </a:ln>
            <a:effectLst/>
          </p:spPr>
        </p:pic>
        <p:pic>
          <p:nvPicPr>
            <p:cNvPr id="1895" name="HenryGee.jpg" descr="HenryGee.jpg"/>
            <p:cNvPicPr>
              <a:picLocks/>
            </p:cNvPicPr>
            <p:nvPr/>
          </p:nvPicPr>
          <p:blipFill>
            <a:blip r:embed="rId4">
              <a:extLst/>
            </a:blip>
            <a:stretch>
              <a:fillRect/>
            </a:stretch>
          </p:blipFill>
          <p:spPr>
            <a:xfrm>
              <a:off x="0" y="-1"/>
              <a:ext cx="2464540" cy="3412913"/>
            </a:xfrm>
            <a:prstGeom prst="rect">
              <a:avLst/>
            </a:prstGeom>
            <a:effectLst/>
          </p:spPr>
        </p:pic>
      </p:grpSp>
      <p:sp>
        <p:nvSpPr>
          <p:cNvPr id="1898" name="Henry Gee"/>
          <p:cNvSpPr txBox="1"/>
          <p:nvPr/>
        </p:nvSpPr>
        <p:spPr>
          <a:xfrm>
            <a:off x="7481179" y="2811699"/>
            <a:ext cx="1688168" cy="4064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100" b="1"/>
            </a:lvl1pPr>
          </a:lstStyle>
          <a:p>
            <a:r>
              <a:t>Henry Gee</a:t>
            </a:r>
          </a:p>
        </p:txBody>
      </p:sp>
      <p:sp>
        <p:nvSpPr>
          <p:cNvPr id="1899" name="“Now, ask yourself—which of these stories is any more valid than any other, at least as a narrative?”"/>
          <p:cNvSpPr txBox="1"/>
          <p:nvPr/>
        </p:nvSpPr>
        <p:spPr>
          <a:xfrm>
            <a:off x="669639" y="4853588"/>
            <a:ext cx="6026782" cy="11961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R="457200">
              <a:defRPr sz="2500" b="1">
                <a:solidFill>
                  <a:srgbClr val="FFFB00"/>
                </a:solidFill>
                <a:latin typeface="Arial"/>
                <a:ea typeface="Arial"/>
                <a:cs typeface="Arial"/>
                <a:sym typeface="Arial"/>
              </a:defRPr>
            </a:lvl1pPr>
          </a:lstStyle>
          <a:p>
            <a:r>
              <a:t>“Now, ask yourself—which of these stories is any more valid than any other, at least as a narrative?”</a:t>
            </a:r>
          </a:p>
        </p:txBody>
      </p:sp>
    </p:spTree>
  </p:cSld>
  <p:clrMapOvr>
    <a:masterClrMapping/>
  </p:clrMapOvr>
  <mc:AlternateContent xmlns:mc="http://schemas.openxmlformats.org/markup-compatibility/2006" xmlns:p14="http://schemas.microsoft.com/office/powerpoint/2010/main">
    <mc:Choice Requires="p14">
      <p:transition spd="slow" p14:dur="1500">
        <p:push/>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899"/>
                                        </p:tgtEl>
                                        <p:attrNameLst>
                                          <p:attrName>style.visibility</p:attrName>
                                        </p:attrNameLst>
                                      </p:cBhvr>
                                      <p:to>
                                        <p:strVal val="visible"/>
                                      </p:to>
                                    </p:set>
                                    <p:anim calcmode="lin" valueType="num">
                                      <p:cBhvr>
                                        <p:cTn id="7" dur="750" fill="hold"/>
                                        <p:tgtEl>
                                          <p:spTgt spid="1899"/>
                                        </p:tgtEl>
                                        <p:attrNameLst>
                                          <p:attrName>ppt_w</p:attrName>
                                        </p:attrNameLst>
                                      </p:cBhvr>
                                      <p:tavLst>
                                        <p:tav tm="0">
                                          <p:val>
                                            <p:fltVal val="0"/>
                                          </p:val>
                                        </p:tav>
                                        <p:tav tm="100000">
                                          <p:val>
                                            <p:strVal val="#ppt_w"/>
                                          </p:val>
                                        </p:tav>
                                      </p:tavLst>
                                    </p:anim>
                                    <p:anim calcmode="lin" valueType="num">
                                      <p:cBhvr>
                                        <p:cTn id="8" dur="750" fill="hold"/>
                                        <p:tgtEl>
                                          <p:spTgt spid="18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9" grpId="1"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1" name="AccidentalSpecies.png" descr="AccidentalSpecies.png"/>
          <p:cNvPicPr>
            <a:picLocks noChangeAspect="1"/>
          </p:cNvPicPr>
          <p:nvPr/>
        </p:nvPicPr>
        <p:blipFill>
          <a:blip r:embed="rId2">
            <a:extLst/>
          </a:blip>
          <a:stretch>
            <a:fillRect/>
          </a:stretch>
        </p:blipFill>
        <p:spPr>
          <a:xfrm>
            <a:off x="4819245" y="220779"/>
            <a:ext cx="2447399" cy="3423355"/>
          </a:xfrm>
          <a:prstGeom prst="rect">
            <a:avLst/>
          </a:prstGeom>
          <a:ln w="12700">
            <a:miter lim="400000"/>
          </a:ln>
        </p:spPr>
      </p:pic>
      <p:sp>
        <p:nvSpPr>
          <p:cNvPr id="1902" name="“Giraffe scientists would no doubt write of evolutionary progress in terms of ……”"/>
          <p:cNvSpPr txBox="1"/>
          <p:nvPr/>
        </p:nvSpPr>
        <p:spPr>
          <a:xfrm>
            <a:off x="1379961" y="4405561"/>
            <a:ext cx="7709196" cy="928168"/>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R="457200">
              <a:defRPr sz="2800" b="1">
                <a:latin typeface="Arial"/>
                <a:ea typeface="Arial"/>
                <a:cs typeface="Arial"/>
                <a:sym typeface="Arial"/>
              </a:defRPr>
            </a:lvl1pPr>
          </a:lstStyle>
          <a:p>
            <a:r>
              <a:t>“Giraffe scientists would no doubt write of evolutionary progress in terms of ……”</a:t>
            </a:r>
          </a:p>
        </p:txBody>
      </p:sp>
      <p:pic>
        <p:nvPicPr>
          <p:cNvPr id="1903" name="Screen Shot 2018-04-04 at 9.58.31 PM.png" descr="Screen Shot 2018-04-04 at 9.58.31 PM.png"/>
          <p:cNvPicPr>
            <a:picLocks noChangeAspect="1"/>
          </p:cNvPicPr>
          <p:nvPr/>
        </p:nvPicPr>
        <p:blipFill>
          <a:blip r:embed="rId3">
            <a:extLst/>
          </a:blip>
          <a:stretch>
            <a:fillRect/>
          </a:stretch>
        </p:blipFill>
        <p:spPr>
          <a:xfrm>
            <a:off x="7546334" y="220779"/>
            <a:ext cx="2294945" cy="3423355"/>
          </a:xfrm>
          <a:prstGeom prst="rect">
            <a:avLst/>
          </a:prstGeom>
          <a:ln w="12700">
            <a:miter lim="400000"/>
          </a:ln>
        </p:spPr>
      </p:pic>
      <p:sp>
        <p:nvSpPr>
          <p:cNvPr id="1904" name="However, in their eagerness to demote the human species, Gee, de Waal, and others have overlooked something important."/>
          <p:cNvSpPr txBox="1"/>
          <p:nvPr/>
        </p:nvSpPr>
        <p:spPr>
          <a:xfrm>
            <a:off x="288197" y="507287"/>
            <a:ext cx="4598968" cy="25283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R="457200">
              <a:defRPr sz="2800" b="1">
                <a:latin typeface="Arial"/>
                <a:ea typeface="Arial"/>
                <a:cs typeface="Arial"/>
                <a:sym typeface="Arial"/>
              </a:defRPr>
            </a:lvl1pPr>
          </a:lstStyle>
          <a:p>
            <a:r>
              <a:t>However, in their eagerness to demote the human species, Gee, de Waal, and others have overlooked something important.</a:t>
            </a:r>
          </a:p>
        </p:txBody>
      </p:sp>
      <p:sp>
        <p:nvSpPr>
          <p:cNvPr id="1905" name="In reality, there are no “giraffe scientists,” no “bacterial scientists,” and no books written by them about us….. even though we write books about Them."/>
          <p:cNvSpPr txBox="1"/>
          <p:nvPr/>
        </p:nvSpPr>
        <p:spPr>
          <a:xfrm>
            <a:off x="1056511" y="4011861"/>
            <a:ext cx="8046978" cy="17155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defRPr sz="2800" b="1">
                <a:latin typeface="Arial"/>
                <a:ea typeface="Arial"/>
                <a:cs typeface="Arial"/>
                <a:sym typeface="Arial"/>
              </a:defRPr>
            </a:pPr>
            <a:r>
              <a:t>In reality, there are no “giraffe scientists,” no “bacterial scientists,” and no books written by them </a:t>
            </a:r>
            <a:r>
              <a:rPr i="1"/>
              <a:t>about us</a:t>
            </a:r>
            <a:r>
              <a:t>….. even though we write books </a:t>
            </a:r>
            <a:r>
              <a:rPr i="1"/>
              <a:t>about </a:t>
            </a:r>
            <a:r>
              <a:rPr i="1">
                <a:solidFill>
                  <a:srgbClr val="FFFB00"/>
                </a:solidFill>
              </a:rPr>
              <a:t>Them</a:t>
            </a:r>
            <a:r>
              <a:t>.</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1904"/>
                                        </p:tgtEl>
                                        <p:attrNameLst>
                                          <p:attrName>style.visibility</p:attrName>
                                        </p:attrNameLst>
                                      </p:cBhvr>
                                      <p:to>
                                        <p:strVal val="visible"/>
                                      </p:to>
                                    </p:set>
                                    <p:anim calcmode="lin" valueType="num">
                                      <p:cBhvr>
                                        <p:cTn id="7" dur="1000" fill="hold"/>
                                        <p:tgtEl>
                                          <p:spTgt spid="1904"/>
                                        </p:tgtEl>
                                        <p:attrNameLst>
                                          <p:attrName>ppt_x</p:attrName>
                                        </p:attrNameLst>
                                      </p:cBhvr>
                                      <p:tavLst>
                                        <p:tav tm="0">
                                          <p:val>
                                            <p:strVal val="0-#ppt_w/2"/>
                                          </p:val>
                                        </p:tav>
                                        <p:tav tm="100000">
                                          <p:val>
                                            <p:strVal val="#ppt_x"/>
                                          </p:val>
                                        </p:tav>
                                      </p:tavLst>
                                    </p:anim>
                                    <p:anim calcmode="lin" valueType="num">
                                      <p:cBhvr>
                                        <p:cTn id="8" dur="1000" fill="hold"/>
                                        <p:tgtEl>
                                          <p:spTgt spid="190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xit" fill="hold" grpId="2" nodeType="clickEffect">
                                  <p:stCondLst>
                                    <p:cond delay="0"/>
                                  </p:stCondLst>
                                  <p:iterate>
                                    <p:tmAbs val="0"/>
                                  </p:iterate>
                                  <p:childTnLst>
                                    <p:animEffect transition="out" filter="dissolve">
                                      <p:cBhvr>
                                        <p:cTn id="12" dur="1000" fill="hold"/>
                                        <p:tgtEl>
                                          <p:spTgt spid="1902"/>
                                        </p:tgtEl>
                                      </p:cBhvr>
                                    </p:animEffect>
                                    <p:set>
                                      <p:cBhvr>
                                        <p:cTn id="13" fill="hold">
                                          <p:stCondLst>
                                            <p:cond delay="999"/>
                                          </p:stCondLst>
                                        </p:cTn>
                                        <p:tgtEl>
                                          <p:spTgt spid="1902"/>
                                        </p:tgtEl>
                                        <p:attrNameLst>
                                          <p:attrName>style.visibility</p:attrName>
                                        </p:attrNameLst>
                                      </p:cBhvr>
                                      <p:to>
                                        <p:strVal val="hidden"/>
                                      </p:to>
                                    </p:set>
                                  </p:childTnLst>
                                </p:cTn>
                              </p:par>
                            </p:childTnLst>
                          </p:cTn>
                        </p:par>
                        <p:par>
                          <p:cTn id="14" fill="hold">
                            <p:stCondLst>
                              <p:cond delay="1000"/>
                            </p:stCondLst>
                            <p:childTnLst>
                              <p:par>
                                <p:cTn id="15" presetID="23" presetClass="entr" presetSubtype="16" fill="hold" grpId="3" nodeType="afterEffect">
                                  <p:stCondLst>
                                    <p:cond delay="0"/>
                                  </p:stCondLst>
                                  <p:iterate>
                                    <p:tmAbs val="0"/>
                                  </p:iterate>
                                  <p:childTnLst>
                                    <p:set>
                                      <p:cBhvr>
                                        <p:cTn id="16" fill="hold"/>
                                        <p:tgtEl>
                                          <p:spTgt spid="1905"/>
                                        </p:tgtEl>
                                        <p:attrNameLst>
                                          <p:attrName>style.visibility</p:attrName>
                                        </p:attrNameLst>
                                      </p:cBhvr>
                                      <p:to>
                                        <p:strVal val="visible"/>
                                      </p:to>
                                    </p:set>
                                    <p:anim calcmode="lin" valueType="num">
                                      <p:cBhvr>
                                        <p:cTn id="17" dur="750" fill="hold"/>
                                        <p:tgtEl>
                                          <p:spTgt spid="1905"/>
                                        </p:tgtEl>
                                        <p:attrNameLst>
                                          <p:attrName>ppt_w</p:attrName>
                                        </p:attrNameLst>
                                      </p:cBhvr>
                                      <p:tavLst>
                                        <p:tav tm="0">
                                          <p:val>
                                            <p:fltVal val="0"/>
                                          </p:val>
                                        </p:tav>
                                        <p:tav tm="100000">
                                          <p:val>
                                            <p:strVal val="#ppt_w"/>
                                          </p:val>
                                        </p:tav>
                                      </p:tavLst>
                                    </p:anim>
                                    <p:anim calcmode="lin" valueType="num">
                                      <p:cBhvr>
                                        <p:cTn id="18" dur="750" fill="hold"/>
                                        <p:tgtEl>
                                          <p:spTgt spid="190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2" grpId="2" animBg="1" advAuto="0"/>
      <p:bldP spid="1904" grpId="1" animBg="1" advAuto="0"/>
      <p:bldP spid="1905" grpId="3"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09" name="Group"/>
          <p:cNvGrpSpPr/>
          <p:nvPr/>
        </p:nvGrpSpPr>
        <p:grpSpPr>
          <a:xfrm>
            <a:off x="1514210" y="549245"/>
            <a:ext cx="7131580" cy="4660876"/>
            <a:chOff x="0" y="0"/>
            <a:chExt cx="7131579" cy="4660875"/>
          </a:xfrm>
        </p:grpSpPr>
        <p:pic>
          <p:nvPicPr>
            <p:cNvPr id="1907" name="scientists in lab.jpg" descr="scientists in lab.jpg"/>
            <p:cNvPicPr>
              <a:picLocks noChangeAspect="1"/>
            </p:cNvPicPr>
            <p:nvPr/>
          </p:nvPicPr>
          <p:blipFill>
            <a:blip r:embed="rId2">
              <a:extLst/>
            </a:blip>
            <a:stretch>
              <a:fillRect/>
            </a:stretch>
          </p:blipFill>
          <p:spPr>
            <a:xfrm>
              <a:off x="72545" y="0"/>
              <a:ext cx="6986490" cy="4660876"/>
            </a:xfrm>
            <a:prstGeom prst="rect">
              <a:avLst/>
            </a:prstGeom>
            <a:ln w="12700" cap="flat">
              <a:noFill/>
              <a:miter lim="400000"/>
            </a:ln>
            <a:effectLst/>
          </p:spPr>
        </p:pic>
        <p:sp>
          <p:nvSpPr>
            <p:cNvPr id="1908" name="We are the species that invented science (and discovered Evolution!)"/>
            <p:cNvSpPr txBox="1"/>
            <p:nvPr/>
          </p:nvSpPr>
          <p:spPr>
            <a:xfrm>
              <a:off x="0" y="3570327"/>
              <a:ext cx="7131580" cy="9277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900" b="1">
                  <a:solidFill>
                    <a:srgbClr val="000000"/>
                  </a:solidFill>
                  <a:latin typeface="Arial"/>
                  <a:ea typeface="Arial"/>
                  <a:cs typeface="Arial"/>
                  <a:sym typeface="Arial"/>
                </a:defRPr>
              </a:lvl1pPr>
            </a:lstStyle>
            <a:p>
              <a:r>
                <a:t>We are the species that invented science (and discovered Evolution!)</a:t>
              </a:r>
            </a:p>
          </p:txBody>
        </p:sp>
      </p:grpSp>
      <p:sp>
        <p:nvSpPr>
          <p:cNvPr id="1910" name="In reality, there are no “giraffe scientists,” no “bacterial scientists,” and no books written by them about us….. even though we write books about Them."/>
          <p:cNvSpPr txBox="1"/>
          <p:nvPr/>
        </p:nvSpPr>
        <p:spPr>
          <a:xfrm>
            <a:off x="1056511" y="5514396"/>
            <a:ext cx="8046978" cy="17155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defRPr sz="2800" b="1">
                <a:latin typeface="Arial"/>
                <a:ea typeface="Arial"/>
                <a:cs typeface="Arial"/>
                <a:sym typeface="Arial"/>
              </a:defRPr>
            </a:pPr>
            <a:r>
              <a:t>In reality, there are no “giraffe scientists,” no “bacterial scientists,” and no books written by them </a:t>
            </a:r>
            <a:r>
              <a:rPr i="1"/>
              <a:t>about us</a:t>
            </a:r>
            <a:r>
              <a:t>….. even though we write books </a:t>
            </a:r>
            <a:r>
              <a:rPr i="1"/>
              <a:t>about </a:t>
            </a:r>
            <a:r>
              <a:rPr i="1">
                <a:solidFill>
                  <a:srgbClr val="FFFB00"/>
                </a:solidFill>
              </a:rPr>
              <a:t>Them</a:t>
            </a:r>
            <a:r>
              <a:t>.</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909"/>
                                        </p:tgtEl>
                                        <p:attrNameLst>
                                          <p:attrName>style.visibility</p:attrName>
                                        </p:attrNameLst>
                                      </p:cBhvr>
                                      <p:to>
                                        <p:strVal val="visible"/>
                                      </p:to>
                                    </p:set>
                                    <p:anim calcmode="lin" valueType="num">
                                      <p:cBhvr>
                                        <p:cTn id="7" dur="750" fill="hold"/>
                                        <p:tgtEl>
                                          <p:spTgt spid="1909"/>
                                        </p:tgtEl>
                                        <p:attrNameLst>
                                          <p:attrName>ppt_w</p:attrName>
                                        </p:attrNameLst>
                                      </p:cBhvr>
                                      <p:tavLst>
                                        <p:tav tm="0">
                                          <p:val>
                                            <p:fltVal val="0"/>
                                          </p:val>
                                        </p:tav>
                                        <p:tav tm="100000">
                                          <p:val>
                                            <p:strVal val="#ppt_w"/>
                                          </p:val>
                                        </p:tav>
                                      </p:tavLst>
                                    </p:anim>
                                    <p:anim calcmode="lin" valueType="num">
                                      <p:cBhvr>
                                        <p:cTn id="8" dur="750" fill="hold"/>
                                        <p:tgtEl>
                                          <p:spTgt spid="190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9" grpId="1"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2" name="14.png" descr="14.png"/>
          <p:cNvPicPr>
            <a:picLocks noChangeAspect="1"/>
          </p:cNvPicPr>
          <p:nvPr/>
        </p:nvPicPr>
        <p:blipFill>
          <a:blip r:embed="rId2">
            <a:extLst/>
          </a:blip>
          <a:stretch>
            <a:fillRect/>
          </a:stretch>
        </p:blipFill>
        <p:spPr>
          <a:xfrm>
            <a:off x="585390" y="1746250"/>
            <a:ext cx="5640015" cy="4970860"/>
          </a:xfrm>
          <a:prstGeom prst="rect">
            <a:avLst/>
          </a:prstGeom>
          <a:ln w="12700">
            <a:miter lim="400000"/>
          </a:ln>
        </p:spPr>
      </p:pic>
      <p:grpSp>
        <p:nvGrpSpPr>
          <p:cNvPr id="1915" name="Group"/>
          <p:cNvGrpSpPr/>
          <p:nvPr/>
        </p:nvGrpSpPr>
        <p:grpSpPr>
          <a:xfrm>
            <a:off x="5576093" y="823515"/>
            <a:ext cx="3075782" cy="3075782"/>
            <a:chOff x="0" y="0"/>
            <a:chExt cx="3075781" cy="3075781"/>
          </a:xfrm>
        </p:grpSpPr>
        <p:pic>
          <p:nvPicPr>
            <p:cNvPr id="1913" name="15.jpg" descr="15.jpg"/>
            <p:cNvPicPr>
              <a:picLocks noChangeAspect="1"/>
            </p:cNvPicPr>
            <p:nvPr/>
          </p:nvPicPr>
          <p:blipFill>
            <a:blip r:embed="rId3">
              <a:extLst/>
            </a:blip>
            <a:stretch>
              <a:fillRect/>
            </a:stretch>
          </p:blipFill>
          <p:spPr>
            <a:xfrm>
              <a:off x="0" y="0"/>
              <a:ext cx="3075782" cy="3075782"/>
            </a:xfrm>
            <a:prstGeom prst="rect">
              <a:avLst/>
            </a:prstGeom>
            <a:ln w="12700" cap="flat">
              <a:noFill/>
              <a:miter lim="400000"/>
            </a:ln>
            <a:effectLst/>
          </p:spPr>
        </p:pic>
        <p:sp>
          <p:nvSpPr>
            <p:cNvPr id="1914" name="David Sloan Wilson"/>
            <p:cNvSpPr txBox="1"/>
            <p:nvPr/>
          </p:nvSpPr>
          <p:spPr>
            <a:xfrm>
              <a:off x="282044" y="2503493"/>
              <a:ext cx="2682119" cy="400436"/>
            </a:xfrm>
            <a:prstGeom prst="rect">
              <a:avLst/>
            </a:prstGeom>
            <a:solidFill>
              <a:srgbClr val="000000"/>
            </a:solidFill>
            <a:ln w="12700" cap="flat">
              <a:noFill/>
              <a:miter lim="400000"/>
            </a:ln>
            <a:effectLst/>
            <a:extLst>
              <a:ext uri="{C572A759-6A51-4108-AA02-DFA0A04FC94B}">
                <ma14:wrappingTextBoxFlag xmlns:ma14="http://schemas.microsoft.com/office/mac/drawingml/2011/main" val="1"/>
              </a:ext>
            </a:extLst>
          </p:spPr>
          <p:txBody>
            <a:bodyPr wrap="none" lIns="39687" tIns="39687" rIns="39687" bIns="39687" numCol="1" anchor="ctr">
              <a:spAutoFit/>
            </a:bodyPr>
            <a:lstStyle>
              <a:lvl1pPr defTabSz="456406">
                <a:defRPr sz="2200" b="1">
                  <a:latin typeface="Arial"/>
                  <a:ea typeface="Arial"/>
                  <a:cs typeface="Arial"/>
                  <a:sym typeface="Arial"/>
                </a:defRPr>
              </a:lvl1pPr>
            </a:lstStyle>
            <a:p>
              <a:r>
                <a:t>David Sloan Wilson</a:t>
              </a:r>
            </a:p>
          </p:txBody>
        </p:sp>
      </p:grpSp>
      <p:sp>
        <p:nvSpPr>
          <p:cNvPr id="1916" name="Evolution will include all Human Knowledge:…"/>
          <p:cNvSpPr txBox="1"/>
          <p:nvPr/>
        </p:nvSpPr>
        <p:spPr>
          <a:xfrm>
            <a:off x="565546" y="4684410"/>
            <a:ext cx="9028908" cy="21590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39687" tIns="39687" rIns="39687" bIns="39687" anchor="ctr">
            <a:spAutoFit/>
          </a:bodyPr>
          <a:lstStyle/>
          <a:p>
            <a:pPr defTabSz="456406">
              <a:defRPr sz="2800" b="1">
                <a:solidFill>
                  <a:srgbClr val="FFFB00"/>
                </a:solidFill>
                <a:latin typeface="Arial"/>
                <a:ea typeface="Arial"/>
                <a:cs typeface="Arial"/>
                <a:sym typeface="Arial"/>
              </a:defRPr>
            </a:pPr>
            <a:r>
              <a:t>Evolution will include </a:t>
            </a:r>
            <a:r>
              <a:rPr i="1"/>
              <a:t>all Human Knowledge:</a:t>
            </a:r>
          </a:p>
          <a:p>
            <a:pPr defTabSz="456406">
              <a:defRPr sz="2800" b="1">
                <a:latin typeface="Arial"/>
                <a:ea typeface="Arial"/>
                <a:cs typeface="Arial"/>
                <a:sym typeface="Arial"/>
              </a:defRPr>
            </a:pPr>
            <a:r>
              <a:t>“Nothing about X makes sense except in the light of evolution, where X can equal Anthropology, Art, Culture, Economics, History, Politics, Psychology, Religion, &amp; Sociology.”</a:t>
            </a:r>
          </a:p>
        </p:txBody>
      </p:sp>
      <p:sp>
        <p:nvSpPr>
          <p:cNvPr id="1917" name="Claim: Evolution explains all human behavior"/>
          <p:cNvSpPr txBox="1"/>
          <p:nvPr/>
        </p:nvSpPr>
        <p:spPr>
          <a:xfrm>
            <a:off x="288995" y="238098"/>
            <a:ext cx="9582010" cy="5704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55109">
              <a:defRPr sz="3300" b="1">
                <a:latin typeface="Arial"/>
                <a:ea typeface="Arial"/>
                <a:cs typeface="Arial"/>
                <a:sym typeface="Arial"/>
              </a:defRPr>
            </a:pPr>
            <a:r>
              <a:t>Claim: </a:t>
            </a:r>
            <a:r>
              <a:rPr i="1"/>
              <a:t>Evolution explains all human behavior</a:t>
            </a:r>
          </a:p>
        </p:txBody>
      </p:sp>
    </p:spTree>
  </p:cSld>
  <p:clrMapOvr>
    <a:masterClrMapping/>
  </p:clrMapOvr>
  <mc:AlternateContent xmlns:mc="http://schemas.openxmlformats.org/markup-compatibility/2006" xmlns:p14="http://schemas.microsoft.com/office/powerpoint/2010/main">
    <mc:Choice Requires="p14">
      <p:transition spd="slow" p14:dur="1500">
        <p:push/>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916"/>
                                        </p:tgtEl>
                                        <p:attrNameLst>
                                          <p:attrName>style.visibility</p:attrName>
                                        </p:attrNameLst>
                                      </p:cBhvr>
                                      <p:to>
                                        <p:strVal val="visible"/>
                                      </p:to>
                                    </p:set>
                                    <p:anim calcmode="lin" valueType="num">
                                      <p:cBhvr>
                                        <p:cTn id="7" dur="1000" fill="hold"/>
                                        <p:tgtEl>
                                          <p:spTgt spid="1916"/>
                                        </p:tgtEl>
                                        <p:attrNameLst>
                                          <p:attrName>ppt_w</p:attrName>
                                        </p:attrNameLst>
                                      </p:cBhvr>
                                      <p:tavLst>
                                        <p:tav tm="0">
                                          <p:val>
                                            <p:fltVal val="0"/>
                                          </p:val>
                                        </p:tav>
                                        <p:tav tm="100000">
                                          <p:val>
                                            <p:strVal val="#ppt_w"/>
                                          </p:val>
                                        </p:tav>
                                      </p:tavLst>
                                    </p:anim>
                                    <p:anim calcmode="lin" valueType="num">
                                      <p:cBhvr>
                                        <p:cTn id="8" dur="1000" fill="hold"/>
                                        <p:tgtEl>
                                          <p:spTgt spid="19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6" grpId="1"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9" name="12.jpg" descr="12.jpg"/>
          <p:cNvPicPr>
            <a:picLocks noChangeAspect="1"/>
          </p:cNvPicPr>
          <p:nvPr/>
        </p:nvPicPr>
        <p:blipFill>
          <a:blip r:embed="rId2">
            <a:extLst/>
          </a:blip>
          <a:stretch>
            <a:fillRect/>
          </a:stretch>
        </p:blipFill>
        <p:spPr>
          <a:xfrm>
            <a:off x="257968" y="1170781"/>
            <a:ext cx="2887525" cy="4474766"/>
          </a:xfrm>
          <a:prstGeom prst="rect">
            <a:avLst/>
          </a:prstGeom>
          <a:ln w="12700">
            <a:miter lim="400000"/>
          </a:ln>
        </p:spPr>
      </p:pic>
      <p:pic>
        <p:nvPicPr>
          <p:cNvPr id="1920" name="13.jpg" descr="13.jpg"/>
          <p:cNvPicPr>
            <a:picLocks noChangeAspect="1"/>
          </p:cNvPicPr>
          <p:nvPr/>
        </p:nvPicPr>
        <p:blipFill>
          <a:blip r:embed="rId3">
            <a:extLst/>
          </a:blip>
          <a:stretch>
            <a:fillRect/>
          </a:stretch>
        </p:blipFill>
        <p:spPr>
          <a:xfrm>
            <a:off x="4514453" y="534947"/>
            <a:ext cx="4216797" cy="3582632"/>
          </a:xfrm>
          <a:prstGeom prst="rect">
            <a:avLst/>
          </a:prstGeom>
          <a:ln w="12700">
            <a:miter lim="400000"/>
          </a:ln>
        </p:spPr>
      </p:pic>
      <p:sp>
        <p:nvSpPr>
          <p:cNvPr id="1921" name="Wilson argues that the adaptive value of human customs, behaviors, superstitions, and social institutions permits Evolution to explain all of them."/>
          <p:cNvSpPr txBox="1"/>
          <p:nvPr/>
        </p:nvSpPr>
        <p:spPr>
          <a:xfrm>
            <a:off x="3470185" y="4648469"/>
            <a:ext cx="6300392" cy="2162827"/>
          </a:xfrm>
          <a:prstGeom prst="rect">
            <a:avLst/>
          </a:prstGeom>
          <a:ln w="12700">
            <a:miter lim="400000"/>
          </a:ln>
          <a:extLst>
            <a:ext uri="{C572A759-6A51-4108-AA02-DFA0A04FC94B}">
              <ma14:wrappingTextBoxFlag xmlns:ma14="http://schemas.microsoft.com/office/mac/drawingml/2011/main" val="1"/>
            </a:ext>
          </a:extLst>
        </p:spPr>
        <p:txBody>
          <a:bodyPr lIns="39687" tIns="39687" rIns="39687" bIns="39687" anchor="ctr">
            <a:spAutoFit/>
          </a:bodyPr>
          <a:lstStyle/>
          <a:p>
            <a:pPr defTabSz="456406">
              <a:defRPr sz="2900" b="1">
                <a:latin typeface="Arial"/>
                <a:ea typeface="Arial"/>
                <a:cs typeface="Arial"/>
                <a:sym typeface="Arial"/>
              </a:defRPr>
            </a:pPr>
            <a:r>
              <a:t>Wilson argues that the adaptive value of human customs, behaviors, superstitions, and social institutions permits Evolution </a:t>
            </a:r>
            <a:r>
              <a:rPr i="1">
                <a:solidFill>
                  <a:srgbClr val="FFFC79"/>
                </a:solidFill>
              </a:rPr>
              <a:t>to explain all of them</a:t>
            </a:r>
            <a:r>
              <a:t>.</a:t>
            </a:r>
          </a:p>
        </p:txBody>
      </p:sp>
      <p:sp>
        <p:nvSpPr>
          <p:cNvPr id="1922" name="Edward O. Wilson"/>
          <p:cNvSpPr txBox="1"/>
          <p:nvPr/>
        </p:nvSpPr>
        <p:spPr>
          <a:xfrm>
            <a:off x="4894008" y="3306564"/>
            <a:ext cx="3459441" cy="5207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39687" tIns="39687" rIns="39687" bIns="39687" anchor="ctr">
            <a:spAutoFit/>
          </a:bodyPr>
          <a:lstStyle>
            <a:lvl1pPr defTabSz="456406">
              <a:defRPr sz="3000" b="1">
                <a:latin typeface="Arial"/>
                <a:ea typeface="Arial"/>
                <a:cs typeface="Arial"/>
                <a:sym typeface="Arial"/>
              </a:defRPr>
            </a:lvl1pPr>
          </a:lstStyle>
          <a:p>
            <a:r>
              <a:t>Edward O. Wilson</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921"/>
                                        </p:tgtEl>
                                        <p:attrNameLst>
                                          <p:attrName>style.visibility</p:attrName>
                                        </p:attrNameLst>
                                      </p:cBhvr>
                                      <p:to>
                                        <p:strVal val="visible"/>
                                      </p:to>
                                    </p:set>
                                    <p:anim calcmode="lin" valueType="num">
                                      <p:cBhvr>
                                        <p:cTn id="7" dur="1000" fill="hold"/>
                                        <p:tgtEl>
                                          <p:spTgt spid="1921"/>
                                        </p:tgtEl>
                                        <p:attrNameLst>
                                          <p:attrName>ppt_w</p:attrName>
                                        </p:attrNameLst>
                                      </p:cBhvr>
                                      <p:tavLst>
                                        <p:tav tm="0">
                                          <p:val>
                                            <p:fltVal val="0"/>
                                          </p:val>
                                        </p:tav>
                                        <p:tav tm="100000">
                                          <p:val>
                                            <p:strVal val="#ppt_w"/>
                                          </p:val>
                                        </p:tav>
                                      </p:tavLst>
                                    </p:anim>
                                    <p:anim calcmode="lin" valueType="num">
                                      <p:cBhvr>
                                        <p:cTn id="8" dur="1000" fill="hold"/>
                                        <p:tgtEl>
                                          <p:spTgt spid="19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1" grpId="1"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26" name="Robinson.png"/>
          <p:cNvGrpSpPr/>
          <p:nvPr/>
        </p:nvGrpSpPr>
        <p:grpSpPr>
          <a:xfrm>
            <a:off x="6885346" y="228407"/>
            <a:ext cx="3008011" cy="3187893"/>
            <a:chOff x="0" y="0"/>
            <a:chExt cx="3008010" cy="3187892"/>
          </a:xfrm>
        </p:grpSpPr>
        <p:pic>
          <p:nvPicPr>
            <p:cNvPr id="1925" name="Robinson.png" descr="Robinson.png"/>
            <p:cNvPicPr>
              <a:picLocks noChangeAspect="1"/>
            </p:cNvPicPr>
            <p:nvPr/>
          </p:nvPicPr>
          <p:blipFill>
            <a:blip r:embed="rId2">
              <a:extLst/>
            </a:blip>
            <a:stretch>
              <a:fillRect/>
            </a:stretch>
          </p:blipFill>
          <p:spPr>
            <a:xfrm>
              <a:off x="101600" y="63500"/>
              <a:ext cx="2804811" cy="2921193"/>
            </a:xfrm>
            <a:prstGeom prst="rect">
              <a:avLst/>
            </a:prstGeom>
            <a:ln>
              <a:noFill/>
            </a:ln>
            <a:effectLst/>
          </p:spPr>
        </p:pic>
        <p:pic>
          <p:nvPicPr>
            <p:cNvPr id="1924" name="Robinson.png" descr="Robinson.png"/>
            <p:cNvPicPr>
              <a:picLocks/>
            </p:cNvPicPr>
            <p:nvPr/>
          </p:nvPicPr>
          <p:blipFill>
            <a:blip r:embed="rId3">
              <a:extLst/>
            </a:blip>
            <a:stretch>
              <a:fillRect/>
            </a:stretch>
          </p:blipFill>
          <p:spPr>
            <a:xfrm>
              <a:off x="0" y="0"/>
              <a:ext cx="3008011" cy="3187893"/>
            </a:xfrm>
            <a:prstGeom prst="rect">
              <a:avLst/>
            </a:prstGeom>
            <a:effectLst/>
          </p:spPr>
        </p:pic>
      </p:grpSp>
      <p:sp>
        <p:nvSpPr>
          <p:cNvPr id="1927" name="Marilynne Robinson"/>
          <p:cNvSpPr txBox="1"/>
          <p:nvPr/>
        </p:nvSpPr>
        <p:spPr>
          <a:xfrm>
            <a:off x="7210086" y="2779437"/>
            <a:ext cx="2358531" cy="3556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700" b="1"/>
            </a:lvl1pPr>
          </a:lstStyle>
          <a:p>
            <a:r>
              <a:t>Marilynne Robinson</a:t>
            </a:r>
          </a:p>
        </p:txBody>
      </p:sp>
      <p:pic>
        <p:nvPicPr>
          <p:cNvPr id="1928" name="15.jpg" descr="15.jpg"/>
          <p:cNvPicPr>
            <a:picLocks noChangeAspect="1"/>
          </p:cNvPicPr>
          <p:nvPr/>
        </p:nvPicPr>
        <p:blipFill>
          <a:blip r:embed="rId4">
            <a:extLst/>
          </a:blip>
          <a:stretch>
            <a:fillRect/>
          </a:stretch>
        </p:blipFill>
        <p:spPr>
          <a:xfrm>
            <a:off x="545813" y="138430"/>
            <a:ext cx="2096983" cy="2096983"/>
          </a:xfrm>
          <a:prstGeom prst="rect">
            <a:avLst/>
          </a:prstGeom>
          <a:ln w="12700">
            <a:miter lim="400000"/>
          </a:ln>
        </p:spPr>
      </p:pic>
      <p:pic>
        <p:nvPicPr>
          <p:cNvPr id="1929" name="EO Wilson.jpg" descr="EO Wilson.jpg"/>
          <p:cNvPicPr>
            <a:picLocks noChangeAspect="1"/>
          </p:cNvPicPr>
          <p:nvPr/>
        </p:nvPicPr>
        <p:blipFill>
          <a:blip r:embed="rId5">
            <a:extLst/>
          </a:blip>
          <a:stretch>
            <a:fillRect/>
          </a:stretch>
        </p:blipFill>
        <p:spPr>
          <a:xfrm>
            <a:off x="2993351" y="309321"/>
            <a:ext cx="1737819" cy="2560995"/>
          </a:xfrm>
          <a:prstGeom prst="rect">
            <a:avLst/>
          </a:prstGeom>
          <a:ln w="12700">
            <a:miter lim="400000"/>
          </a:ln>
        </p:spPr>
      </p:pic>
      <p:pic>
        <p:nvPicPr>
          <p:cNvPr id="1930" name="Screen Shot 2018-03-07 at 2.45.42 PM.png" descr="Screen Shot 2018-03-07 at 2.45.42 PM.png"/>
          <p:cNvPicPr>
            <a:picLocks noChangeAspect="1"/>
          </p:cNvPicPr>
          <p:nvPr/>
        </p:nvPicPr>
        <p:blipFill>
          <a:blip r:embed="rId6">
            <a:extLst/>
          </a:blip>
          <a:stretch>
            <a:fillRect/>
          </a:stretch>
        </p:blipFill>
        <p:spPr>
          <a:xfrm>
            <a:off x="1129592" y="4012289"/>
            <a:ext cx="2358531" cy="2481451"/>
          </a:xfrm>
          <a:prstGeom prst="rect">
            <a:avLst/>
          </a:prstGeom>
          <a:ln w="12700">
            <a:miter lim="400000"/>
          </a:ln>
        </p:spPr>
      </p:pic>
      <p:pic>
        <p:nvPicPr>
          <p:cNvPr id="1931" name="Screen Shot 2018-03-07 at 2.43.45 PM.png" descr="Screen Shot 2018-03-07 at 2.43.45 PM.png"/>
          <p:cNvPicPr>
            <a:picLocks noChangeAspect="1"/>
          </p:cNvPicPr>
          <p:nvPr/>
        </p:nvPicPr>
        <p:blipFill>
          <a:blip r:embed="rId7">
            <a:extLst/>
          </a:blip>
          <a:stretch>
            <a:fillRect/>
          </a:stretch>
        </p:blipFill>
        <p:spPr>
          <a:xfrm>
            <a:off x="190216" y="2266114"/>
            <a:ext cx="2015017" cy="2300729"/>
          </a:xfrm>
          <a:prstGeom prst="rect">
            <a:avLst/>
          </a:prstGeom>
          <a:ln w="12700">
            <a:miter lim="400000"/>
          </a:ln>
        </p:spPr>
      </p:pic>
      <p:sp>
        <p:nvSpPr>
          <p:cNvPr id="1932" name="As Robinson points out, this amounts to a claim by scientists that they alone know the real reasons for your actions."/>
          <p:cNvSpPr txBox="1"/>
          <p:nvPr/>
        </p:nvSpPr>
        <p:spPr>
          <a:xfrm>
            <a:off x="3858086" y="4037484"/>
            <a:ext cx="6204524" cy="17155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55109">
              <a:defRPr sz="2800" b="1">
                <a:latin typeface="Arial"/>
                <a:ea typeface="Arial"/>
                <a:cs typeface="Arial"/>
                <a:sym typeface="Arial"/>
              </a:defRPr>
            </a:pPr>
            <a:r>
              <a:t>As Robinson points out, this amounts to a claim by scientists that </a:t>
            </a:r>
            <a:r>
              <a:rPr i="1"/>
              <a:t>they alone</a:t>
            </a:r>
            <a:r>
              <a:t> know the real reasons for </a:t>
            </a:r>
            <a:r>
              <a:rPr i="1"/>
              <a:t>your</a:t>
            </a:r>
            <a:r>
              <a:t> actions.</a:t>
            </a:r>
          </a:p>
        </p:txBody>
      </p:sp>
      <p:sp>
        <p:nvSpPr>
          <p:cNvPr id="1933" name="“A central tenet of the modern world view is that we do not know our own minds, our own motives, our own desires. And — an important corollary — certain well-qualified others do know them.&quot;"/>
          <p:cNvSpPr txBox="1"/>
          <p:nvPr/>
        </p:nvSpPr>
        <p:spPr>
          <a:xfrm>
            <a:off x="3858086" y="3643577"/>
            <a:ext cx="6204524" cy="2503383"/>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55109">
              <a:defRPr sz="2800" b="1">
                <a:latin typeface="Arial"/>
                <a:ea typeface="Arial"/>
                <a:cs typeface="Arial"/>
                <a:sym typeface="Arial"/>
              </a:defRPr>
            </a:pPr>
            <a:r>
              <a:t>“A central tenet of the modern world view is that we do not know our own minds, our own motives, our own desires. And </a:t>
            </a:r>
            <a:r>
              <a:rPr sz="2700"/>
              <a:t>— an important corollary — </a:t>
            </a:r>
            <a:r>
              <a:rPr sz="2700">
                <a:solidFill>
                  <a:srgbClr val="FFFB00"/>
                </a:solidFill>
              </a:rPr>
              <a:t>certain well-qualified others do know them</a:t>
            </a:r>
            <a:r>
              <a:rPr sz="2700"/>
              <a:t>."</a:t>
            </a:r>
          </a:p>
        </p:txBody>
      </p:sp>
    </p:spTree>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933"/>
                                        </p:tgtEl>
                                        <p:attrNameLst>
                                          <p:attrName>style.visibility</p:attrName>
                                        </p:attrNameLst>
                                      </p:cBhvr>
                                      <p:to>
                                        <p:strVal val="visible"/>
                                      </p:to>
                                    </p:set>
                                    <p:animEffect transition="in" filter="dissolve">
                                      <p:cBhvr>
                                        <p:cTn id="7" dur="1500"/>
                                        <p:tgtEl>
                                          <p:spTgt spid="1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3" grpId="1"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37" name="EO Wilson.jpg"/>
          <p:cNvGrpSpPr/>
          <p:nvPr/>
        </p:nvGrpSpPr>
        <p:grpSpPr>
          <a:xfrm>
            <a:off x="5934969" y="348618"/>
            <a:ext cx="3142748" cy="4598664"/>
            <a:chOff x="0" y="0"/>
            <a:chExt cx="3142746" cy="4598663"/>
          </a:xfrm>
        </p:grpSpPr>
        <p:pic>
          <p:nvPicPr>
            <p:cNvPr id="1936" name="EO Wilson.jpg" descr="EO Wilson.jpg"/>
            <p:cNvPicPr>
              <a:picLocks noChangeAspect="1"/>
            </p:cNvPicPr>
            <p:nvPr/>
          </p:nvPicPr>
          <p:blipFill>
            <a:blip r:embed="rId2">
              <a:extLst/>
            </a:blip>
            <a:stretch>
              <a:fillRect/>
            </a:stretch>
          </p:blipFill>
          <p:spPr>
            <a:xfrm>
              <a:off x="101600" y="63500"/>
              <a:ext cx="2939547" cy="4331964"/>
            </a:xfrm>
            <a:prstGeom prst="rect">
              <a:avLst/>
            </a:prstGeom>
            <a:ln>
              <a:noFill/>
            </a:ln>
            <a:effectLst/>
          </p:spPr>
        </p:pic>
        <p:pic>
          <p:nvPicPr>
            <p:cNvPr id="1935" name="EO Wilson.jpg" descr="EO Wilson.jpg"/>
            <p:cNvPicPr>
              <a:picLocks/>
            </p:cNvPicPr>
            <p:nvPr/>
          </p:nvPicPr>
          <p:blipFill>
            <a:blip r:embed="rId3">
              <a:extLst/>
            </a:blip>
            <a:stretch>
              <a:fillRect/>
            </a:stretch>
          </p:blipFill>
          <p:spPr>
            <a:xfrm>
              <a:off x="0" y="0"/>
              <a:ext cx="3142747" cy="4598664"/>
            </a:xfrm>
            <a:prstGeom prst="rect">
              <a:avLst/>
            </a:prstGeom>
            <a:effectLst/>
          </p:spPr>
        </p:pic>
      </p:grpSp>
      <p:pic>
        <p:nvPicPr>
          <p:cNvPr id="1938" name="Consilience.jpg" descr="Consilience.jpg"/>
          <p:cNvPicPr>
            <a:picLocks noChangeAspect="1"/>
          </p:cNvPicPr>
          <p:nvPr/>
        </p:nvPicPr>
        <p:blipFill>
          <a:blip r:embed="rId4">
            <a:extLst/>
          </a:blip>
          <a:stretch>
            <a:fillRect/>
          </a:stretch>
        </p:blipFill>
        <p:spPr>
          <a:xfrm>
            <a:off x="7236452" y="3020589"/>
            <a:ext cx="2545680" cy="3945013"/>
          </a:xfrm>
          <a:prstGeom prst="rect">
            <a:avLst/>
          </a:prstGeom>
          <a:ln w="12700">
            <a:miter lim="400000"/>
          </a:ln>
        </p:spPr>
      </p:pic>
      <p:sp>
        <p:nvSpPr>
          <p:cNvPr id="1939" name="“If history and science have taught us anything, it is that passion and desire are not the same as truth. The human mind evolved to believe in the gods.…"/>
          <p:cNvSpPr txBox="1"/>
          <p:nvPr/>
        </p:nvSpPr>
        <p:spPr>
          <a:xfrm>
            <a:off x="298955" y="2022801"/>
            <a:ext cx="5127554" cy="38614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55109">
              <a:defRPr sz="2900" b="1">
                <a:latin typeface="Arial"/>
                <a:ea typeface="Arial"/>
                <a:cs typeface="Arial"/>
                <a:sym typeface="Arial"/>
              </a:defRPr>
            </a:pPr>
            <a:r>
              <a:t>“If history and science have taught us anything, it is that passion and desire are not the same as truth. The human mind evolved to believe in the gods.</a:t>
            </a:r>
            <a:br/>
            <a:endParaRPr/>
          </a:p>
          <a:p>
            <a:pPr marR="55109">
              <a:defRPr sz="2900" b="1">
                <a:latin typeface="Arial"/>
                <a:ea typeface="Arial"/>
                <a:cs typeface="Arial"/>
                <a:sym typeface="Arial"/>
              </a:defRPr>
            </a:pPr>
            <a:r>
              <a:rPr>
                <a:solidFill>
                  <a:srgbClr val="FFFB00"/>
                </a:solidFill>
              </a:rPr>
              <a:t>”It did not evolve to believe in biology.”</a:t>
            </a:r>
            <a:r>
              <a:t> </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ageCurlDouble"/>
      </p:transition>
    </mc:Choice>
    <mc:Choice Requires="p14">
      <p:transition spd="slow">
        <p14:prism/>
      </p:transition>
    </mc:Choice>
    <mc:Fallback xmlns:a14="http://schemas.microsoft.com/office/drawing/2010/main" xmlns:m="http://schemas.openxmlformats.org/officeDocument/2006/math"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1" name="The human mind did not evolve to believe in biology?"/>
          <p:cNvSpPr txBox="1"/>
          <p:nvPr/>
        </p:nvSpPr>
        <p:spPr>
          <a:xfrm>
            <a:off x="158426" y="207598"/>
            <a:ext cx="9830545" cy="52093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R="457200" algn="l">
              <a:defRPr sz="3000" b="1">
                <a:solidFill>
                  <a:srgbClr val="FFFB00"/>
                </a:solidFill>
                <a:latin typeface="Arial"/>
                <a:ea typeface="Arial"/>
                <a:cs typeface="Arial"/>
                <a:sym typeface="Arial"/>
              </a:defRPr>
            </a:lvl1pPr>
          </a:lstStyle>
          <a:p>
            <a:pPr>
              <a:defRPr>
                <a:solidFill>
                  <a:srgbClr val="FFFFFF"/>
                </a:solidFill>
              </a:defRPr>
            </a:pPr>
            <a:r>
              <a:rPr>
                <a:solidFill>
                  <a:srgbClr val="FFFB00"/>
                </a:solidFill>
              </a:rPr>
              <a:t>The human mind did not evolve to believe in biology?</a:t>
            </a:r>
          </a:p>
        </p:txBody>
      </p:sp>
      <p:pic>
        <p:nvPicPr>
          <p:cNvPr id="1942" name="Books-1.jpg" descr="Books-1.jpg"/>
          <p:cNvPicPr>
            <a:picLocks noChangeAspect="1"/>
          </p:cNvPicPr>
          <p:nvPr/>
        </p:nvPicPr>
        <p:blipFill>
          <a:blip r:embed="rId2">
            <a:extLst/>
          </a:blip>
          <a:stretch>
            <a:fillRect/>
          </a:stretch>
        </p:blipFill>
        <p:spPr>
          <a:xfrm>
            <a:off x="534095" y="2769757"/>
            <a:ext cx="2540001" cy="1905001"/>
          </a:xfrm>
          <a:prstGeom prst="rect">
            <a:avLst/>
          </a:prstGeom>
          <a:ln w="38100">
            <a:solidFill>
              <a:srgbClr val="000000"/>
            </a:solidFill>
            <a:miter lim="400000"/>
          </a:ln>
          <a:effectLst>
            <a:outerShdw blurRad="101600" dist="101600" dir="1868221" rotWithShape="0">
              <a:srgbClr val="000000">
                <a:alpha val="50000"/>
              </a:srgbClr>
            </a:outerShdw>
          </a:effectLst>
        </p:spPr>
      </p:pic>
      <p:pic>
        <p:nvPicPr>
          <p:cNvPr id="1943" name="Books-2.jpg" descr="Books-2.jpg"/>
          <p:cNvPicPr>
            <a:picLocks noChangeAspect="1"/>
          </p:cNvPicPr>
          <p:nvPr/>
        </p:nvPicPr>
        <p:blipFill>
          <a:blip r:embed="rId3">
            <a:extLst/>
          </a:blip>
          <a:stretch>
            <a:fillRect/>
          </a:stretch>
        </p:blipFill>
        <p:spPr>
          <a:xfrm>
            <a:off x="4362454" y="1672544"/>
            <a:ext cx="2540001" cy="3065029"/>
          </a:xfrm>
          <a:prstGeom prst="rect">
            <a:avLst/>
          </a:prstGeom>
          <a:ln w="38100">
            <a:solidFill>
              <a:srgbClr val="000000"/>
            </a:solidFill>
            <a:miter lim="400000"/>
          </a:ln>
          <a:effectLst>
            <a:outerShdw blurRad="101600" dist="101600" dir="1868221" rotWithShape="0">
              <a:srgbClr val="000000">
                <a:alpha val="50000"/>
              </a:srgbClr>
            </a:outerShdw>
          </a:effectLst>
        </p:spPr>
      </p:pic>
      <p:pic>
        <p:nvPicPr>
          <p:cNvPr id="1944" name="Books-3.jpg" descr="Books-3.jpg"/>
          <p:cNvPicPr>
            <a:picLocks noChangeAspect="1"/>
          </p:cNvPicPr>
          <p:nvPr/>
        </p:nvPicPr>
        <p:blipFill>
          <a:blip r:embed="rId4">
            <a:extLst/>
          </a:blip>
          <a:stretch>
            <a:fillRect/>
          </a:stretch>
        </p:blipFill>
        <p:spPr>
          <a:xfrm>
            <a:off x="6725346" y="4059793"/>
            <a:ext cx="2540001" cy="3243385"/>
          </a:xfrm>
          <a:prstGeom prst="rect">
            <a:avLst/>
          </a:prstGeom>
          <a:ln w="38100">
            <a:solidFill>
              <a:srgbClr val="000000"/>
            </a:solidFill>
            <a:miter lim="400000"/>
          </a:ln>
          <a:effectLst>
            <a:outerShdw blurRad="101600" dist="101600" dir="1868221" rotWithShape="0">
              <a:srgbClr val="000000">
                <a:alpha val="50000"/>
              </a:srgbClr>
            </a:outerShdw>
          </a:effectLst>
        </p:spPr>
      </p:pic>
      <p:pic>
        <p:nvPicPr>
          <p:cNvPr id="1945" name="Books-4.jpg" descr="Books-4.jpg"/>
          <p:cNvPicPr>
            <a:picLocks noChangeAspect="1"/>
          </p:cNvPicPr>
          <p:nvPr/>
        </p:nvPicPr>
        <p:blipFill>
          <a:blip r:embed="rId5">
            <a:extLst/>
          </a:blip>
          <a:stretch>
            <a:fillRect/>
          </a:stretch>
        </p:blipFill>
        <p:spPr>
          <a:xfrm>
            <a:off x="3894811" y="5394803"/>
            <a:ext cx="2540001" cy="1251858"/>
          </a:xfrm>
          <a:prstGeom prst="rect">
            <a:avLst/>
          </a:prstGeom>
          <a:ln w="38100">
            <a:solidFill>
              <a:srgbClr val="000000"/>
            </a:solidFill>
            <a:miter lim="400000"/>
          </a:ln>
          <a:effectLst>
            <a:outerShdw blurRad="101600" dist="101600" dir="1868221" rotWithShape="0">
              <a:srgbClr val="000000">
                <a:alpha val="50000"/>
              </a:srgbClr>
            </a:outerShdw>
          </a:effectLst>
        </p:spPr>
      </p:pic>
      <p:pic>
        <p:nvPicPr>
          <p:cNvPr id="1946" name="Books-5.jpg" descr="Books-5.jpg"/>
          <p:cNvPicPr>
            <a:picLocks noChangeAspect="1"/>
          </p:cNvPicPr>
          <p:nvPr/>
        </p:nvPicPr>
        <p:blipFill>
          <a:blip r:embed="rId6">
            <a:extLst/>
          </a:blip>
          <a:stretch>
            <a:fillRect/>
          </a:stretch>
        </p:blipFill>
        <p:spPr>
          <a:xfrm>
            <a:off x="2080625" y="3782433"/>
            <a:ext cx="2540001" cy="1871224"/>
          </a:xfrm>
          <a:prstGeom prst="rect">
            <a:avLst/>
          </a:prstGeom>
          <a:ln w="38100">
            <a:solidFill>
              <a:srgbClr val="000000"/>
            </a:solidFill>
            <a:miter lim="400000"/>
          </a:ln>
          <a:effectLst>
            <a:outerShdw blurRad="101600" dist="101600" dir="1868221" rotWithShape="0">
              <a:srgbClr val="000000">
                <a:alpha val="50000"/>
              </a:srgbClr>
            </a:outerShdw>
          </a:effectLst>
        </p:spPr>
      </p:pic>
      <p:pic>
        <p:nvPicPr>
          <p:cNvPr id="1947" name="Books-6.jpg" descr="Books-6.jpg"/>
          <p:cNvPicPr>
            <a:picLocks noChangeAspect="1"/>
          </p:cNvPicPr>
          <p:nvPr/>
        </p:nvPicPr>
        <p:blipFill>
          <a:blip r:embed="rId7">
            <a:extLst/>
          </a:blip>
          <a:stretch>
            <a:fillRect/>
          </a:stretch>
        </p:blipFill>
        <p:spPr>
          <a:xfrm>
            <a:off x="7268575" y="1777091"/>
            <a:ext cx="2540001" cy="2438401"/>
          </a:xfrm>
          <a:prstGeom prst="rect">
            <a:avLst/>
          </a:prstGeom>
          <a:ln w="38100">
            <a:solidFill>
              <a:srgbClr val="000000"/>
            </a:solidFill>
            <a:miter lim="400000"/>
          </a:ln>
          <a:effectLst>
            <a:outerShdw blurRad="101600" dist="101600" dir="1868221" rotWithShape="0">
              <a:srgbClr val="000000">
                <a:alpha val="50000"/>
              </a:srgbClr>
            </a:outerShdw>
          </a:effectLst>
        </p:spPr>
      </p:pic>
      <p:pic>
        <p:nvPicPr>
          <p:cNvPr id="1948" name="Books-7.jpg" descr="Books-7.jpg"/>
          <p:cNvPicPr>
            <a:picLocks noChangeAspect="1"/>
          </p:cNvPicPr>
          <p:nvPr/>
        </p:nvPicPr>
        <p:blipFill>
          <a:blip r:embed="rId8">
            <a:extLst/>
          </a:blip>
          <a:stretch>
            <a:fillRect/>
          </a:stretch>
        </p:blipFill>
        <p:spPr>
          <a:xfrm>
            <a:off x="1064277" y="5860953"/>
            <a:ext cx="2540001" cy="1430148"/>
          </a:xfrm>
          <a:prstGeom prst="rect">
            <a:avLst/>
          </a:prstGeom>
          <a:ln w="38100">
            <a:solidFill>
              <a:srgbClr val="000000"/>
            </a:solidFill>
            <a:miter lim="400000"/>
          </a:ln>
          <a:effectLst>
            <a:outerShdw blurRad="101600" dist="101600" dir="1868221" rotWithShape="0">
              <a:srgbClr val="000000">
                <a:alpha val="50000"/>
              </a:srgbClr>
            </a:outerShdw>
          </a:effectLst>
        </p:spPr>
      </p:pic>
      <p:pic>
        <p:nvPicPr>
          <p:cNvPr id="1949" name="Books-8.jpg" descr="Books-8.jpg"/>
          <p:cNvPicPr>
            <a:picLocks noChangeAspect="1"/>
          </p:cNvPicPr>
          <p:nvPr/>
        </p:nvPicPr>
        <p:blipFill>
          <a:blip r:embed="rId9">
            <a:extLst/>
          </a:blip>
          <a:stretch>
            <a:fillRect/>
          </a:stretch>
        </p:blipFill>
        <p:spPr>
          <a:xfrm>
            <a:off x="703719" y="1069931"/>
            <a:ext cx="3475287" cy="1371202"/>
          </a:xfrm>
          <a:prstGeom prst="rect">
            <a:avLst/>
          </a:prstGeom>
          <a:ln w="38100">
            <a:solidFill>
              <a:srgbClr val="000000"/>
            </a:solidFill>
            <a:miter lim="400000"/>
          </a:ln>
          <a:effectLst>
            <a:outerShdw blurRad="101600" dist="101600" dir="1868221" rotWithShape="0">
              <a:srgbClr val="000000">
                <a:alpha val="50000"/>
              </a:srgbClr>
            </a:outerShdw>
          </a:effectLst>
        </p:spPr>
      </p:pic>
      <p:sp>
        <p:nvSpPr>
          <p:cNvPr id="1950" name="The Human Mind Invented Biology!"/>
          <p:cNvSpPr txBox="1"/>
          <p:nvPr/>
        </p:nvSpPr>
        <p:spPr>
          <a:xfrm>
            <a:off x="1288929" y="3607531"/>
            <a:ext cx="7373033" cy="620875"/>
          </a:xfrm>
          <a:prstGeom prst="rect">
            <a:avLst/>
          </a:prstGeom>
          <a:solidFill>
            <a:srgbClr val="000000"/>
          </a:solidFill>
          <a:ln w="38100">
            <a:solidFill>
              <a:srgbClr val="FFFFFF"/>
            </a:solidFill>
            <a:miter lim="400000"/>
          </a:ln>
          <a:effectLst>
            <a:outerShdw blurRad="101600" dist="101600" dir="1868221" rotWithShape="0">
              <a:srgbClr val="000000">
                <a:alpha val="7011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marR="457200" algn="l">
              <a:defRPr sz="3400" b="1">
                <a:latin typeface="Arial"/>
                <a:ea typeface="Arial"/>
                <a:cs typeface="Arial"/>
                <a:sym typeface="Arial"/>
              </a:defRPr>
            </a:lvl1pPr>
          </a:lstStyle>
          <a:p>
            <a:r>
              <a:t>The Human Mind Invented Biology!</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1949"/>
                                        </p:tgtEl>
                                        <p:attrNameLst>
                                          <p:attrName>style.visibility</p:attrName>
                                        </p:attrNameLst>
                                      </p:cBhvr>
                                      <p:to>
                                        <p:strVal val="visible"/>
                                      </p:to>
                                    </p:set>
                                    <p:anim calcmode="lin" valueType="num">
                                      <p:cBhvr>
                                        <p:cTn id="7" dur="1000" fill="hold"/>
                                        <p:tgtEl>
                                          <p:spTgt spid="1949"/>
                                        </p:tgtEl>
                                        <p:attrNameLst>
                                          <p:attrName>ppt_x</p:attrName>
                                        </p:attrNameLst>
                                      </p:cBhvr>
                                      <p:tavLst>
                                        <p:tav tm="0">
                                          <p:val>
                                            <p:strVal val="0-#ppt_w/2"/>
                                          </p:val>
                                        </p:tav>
                                        <p:tav tm="100000">
                                          <p:val>
                                            <p:strVal val="#ppt_x"/>
                                          </p:val>
                                        </p:tav>
                                      </p:tavLst>
                                    </p:anim>
                                    <p:anim calcmode="lin" valueType="num">
                                      <p:cBhvr>
                                        <p:cTn id="8" dur="1000" fill="hold"/>
                                        <p:tgtEl>
                                          <p:spTgt spid="194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1" fill="hold" grpId="2" nodeType="afterEffect">
                                  <p:stCondLst>
                                    <p:cond delay="0"/>
                                  </p:stCondLst>
                                  <p:iterate>
                                    <p:tmAbs val="0"/>
                                  </p:iterate>
                                  <p:childTnLst>
                                    <p:set>
                                      <p:cBhvr>
                                        <p:cTn id="11" fill="hold"/>
                                        <p:tgtEl>
                                          <p:spTgt spid="1943"/>
                                        </p:tgtEl>
                                        <p:attrNameLst>
                                          <p:attrName>style.visibility</p:attrName>
                                        </p:attrNameLst>
                                      </p:cBhvr>
                                      <p:to>
                                        <p:strVal val="visible"/>
                                      </p:to>
                                    </p:set>
                                    <p:anim calcmode="lin" valueType="num">
                                      <p:cBhvr>
                                        <p:cTn id="12" dur="1000" fill="hold"/>
                                        <p:tgtEl>
                                          <p:spTgt spid="1943"/>
                                        </p:tgtEl>
                                        <p:attrNameLst>
                                          <p:attrName>ppt_x</p:attrName>
                                        </p:attrNameLst>
                                      </p:cBhvr>
                                      <p:tavLst>
                                        <p:tav tm="0">
                                          <p:val>
                                            <p:strVal val="#ppt_x"/>
                                          </p:val>
                                        </p:tav>
                                        <p:tav tm="100000">
                                          <p:val>
                                            <p:strVal val="#ppt_x"/>
                                          </p:val>
                                        </p:tav>
                                      </p:tavLst>
                                    </p:anim>
                                    <p:anim calcmode="lin" valueType="num">
                                      <p:cBhvr>
                                        <p:cTn id="13" dur="1000" fill="hold"/>
                                        <p:tgtEl>
                                          <p:spTgt spid="1943"/>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3" fill="hold" grpId="3" nodeType="afterEffect">
                                  <p:stCondLst>
                                    <p:cond delay="0"/>
                                  </p:stCondLst>
                                  <p:iterate>
                                    <p:tmAbs val="0"/>
                                  </p:iterate>
                                  <p:childTnLst>
                                    <p:set>
                                      <p:cBhvr>
                                        <p:cTn id="16" fill="hold"/>
                                        <p:tgtEl>
                                          <p:spTgt spid="1947"/>
                                        </p:tgtEl>
                                        <p:attrNameLst>
                                          <p:attrName>style.visibility</p:attrName>
                                        </p:attrNameLst>
                                      </p:cBhvr>
                                      <p:to>
                                        <p:strVal val="visible"/>
                                      </p:to>
                                    </p:set>
                                    <p:anim calcmode="lin" valueType="num">
                                      <p:cBhvr>
                                        <p:cTn id="17" dur="1000" fill="hold"/>
                                        <p:tgtEl>
                                          <p:spTgt spid="1947"/>
                                        </p:tgtEl>
                                        <p:attrNameLst>
                                          <p:attrName>ppt_x</p:attrName>
                                        </p:attrNameLst>
                                      </p:cBhvr>
                                      <p:tavLst>
                                        <p:tav tm="0">
                                          <p:val>
                                            <p:strVal val="1+#ppt_w/2"/>
                                          </p:val>
                                        </p:tav>
                                        <p:tav tm="100000">
                                          <p:val>
                                            <p:strVal val="#ppt_x"/>
                                          </p:val>
                                        </p:tav>
                                      </p:tavLst>
                                    </p:anim>
                                    <p:anim calcmode="lin" valueType="num">
                                      <p:cBhvr>
                                        <p:cTn id="18" dur="1000" fill="hold"/>
                                        <p:tgtEl>
                                          <p:spTgt spid="1947"/>
                                        </p:tgtEl>
                                        <p:attrNameLst>
                                          <p:attrName>ppt_y</p:attrName>
                                        </p:attrNameLst>
                                      </p:cBhvr>
                                      <p:tavLst>
                                        <p:tav tm="0">
                                          <p:val>
                                            <p:strVal val="0-#ppt_h/2"/>
                                          </p:val>
                                        </p:tav>
                                        <p:tav tm="100000">
                                          <p:val>
                                            <p:strVal val="#ppt_y"/>
                                          </p:val>
                                        </p:tav>
                                      </p:tavLst>
                                    </p:anim>
                                  </p:childTnLst>
                                </p:cTn>
                              </p:par>
                            </p:childTnLst>
                          </p:cTn>
                        </p:par>
                        <p:par>
                          <p:cTn id="19" fill="hold">
                            <p:stCondLst>
                              <p:cond delay="3000"/>
                            </p:stCondLst>
                            <p:childTnLst>
                              <p:par>
                                <p:cTn id="20" presetID="2" presetClass="entr" presetSubtype="8" fill="hold" grpId="4" nodeType="afterEffect">
                                  <p:stCondLst>
                                    <p:cond delay="0"/>
                                  </p:stCondLst>
                                  <p:iterate>
                                    <p:tmAbs val="0"/>
                                  </p:iterate>
                                  <p:childTnLst>
                                    <p:set>
                                      <p:cBhvr>
                                        <p:cTn id="21" fill="hold"/>
                                        <p:tgtEl>
                                          <p:spTgt spid="1942"/>
                                        </p:tgtEl>
                                        <p:attrNameLst>
                                          <p:attrName>style.visibility</p:attrName>
                                        </p:attrNameLst>
                                      </p:cBhvr>
                                      <p:to>
                                        <p:strVal val="visible"/>
                                      </p:to>
                                    </p:set>
                                    <p:anim calcmode="lin" valueType="num">
                                      <p:cBhvr>
                                        <p:cTn id="22" dur="1000" fill="hold"/>
                                        <p:tgtEl>
                                          <p:spTgt spid="1942"/>
                                        </p:tgtEl>
                                        <p:attrNameLst>
                                          <p:attrName>ppt_x</p:attrName>
                                        </p:attrNameLst>
                                      </p:cBhvr>
                                      <p:tavLst>
                                        <p:tav tm="0">
                                          <p:val>
                                            <p:strVal val="0-#ppt_w/2"/>
                                          </p:val>
                                        </p:tav>
                                        <p:tav tm="100000">
                                          <p:val>
                                            <p:strVal val="#ppt_x"/>
                                          </p:val>
                                        </p:tav>
                                      </p:tavLst>
                                    </p:anim>
                                    <p:anim calcmode="lin" valueType="num">
                                      <p:cBhvr>
                                        <p:cTn id="23" dur="1000" fill="hold"/>
                                        <p:tgtEl>
                                          <p:spTgt spid="1942"/>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 presetClass="entr" presetSubtype="8" fill="hold" grpId="5" nodeType="afterEffect">
                                  <p:stCondLst>
                                    <p:cond delay="0"/>
                                  </p:stCondLst>
                                  <p:iterate>
                                    <p:tmAbs val="0"/>
                                  </p:iterate>
                                  <p:childTnLst>
                                    <p:set>
                                      <p:cBhvr>
                                        <p:cTn id="26" fill="hold"/>
                                        <p:tgtEl>
                                          <p:spTgt spid="1946"/>
                                        </p:tgtEl>
                                        <p:attrNameLst>
                                          <p:attrName>style.visibility</p:attrName>
                                        </p:attrNameLst>
                                      </p:cBhvr>
                                      <p:to>
                                        <p:strVal val="visible"/>
                                      </p:to>
                                    </p:set>
                                    <p:anim calcmode="lin" valueType="num">
                                      <p:cBhvr>
                                        <p:cTn id="27" dur="1000" fill="hold"/>
                                        <p:tgtEl>
                                          <p:spTgt spid="1946"/>
                                        </p:tgtEl>
                                        <p:attrNameLst>
                                          <p:attrName>ppt_x</p:attrName>
                                        </p:attrNameLst>
                                      </p:cBhvr>
                                      <p:tavLst>
                                        <p:tav tm="0">
                                          <p:val>
                                            <p:strVal val="0-#ppt_w/2"/>
                                          </p:val>
                                        </p:tav>
                                        <p:tav tm="100000">
                                          <p:val>
                                            <p:strVal val="#ppt_x"/>
                                          </p:val>
                                        </p:tav>
                                      </p:tavLst>
                                    </p:anim>
                                    <p:anim calcmode="lin" valueType="num">
                                      <p:cBhvr>
                                        <p:cTn id="28" dur="1000" fill="hold"/>
                                        <p:tgtEl>
                                          <p:spTgt spid="1946"/>
                                        </p:tgtEl>
                                        <p:attrNameLst>
                                          <p:attrName>ppt_y</p:attrName>
                                        </p:attrNameLst>
                                      </p:cBhvr>
                                      <p:tavLst>
                                        <p:tav tm="0">
                                          <p:val>
                                            <p:strVal val="#ppt_y"/>
                                          </p:val>
                                        </p:tav>
                                        <p:tav tm="100000">
                                          <p:val>
                                            <p:strVal val="#ppt_y"/>
                                          </p:val>
                                        </p:tav>
                                      </p:tavLst>
                                    </p:anim>
                                  </p:childTnLst>
                                </p:cTn>
                              </p:par>
                            </p:childTnLst>
                          </p:cTn>
                        </p:par>
                        <p:par>
                          <p:cTn id="29" fill="hold">
                            <p:stCondLst>
                              <p:cond delay="5000"/>
                            </p:stCondLst>
                            <p:childTnLst>
                              <p:par>
                                <p:cTn id="30" presetID="2" presetClass="entr" presetSubtype="6" fill="hold" grpId="6" nodeType="afterEffect">
                                  <p:stCondLst>
                                    <p:cond delay="0"/>
                                  </p:stCondLst>
                                  <p:iterate>
                                    <p:tmAbs val="0"/>
                                  </p:iterate>
                                  <p:childTnLst>
                                    <p:set>
                                      <p:cBhvr>
                                        <p:cTn id="31" fill="hold"/>
                                        <p:tgtEl>
                                          <p:spTgt spid="1944"/>
                                        </p:tgtEl>
                                        <p:attrNameLst>
                                          <p:attrName>style.visibility</p:attrName>
                                        </p:attrNameLst>
                                      </p:cBhvr>
                                      <p:to>
                                        <p:strVal val="visible"/>
                                      </p:to>
                                    </p:set>
                                    <p:anim calcmode="lin" valueType="num">
                                      <p:cBhvr>
                                        <p:cTn id="32" dur="1000" fill="hold"/>
                                        <p:tgtEl>
                                          <p:spTgt spid="1944"/>
                                        </p:tgtEl>
                                        <p:attrNameLst>
                                          <p:attrName>ppt_x</p:attrName>
                                        </p:attrNameLst>
                                      </p:cBhvr>
                                      <p:tavLst>
                                        <p:tav tm="0">
                                          <p:val>
                                            <p:strVal val="1+#ppt_w/2"/>
                                          </p:val>
                                        </p:tav>
                                        <p:tav tm="100000">
                                          <p:val>
                                            <p:strVal val="#ppt_x"/>
                                          </p:val>
                                        </p:tav>
                                      </p:tavLst>
                                    </p:anim>
                                    <p:anim calcmode="lin" valueType="num">
                                      <p:cBhvr>
                                        <p:cTn id="33" dur="1000" fill="hold"/>
                                        <p:tgtEl>
                                          <p:spTgt spid="1944"/>
                                        </p:tgtEl>
                                        <p:attrNameLst>
                                          <p:attrName>ppt_y</p:attrName>
                                        </p:attrNameLst>
                                      </p:cBhvr>
                                      <p:tavLst>
                                        <p:tav tm="0">
                                          <p:val>
                                            <p:strVal val="1+#ppt_h/2"/>
                                          </p:val>
                                        </p:tav>
                                        <p:tav tm="100000">
                                          <p:val>
                                            <p:strVal val="#ppt_y"/>
                                          </p:val>
                                        </p:tav>
                                      </p:tavLst>
                                    </p:anim>
                                  </p:childTnLst>
                                </p:cTn>
                              </p:par>
                            </p:childTnLst>
                          </p:cTn>
                        </p:par>
                        <p:par>
                          <p:cTn id="34" fill="hold">
                            <p:stCondLst>
                              <p:cond delay="6000"/>
                            </p:stCondLst>
                            <p:childTnLst>
                              <p:par>
                                <p:cTn id="35" presetID="2" presetClass="entr" presetSubtype="4" fill="hold" grpId="7" nodeType="afterEffect">
                                  <p:stCondLst>
                                    <p:cond delay="0"/>
                                  </p:stCondLst>
                                  <p:iterate>
                                    <p:tmAbs val="0"/>
                                  </p:iterate>
                                  <p:childTnLst>
                                    <p:set>
                                      <p:cBhvr>
                                        <p:cTn id="36" fill="hold"/>
                                        <p:tgtEl>
                                          <p:spTgt spid="1945"/>
                                        </p:tgtEl>
                                        <p:attrNameLst>
                                          <p:attrName>style.visibility</p:attrName>
                                        </p:attrNameLst>
                                      </p:cBhvr>
                                      <p:to>
                                        <p:strVal val="visible"/>
                                      </p:to>
                                    </p:set>
                                    <p:anim calcmode="lin" valueType="num">
                                      <p:cBhvr>
                                        <p:cTn id="37" dur="1000" fill="hold"/>
                                        <p:tgtEl>
                                          <p:spTgt spid="1945"/>
                                        </p:tgtEl>
                                        <p:attrNameLst>
                                          <p:attrName>ppt_x</p:attrName>
                                        </p:attrNameLst>
                                      </p:cBhvr>
                                      <p:tavLst>
                                        <p:tav tm="0">
                                          <p:val>
                                            <p:strVal val="#ppt_x"/>
                                          </p:val>
                                        </p:tav>
                                        <p:tav tm="100000">
                                          <p:val>
                                            <p:strVal val="#ppt_x"/>
                                          </p:val>
                                        </p:tav>
                                      </p:tavLst>
                                    </p:anim>
                                    <p:anim calcmode="lin" valueType="num">
                                      <p:cBhvr>
                                        <p:cTn id="38" dur="1000" fill="hold"/>
                                        <p:tgtEl>
                                          <p:spTgt spid="1945"/>
                                        </p:tgtEl>
                                        <p:attrNameLst>
                                          <p:attrName>ppt_y</p:attrName>
                                        </p:attrNameLst>
                                      </p:cBhvr>
                                      <p:tavLst>
                                        <p:tav tm="0">
                                          <p:val>
                                            <p:strVal val="1+#ppt_h/2"/>
                                          </p:val>
                                        </p:tav>
                                        <p:tav tm="100000">
                                          <p:val>
                                            <p:strVal val="#ppt_y"/>
                                          </p:val>
                                        </p:tav>
                                      </p:tavLst>
                                    </p:anim>
                                  </p:childTnLst>
                                </p:cTn>
                              </p:par>
                            </p:childTnLst>
                          </p:cTn>
                        </p:par>
                        <p:par>
                          <p:cTn id="39" fill="hold">
                            <p:stCondLst>
                              <p:cond delay="7000"/>
                            </p:stCondLst>
                            <p:childTnLst>
                              <p:par>
                                <p:cTn id="40" presetID="2" presetClass="entr" presetSubtype="12" fill="hold" grpId="8" nodeType="afterEffect">
                                  <p:stCondLst>
                                    <p:cond delay="0"/>
                                  </p:stCondLst>
                                  <p:iterate>
                                    <p:tmAbs val="0"/>
                                  </p:iterate>
                                  <p:childTnLst>
                                    <p:set>
                                      <p:cBhvr>
                                        <p:cTn id="41" fill="hold"/>
                                        <p:tgtEl>
                                          <p:spTgt spid="1948"/>
                                        </p:tgtEl>
                                        <p:attrNameLst>
                                          <p:attrName>style.visibility</p:attrName>
                                        </p:attrNameLst>
                                      </p:cBhvr>
                                      <p:to>
                                        <p:strVal val="visible"/>
                                      </p:to>
                                    </p:set>
                                    <p:anim calcmode="lin" valueType="num">
                                      <p:cBhvr>
                                        <p:cTn id="42" dur="1000" fill="hold"/>
                                        <p:tgtEl>
                                          <p:spTgt spid="1948"/>
                                        </p:tgtEl>
                                        <p:attrNameLst>
                                          <p:attrName>ppt_x</p:attrName>
                                        </p:attrNameLst>
                                      </p:cBhvr>
                                      <p:tavLst>
                                        <p:tav tm="0">
                                          <p:val>
                                            <p:strVal val="0-#ppt_w/2"/>
                                          </p:val>
                                        </p:tav>
                                        <p:tav tm="100000">
                                          <p:val>
                                            <p:strVal val="#ppt_x"/>
                                          </p:val>
                                        </p:tav>
                                      </p:tavLst>
                                    </p:anim>
                                    <p:anim calcmode="lin" valueType="num">
                                      <p:cBhvr>
                                        <p:cTn id="43" dur="1000" fill="hold"/>
                                        <p:tgtEl>
                                          <p:spTgt spid="194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grpId="9" nodeType="clickEffect">
                                  <p:stCondLst>
                                    <p:cond delay="0"/>
                                  </p:stCondLst>
                                  <p:iterate>
                                    <p:tmAbs val="0"/>
                                  </p:iterate>
                                  <p:childTnLst>
                                    <p:set>
                                      <p:cBhvr>
                                        <p:cTn id="47" fill="hold"/>
                                        <p:tgtEl>
                                          <p:spTgt spid="1950"/>
                                        </p:tgtEl>
                                        <p:attrNameLst>
                                          <p:attrName>style.visibility</p:attrName>
                                        </p:attrNameLst>
                                      </p:cBhvr>
                                      <p:to>
                                        <p:strVal val="visible"/>
                                      </p:to>
                                    </p:set>
                                    <p:anim calcmode="lin" valueType="num">
                                      <p:cBhvr>
                                        <p:cTn id="48" dur="750" fill="hold"/>
                                        <p:tgtEl>
                                          <p:spTgt spid="1950"/>
                                        </p:tgtEl>
                                        <p:attrNameLst>
                                          <p:attrName>ppt_w</p:attrName>
                                        </p:attrNameLst>
                                      </p:cBhvr>
                                      <p:tavLst>
                                        <p:tav tm="0">
                                          <p:val>
                                            <p:fltVal val="0"/>
                                          </p:val>
                                        </p:tav>
                                        <p:tav tm="100000">
                                          <p:val>
                                            <p:strVal val="#ppt_w"/>
                                          </p:val>
                                        </p:tav>
                                      </p:tavLst>
                                    </p:anim>
                                    <p:anim calcmode="lin" valueType="num">
                                      <p:cBhvr>
                                        <p:cTn id="49" dur="750" fill="hold"/>
                                        <p:tgtEl>
                                          <p:spTgt spid="19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2" grpId="4" animBg="1" advAuto="0"/>
      <p:bldP spid="1943" grpId="2" animBg="1" advAuto="0"/>
      <p:bldP spid="1944" grpId="6" animBg="1" advAuto="0"/>
      <p:bldP spid="1945" grpId="7" animBg="1" advAuto="0"/>
      <p:bldP spid="1946" grpId="5" animBg="1" advAuto="0"/>
      <p:bldP spid="1947" grpId="3" animBg="1" advAuto="0"/>
      <p:bldP spid="1948" grpId="8" animBg="1" advAuto="0"/>
      <p:bldP spid="1949" grpId="1" animBg="1" advAuto="0"/>
      <p:bldP spid="1950" grpId="9"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2" name="Screen Shot 2016-01-28 at 9.11.29 AM.png" descr="Screen Shot 2016-01-28 at 9.11.29 AM.png"/>
          <p:cNvPicPr>
            <a:picLocks noChangeAspect="1"/>
          </p:cNvPicPr>
          <p:nvPr/>
        </p:nvPicPr>
        <p:blipFill>
          <a:blip r:embed="rId2">
            <a:extLst/>
          </a:blip>
          <a:stretch>
            <a:fillRect/>
          </a:stretch>
        </p:blipFill>
        <p:spPr>
          <a:xfrm>
            <a:off x="6336857" y="1283751"/>
            <a:ext cx="2610087" cy="2788048"/>
          </a:xfrm>
          <a:prstGeom prst="rect">
            <a:avLst/>
          </a:prstGeom>
          <a:ln w="3175">
            <a:solidFill>
              <a:srgbClr val="000000"/>
            </a:solidFill>
            <a:miter lim="400000"/>
          </a:ln>
          <a:effectLst>
            <a:outerShdw blurRad="165100" dist="127000" dir="2700000" rotWithShape="0">
              <a:srgbClr val="000000">
                <a:alpha val="64999"/>
              </a:srgbClr>
            </a:outerShdw>
          </a:effectLst>
        </p:spPr>
      </p:pic>
      <p:pic>
        <p:nvPicPr>
          <p:cNvPr id="1953" name="2.jpg" descr="2.jpg"/>
          <p:cNvPicPr>
            <a:picLocks noChangeAspect="1"/>
          </p:cNvPicPr>
          <p:nvPr/>
        </p:nvPicPr>
        <p:blipFill>
          <a:blip r:embed="rId3">
            <a:extLst/>
          </a:blip>
          <a:stretch>
            <a:fillRect/>
          </a:stretch>
        </p:blipFill>
        <p:spPr>
          <a:xfrm>
            <a:off x="4226143" y="4212184"/>
            <a:ext cx="5523618" cy="3080711"/>
          </a:xfrm>
          <a:prstGeom prst="rect">
            <a:avLst/>
          </a:prstGeom>
          <a:ln w="3175">
            <a:solidFill>
              <a:srgbClr val="000000"/>
            </a:solidFill>
            <a:miter lim="400000"/>
          </a:ln>
          <a:effectLst>
            <a:outerShdw blurRad="165100" dist="127000" dir="2700000" rotWithShape="0">
              <a:srgbClr val="000000">
                <a:alpha val="64999"/>
              </a:srgbClr>
            </a:outerShdw>
          </a:effectLst>
        </p:spPr>
      </p:pic>
      <p:pic>
        <p:nvPicPr>
          <p:cNvPr id="1954" name="20.jpg" descr="20.jpg"/>
          <p:cNvPicPr>
            <a:picLocks noChangeAspect="1"/>
          </p:cNvPicPr>
          <p:nvPr/>
        </p:nvPicPr>
        <p:blipFill>
          <a:blip r:embed="rId4">
            <a:extLst/>
          </a:blip>
          <a:stretch>
            <a:fillRect/>
          </a:stretch>
        </p:blipFill>
        <p:spPr>
          <a:xfrm>
            <a:off x="466960" y="1855390"/>
            <a:ext cx="5212293" cy="3909220"/>
          </a:xfrm>
          <a:prstGeom prst="rect">
            <a:avLst/>
          </a:prstGeom>
          <a:ln w="3175">
            <a:solidFill>
              <a:srgbClr val="000000"/>
            </a:solidFill>
            <a:miter lim="400000"/>
          </a:ln>
          <a:effectLst>
            <a:outerShdw blurRad="165100" dist="127000" dir="2700000" rotWithShape="0">
              <a:srgbClr val="000000">
                <a:alpha val="64999"/>
              </a:srgbClr>
            </a:outerShdw>
          </a:effectLst>
        </p:spPr>
      </p:pic>
      <p:sp>
        <p:nvSpPr>
          <p:cNvPr id="1955" name="Supposedly, human psychology was shaped by evolutionary pressures in the Pleistocene"/>
          <p:cNvSpPr txBox="1"/>
          <p:nvPr/>
        </p:nvSpPr>
        <p:spPr>
          <a:xfrm>
            <a:off x="374451" y="139073"/>
            <a:ext cx="9411098" cy="1005880"/>
          </a:xfrm>
          <a:prstGeom prst="rect">
            <a:avLst/>
          </a:prstGeom>
          <a:ln w="12700">
            <a:miter lim="400000"/>
          </a:ln>
          <a:extLst>
            <a:ext uri="{C572A759-6A51-4108-AA02-DFA0A04FC94B}">
              <ma14:wrappingTextBoxFlag xmlns:ma14="http://schemas.microsoft.com/office/mac/drawingml/2011/main" val="1"/>
            </a:ext>
          </a:extLst>
        </p:spPr>
        <p:txBody>
          <a:bodyPr wrap="none" lIns="39687" tIns="39687" rIns="39687" bIns="39687" anchor="ctr">
            <a:spAutoFit/>
          </a:bodyPr>
          <a:lstStyle>
            <a:lvl1pPr defTabSz="456406">
              <a:defRPr b="1">
                <a:latin typeface="Arial"/>
                <a:ea typeface="Arial"/>
                <a:cs typeface="Arial"/>
                <a:sym typeface="Arial"/>
              </a:defRPr>
            </a:lvl1pPr>
          </a:lstStyle>
          <a:p>
            <a:r>
              <a:t>Supposedly, human psychology was shaped by evolutionary pressures in the Pleistocene</a:t>
            </a:r>
          </a:p>
        </p:txBody>
      </p:sp>
    </p:spTree>
  </p:cSld>
  <p:clrMapOvr>
    <a:masterClrMapping/>
  </p:clrMapOvr>
  <mc:AlternateContent xmlns:mc="http://schemas.openxmlformats.org/markup-compatibility/2006" xmlns:p14="http://schemas.microsoft.com/office/powerpoint/2010/main">
    <mc:Choice Requires="p14">
      <p:transition spd="slow" p14:dur="1500">
        <p:push/>
      </p:transition>
    </mc:Choice>
    <mc:Fallback xmlns:a14="http://schemas.microsoft.com/office/drawing/2010/main" xmlns:m="http://schemas.openxmlformats.org/officeDocument/2006/math"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 name="Screen Shot 2019-07-22 at 10.18.20 AM.png" descr="Screen Shot 2019-07-22 at 10.18.20 AM.png"/>
          <p:cNvPicPr>
            <a:picLocks noChangeAspect="1"/>
          </p:cNvPicPr>
          <p:nvPr/>
        </p:nvPicPr>
        <p:blipFill>
          <a:blip r:embed="rId2">
            <a:extLst/>
          </a:blip>
          <a:stretch>
            <a:fillRect/>
          </a:stretch>
        </p:blipFill>
        <p:spPr>
          <a:xfrm>
            <a:off x="4809308" y="741290"/>
            <a:ext cx="4985558" cy="2449173"/>
          </a:xfrm>
          <a:prstGeom prst="rect">
            <a:avLst/>
          </a:prstGeom>
          <a:ln w="12700">
            <a:miter lim="400000"/>
          </a:ln>
        </p:spPr>
      </p:pic>
      <p:sp>
        <p:nvSpPr>
          <p:cNvPr id="1537" name="“This wonderful relationship in the same continent between the dead and the living will, I do not doubt, throw more light on the appearance of organic beings on our earth, and their disappearance from it, than any other class of facts.”…"/>
          <p:cNvSpPr txBox="1"/>
          <p:nvPr/>
        </p:nvSpPr>
        <p:spPr>
          <a:xfrm>
            <a:off x="455816" y="4169177"/>
            <a:ext cx="9614032" cy="27823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7799" marR="57799" algn="l" defTabSz="1295400">
              <a:spcBef>
                <a:spcPts val="2000"/>
              </a:spcBef>
              <a:defRPr sz="2800" b="1">
                <a:solidFill>
                  <a:srgbClr val="000000"/>
                </a:solidFill>
                <a:uFill>
                  <a:solidFill>
                    <a:srgbClr val="000000"/>
                  </a:solidFill>
                </a:uFill>
                <a:latin typeface="Arial"/>
                <a:ea typeface="Arial"/>
                <a:cs typeface="Arial"/>
                <a:sym typeface="Arial"/>
              </a:defRPr>
            </a:pPr>
            <a:r>
              <a:rPr>
                <a:solidFill>
                  <a:srgbClr val="FFFFFF"/>
                </a:solidFill>
                <a:effectLst>
                  <a:outerShdw blurRad="12700" dist="25400" dir="2700000" rotWithShape="0">
                    <a:srgbClr val="000000"/>
                  </a:outerShdw>
                </a:effectLst>
                <a:uFill>
                  <a:solidFill>
                    <a:srgbClr val="FFFFFF"/>
                  </a:solidFill>
                </a:uFill>
              </a:rPr>
              <a:t>“This wonderful relationship in the same continent between the dead and the living will, I do not doubt, throw more light on the appearance of organic beings on our earth, and their disappearance from it, than any other class of facts.”</a:t>
            </a:r>
            <a:r>
              <a:rPr>
                <a:solidFill>
                  <a:srgbClr val="FFFFFF"/>
                </a:solidFill>
                <a:uFill>
                  <a:solidFill>
                    <a:srgbClr val="FFFFFF"/>
                  </a:solidFill>
                </a:uFill>
              </a:rPr>
              <a:t>          </a:t>
            </a:r>
          </a:p>
          <a:p>
            <a:pPr marL="57799" marR="57799" defTabSz="1295400">
              <a:spcBef>
                <a:spcPts val="2000"/>
              </a:spcBef>
              <a:defRPr sz="2800" b="1">
                <a:solidFill>
                  <a:srgbClr val="000000"/>
                </a:solidFill>
                <a:uFill>
                  <a:solidFill>
                    <a:srgbClr val="000000"/>
                  </a:solidFill>
                </a:uFill>
                <a:latin typeface="Arial"/>
                <a:ea typeface="Arial"/>
                <a:cs typeface="Arial"/>
                <a:sym typeface="Arial"/>
              </a:defRPr>
            </a:pPr>
            <a:r>
              <a:rPr>
                <a:solidFill>
                  <a:srgbClr val="FFFB00"/>
                </a:solidFill>
                <a:effectLst>
                  <a:outerShdw blurRad="12700" dist="25400" dir="2700000" rotWithShape="0">
                    <a:srgbClr val="000000"/>
                  </a:outerShdw>
                </a:effectLst>
                <a:uFill>
                  <a:solidFill>
                    <a:srgbClr val="FFFB00"/>
                  </a:solidFill>
                </a:uFill>
              </a:rPr>
              <a:t>Chapter 8, Voyage of the Beagle.</a:t>
            </a:r>
          </a:p>
        </p:txBody>
      </p:sp>
      <p:sp>
        <p:nvSpPr>
          <p:cNvPr id="1538" name="“There are fossil ant-eaters, armadillos, tapirs, peccaries, guanacos, opossums, and numerous South American gnawers and monkeys, and other animals.”"/>
          <p:cNvSpPr txBox="1"/>
          <p:nvPr/>
        </p:nvSpPr>
        <p:spPr>
          <a:xfrm>
            <a:off x="301342" y="1001782"/>
            <a:ext cx="5158841" cy="2528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57799" marR="57799" algn="l" defTabSz="1295400">
              <a:spcBef>
                <a:spcPts val="2000"/>
              </a:spcBef>
              <a:defRPr sz="2800" b="1">
                <a:effectLst>
                  <a:outerShdw blurRad="12700" dist="25400" dir="2700000" rotWithShape="0">
                    <a:srgbClr val="000000"/>
                  </a:outerShdw>
                </a:effectLst>
                <a:uFill>
                  <a:solidFill>
                    <a:srgbClr val="FFFFFF"/>
                  </a:solidFill>
                </a:uFill>
                <a:latin typeface="Arial"/>
                <a:ea typeface="Arial"/>
                <a:cs typeface="Arial"/>
                <a:sym typeface="Arial"/>
              </a:defRPr>
            </a:lvl1pPr>
          </a:lstStyle>
          <a:p>
            <a:pPr>
              <a:defRPr>
                <a:solidFill>
                  <a:srgbClr val="000000"/>
                </a:solidFill>
                <a:effectLst/>
                <a:uFill>
                  <a:solidFill>
                    <a:srgbClr val="000000"/>
                  </a:solidFill>
                </a:uFill>
              </a:defRPr>
            </a:pPr>
            <a:r>
              <a:rPr>
                <a:solidFill>
                  <a:srgbClr val="FFFFFF"/>
                </a:solidFill>
                <a:effectLst>
                  <a:outerShdw blurRad="12700" dist="25400" dir="2700000" rotWithShape="0">
                    <a:srgbClr val="000000"/>
                  </a:outerShdw>
                </a:effectLst>
                <a:uFill>
                  <a:solidFill>
                    <a:srgbClr val="FFFFFF"/>
                  </a:solidFill>
                </a:uFill>
              </a:rPr>
              <a:t>“There are fossil ant-eaters, armadillos, tapirs, peccaries, guanacos, opossums, and numerous South American gnawers and monkeys, and other animals.”</a:t>
            </a: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1537"/>
                                        </p:tgtEl>
                                        <p:attrNameLst>
                                          <p:attrName>style.visibility</p:attrName>
                                        </p:attrNameLst>
                                      </p:cBhvr>
                                      <p:to>
                                        <p:strVal val="visible"/>
                                      </p:to>
                                    </p:set>
                                    <p:anim calcmode="lin" valueType="num">
                                      <p:cBhvr>
                                        <p:cTn id="7" dur="1250" fill="hold"/>
                                        <p:tgtEl>
                                          <p:spTgt spid="1537"/>
                                        </p:tgtEl>
                                        <p:attrNameLst>
                                          <p:attrName>ppt_x</p:attrName>
                                        </p:attrNameLst>
                                      </p:cBhvr>
                                      <p:tavLst>
                                        <p:tav tm="0">
                                          <p:val>
                                            <p:strVal val="#ppt_x"/>
                                          </p:val>
                                        </p:tav>
                                        <p:tav tm="100000">
                                          <p:val>
                                            <p:strVal val="#ppt_x"/>
                                          </p:val>
                                        </p:tav>
                                      </p:tavLst>
                                    </p:anim>
                                    <p:anim calcmode="lin" valueType="num">
                                      <p:cBhvr>
                                        <p:cTn id="8" dur="1250" fill="hold"/>
                                        <p:tgtEl>
                                          <p:spTgt spid="15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 grpId="1"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7" name="2.jpg" descr="2.jpg"/>
          <p:cNvPicPr>
            <a:picLocks noChangeAspect="1"/>
          </p:cNvPicPr>
          <p:nvPr/>
        </p:nvPicPr>
        <p:blipFill>
          <a:blip r:embed="rId2">
            <a:extLst/>
          </a:blip>
          <a:stretch>
            <a:fillRect/>
          </a:stretch>
        </p:blipFill>
        <p:spPr>
          <a:xfrm>
            <a:off x="697127" y="1319609"/>
            <a:ext cx="5417345" cy="3021439"/>
          </a:xfrm>
          <a:prstGeom prst="rect">
            <a:avLst/>
          </a:prstGeom>
          <a:ln w="12700">
            <a:miter lim="400000"/>
          </a:ln>
        </p:spPr>
      </p:pic>
      <p:sp>
        <p:nvSpPr>
          <p:cNvPr id="1958" name="“We know so little about the environment of our Pleistocene ancestors, what they were like, and how they lived, that almost any hypothesis about which strategies might have helped them to reproduce, and thus let their characteristics ripple through the gene pool, is bound to be highly speculative.” [Anthony Gottlieb, NYTimes 1/29/09]"/>
          <p:cNvSpPr txBox="1"/>
          <p:nvPr/>
        </p:nvSpPr>
        <p:spPr>
          <a:xfrm>
            <a:off x="3344548" y="3721106"/>
            <a:ext cx="6498829" cy="3402398"/>
          </a:xfrm>
          <a:prstGeom prst="rect">
            <a:avLst/>
          </a:prstGeom>
          <a:solidFill>
            <a:srgbClr val="FFFFFF"/>
          </a:solidFill>
          <a:ln w="3175">
            <a:solidFill>
              <a:srgbClr val="000000"/>
            </a:solidFill>
            <a:miter lim="400000"/>
          </a:ln>
          <a:effectLst>
            <a:outerShdw blurRad="165100" dist="127000" dir="2700000" rotWithShape="0">
              <a:srgbClr val="000000">
                <a:alpha val="64999"/>
              </a:srgbClr>
            </a:outerShdw>
          </a:effectLst>
          <a:extLst>
            <a:ext uri="{C572A759-6A51-4108-AA02-DFA0A04FC94B}">
              <ma14:wrappingTextBoxFlag xmlns:ma14="http://schemas.microsoft.com/office/mac/drawingml/2011/main" val="1"/>
            </a:ext>
          </a:extLst>
        </p:spPr>
        <p:txBody>
          <a:bodyPr lIns="218281" tIns="218281" rIns="218281" bIns="218281" anchor="ctr">
            <a:spAutoFit/>
          </a:bodyPr>
          <a:lstStyle>
            <a:lvl1pPr algn="l" defTabSz="456406">
              <a:defRPr sz="2200" b="1">
                <a:solidFill>
                  <a:srgbClr val="000000"/>
                </a:solidFill>
                <a:latin typeface="Arial"/>
                <a:ea typeface="Arial"/>
                <a:cs typeface="Arial"/>
                <a:sym typeface="Arial"/>
              </a:defRPr>
            </a:lvl1pPr>
          </a:lstStyle>
          <a:p>
            <a:r>
              <a:t>“We know so little about the environment of our Pleistocene ancestors, what they were like, and how they lived, that almost any hypothesis about which strategies might have helped them to reproduce, and thus let their characteristics ripple through the gene pool, is bound to be highly speculative.” [Anthony Gottlieb, NYTimes 1/29/09]</a:t>
            </a:r>
          </a:p>
        </p:txBody>
      </p:sp>
      <p:sp>
        <p:nvSpPr>
          <p:cNvPr id="1959" name="What about the actual Pleistocene?"/>
          <p:cNvSpPr txBox="1"/>
          <p:nvPr/>
        </p:nvSpPr>
        <p:spPr>
          <a:xfrm>
            <a:off x="1641139" y="387703"/>
            <a:ext cx="7105149" cy="546101"/>
          </a:xfrm>
          <a:prstGeom prst="rect">
            <a:avLst/>
          </a:prstGeom>
          <a:ln w="12700">
            <a:miter lim="400000"/>
          </a:ln>
          <a:extLst>
            <a:ext uri="{C572A759-6A51-4108-AA02-DFA0A04FC94B}">
              <ma14:wrappingTextBoxFlag xmlns:ma14="http://schemas.microsoft.com/office/mac/drawingml/2011/main" val="1"/>
            </a:ext>
          </a:extLst>
        </p:spPr>
        <p:txBody>
          <a:bodyPr wrap="none" lIns="39687" tIns="39687" rIns="39687" bIns="39687" anchor="ctr">
            <a:spAutoFit/>
          </a:bodyPr>
          <a:lstStyle>
            <a:lvl1pPr defTabSz="456406">
              <a:defRPr b="1">
                <a:latin typeface="Arial"/>
                <a:ea typeface="Arial"/>
                <a:cs typeface="Arial"/>
                <a:sym typeface="Arial"/>
              </a:defRPr>
            </a:lvl1pPr>
          </a:lstStyle>
          <a:p>
            <a:r>
              <a:t>What about the actual Pleistocene?</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1" name="The most extreme conclusions of Evolutionary Psychology stem from false confidence about the nature of the human past."/>
          <p:cNvSpPr txBox="1"/>
          <p:nvPr/>
        </p:nvSpPr>
        <p:spPr>
          <a:xfrm>
            <a:off x="381992" y="193667"/>
            <a:ext cx="9396016" cy="1286942"/>
          </a:xfrm>
          <a:prstGeom prst="rect">
            <a:avLst/>
          </a:prstGeom>
          <a:ln w="12700">
            <a:miter lim="400000"/>
          </a:ln>
          <a:extLst>
            <a:ext uri="{C572A759-6A51-4108-AA02-DFA0A04FC94B}">
              <ma14:wrappingTextBoxFlag xmlns:ma14="http://schemas.microsoft.com/office/mac/drawingml/2011/main" val="1"/>
            </a:ext>
          </a:extLst>
        </p:spPr>
        <p:txBody>
          <a:bodyPr lIns="39687" tIns="39687" rIns="39687" bIns="39687" anchor="ctr">
            <a:spAutoFit/>
          </a:bodyPr>
          <a:lstStyle>
            <a:lvl1pPr defTabSz="456406">
              <a:defRPr sz="2800" b="1">
                <a:latin typeface="Arial"/>
                <a:ea typeface="Arial"/>
                <a:cs typeface="Arial"/>
                <a:sym typeface="Arial"/>
              </a:defRPr>
            </a:lvl1pPr>
          </a:lstStyle>
          <a:p>
            <a:r>
              <a:t>The most extreme conclusions of Evolutionary Psychology stem from false confidence about the nature of the human past.</a:t>
            </a:r>
          </a:p>
        </p:txBody>
      </p:sp>
      <p:grpSp>
        <p:nvGrpSpPr>
          <p:cNvPr id="1964" name="Group"/>
          <p:cNvGrpSpPr/>
          <p:nvPr/>
        </p:nvGrpSpPr>
        <p:grpSpPr>
          <a:xfrm>
            <a:off x="555625" y="1726406"/>
            <a:ext cx="4539834" cy="3919146"/>
            <a:chOff x="0" y="0"/>
            <a:chExt cx="4539833" cy="3919144"/>
          </a:xfrm>
        </p:grpSpPr>
        <p:pic>
          <p:nvPicPr>
            <p:cNvPr id="1962" name="4.png" descr="4.png"/>
            <p:cNvPicPr>
              <a:picLocks noChangeAspect="1"/>
            </p:cNvPicPr>
            <p:nvPr/>
          </p:nvPicPr>
          <p:blipFill>
            <a:blip r:embed="rId2">
              <a:extLst/>
            </a:blip>
            <a:stretch>
              <a:fillRect/>
            </a:stretch>
          </p:blipFill>
          <p:spPr>
            <a:xfrm>
              <a:off x="0" y="0"/>
              <a:ext cx="4539833" cy="677410"/>
            </a:xfrm>
            <a:prstGeom prst="rect">
              <a:avLst/>
            </a:prstGeom>
            <a:ln w="12700" cap="flat">
              <a:noFill/>
              <a:miter lim="400000"/>
            </a:ln>
            <a:effectLst/>
          </p:spPr>
        </p:pic>
        <p:pic>
          <p:nvPicPr>
            <p:cNvPr id="1963" name="5.png" descr="5.png"/>
            <p:cNvPicPr>
              <a:picLocks noChangeAspect="1"/>
            </p:cNvPicPr>
            <p:nvPr/>
          </p:nvPicPr>
          <p:blipFill>
            <a:blip r:embed="rId3">
              <a:extLst/>
            </a:blip>
            <a:stretch>
              <a:fillRect/>
            </a:stretch>
          </p:blipFill>
          <p:spPr>
            <a:xfrm>
              <a:off x="0" y="651720"/>
              <a:ext cx="4539834" cy="3267425"/>
            </a:xfrm>
            <a:prstGeom prst="rect">
              <a:avLst/>
            </a:prstGeom>
            <a:ln w="12700" cap="flat">
              <a:noFill/>
              <a:miter lim="400000"/>
            </a:ln>
            <a:effectLst/>
          </p:spPr>
        </p:pic>
      </p:grpSp>
      <p:pic>
        <p:nvPicPr>
          <p:cNvPr id="1965" name="3.png" descr="3.png"/>
          <p:cNvPicPr>
            <a:picLocks noChangeAspect="1"/>
          </p:cNvPicPr>
          <p:nvPr/>
        </p:nvPicPr>
        <p:blipFill>
          <a:blip r:embed="rId4">
            <a:extLst/>
          </a:blip>
          <a:stretch>
            <a:fillRect/>
          </a:stretch>
        </p:blipFill>
        <p:spPr>
          <a:xfrm>
            <a:off x="5257328" y="1765087"/>
            <a:ext cx="4564901" cy="3581798"/>
          </a:xfrm>
          <a:prstGeom prst="rect">
            <a:avLst/>
          </a:prstGeom>
          <a:ln w="3175">
            <a:solidFill>
              <a:srgbClr val="000000"/>
            </a:solidFill>
            <a:miter lim="400000"/>
          </a:ln>
        </p:spPr>
      </p:pic>
      <p:sp>
        <p:nvSpPr>
          <p:cNvPr id="1966" name="Especially since we live today in societies that reinforce a host of cultural stereotypes."/>
          <p:cNvSpPr txBox="1"/>
          <p:nvPr/>
        </p:nvSpPr>
        <p:spPr>
          <a:xfrm>
            <a:off x="381992" y="6230621"/>
            <a:ext cx="9396016" cy="902891"/>
          </a:xfrm>
          <a:prstGeom prst="rect">
            <a:avLst/>
          </a:prstGeom>
          <a:ln w="12700">
            <a:miter lim="400000"/>
          </a:ln>
          <a:extLst>
            <a:ext uri="{C572A759-6A51-4108-AA02-DFA0A04FC94B}">
              <ma14:wrappingTextBoxFlag xmlns:ma14="http://schemas.microsoft.com/office/mac/drawingml/2011/main" val="1"/>
            </a:ext>
          </a:extLst>
        </p:spPr>
        <p:txBody>
          <a:bodyPr lIns="39687" tIns="39687" rIns="39687" bIns="39687" anchor="ctr">
            <a:spAutoFit/>
          </a:bodyPr>
          <a:lstStyle>
            <a:lvl1pPr defTabSz="456406">
              <a:defRPr sz="2800" b="1">
                <a:latin typeface="Arial"/>
                <a:ea typeface="Arial"/>
                <a:cs typeface="Arial"/>
                <a:sym typeface="Arial"/>
              </a:defRPr>
            </a:lvl1pPr>
          </a:lstStyle>
          <a:p>
            <a:r>
              <a:t>Especially since we live today in societies that reinforce a host of cultural stereotypes.</a:t>
            </a:r>
          </a:p>
        </p:txBody>
      </p:sp>
      <p:grpSp>
        <p:nvGrpSpPr>
          <p:cNvPr id="1969" name="Group"/>
          <p:cNvGrpSpPr/>
          <p:nvPr/>
        </p:nvGrpSpPr>
        <p:grpSpPr>
          <a:xfrm>
            <a:off x="2123281" y="2638888"/>
            <a:ext cx="5615787" cy="3463068"/>
            <a:chOff x="0" y="0"/>
            <a:chExt cx="5615785" cy="3463067"/>
          </a:xfrm>
        </p:grpSpPr>
        <p:pic>
          <p:nvPicPr>
            <p:cNvPr id="1967" name="Screen Shot 2016-01-29 at 3.16.59 PM.png" descr="Screen Shot 2016-01-29 at 3.16.59 PM.png"/>
            <p:cNvPicPr>
              <a:picLocks noChangeAspect="1"/>
            </p:cNvPicPr>
            <p:nvPr/>
          </p:nvPicPr>
          <p:blipFill>
            <a:blip r:embed="rId5">
              <a:extLst/>
            </a:blip>
            <a:stretch>
              <a:fillRect/>
            </a:stretch>
          </p:blipFill>
          <p:spPr>
            <a:xfrm>
              <a:off x="0" y="0"/>
              <a:ext cx="5615786" cy="3463068"/>
            </a:xfrm>
            <a:prstGeom prst="rect">
              <a:avLst/>
            </a:prstGeom>
            <a:ln w="3175" cap="flat">
              <a:solidFill>
                <a:srgbClr val="000000"/>
              </a:solidFill>
              <a:prstDash val="solid"/>
              <a:miter lim="400000"/>
            </a:ln>
            <a:effectLst>
              <a:outerShdw blurRad="88900" dist="114300" dir="2700000" rotWithShape="0">
                <a:srgbClr val="000000">
                  <a:alpha val="77000"/>
                </a:srgbClr>
              </a:outerShdw>
            </a:effectLst>
          </p:spPr>
        </p:pic>
        <p:pic>
          <p:nvPicPr>
            <p:cNvPr id="1968" name="15.png" descr="15.png"/>
            <p:cNvPicPr>
              <a:picLocks noChangeAspect="1"/>
            </p:cNvPicPr>
            <p:nvPr/>
          </p:nvPicPr>
          <p:blipFill>
            <a:blip r:embed="rId6">
              <a:extLst/>
            </a:blip>
            <a:stretch>
              <a:fillRect/>
            </a:stretch>
          </p:blipFill>
          <p:spPr>
            <a:xfrm>
              <a:off x="3296445" y="477341"/>
              <a:ext cx="1619219" cy="383977"/>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prism/>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961"/>
                                        </p:tgtEl>
                                        <p:attrNameLst>
                                          <p:attrName>style.visibility</p:attrName>
                                        </p:attrNameLst>
                                      </p:cBhvr>
                                      <p:to>
                                        <p:strVal val="visible"/>
                                      </p:to>
                                    </p:set>
                                    <p:anim calcmode="lin" valueType="num">
                                      <p:cBhvr>
                                        <p:cTn id="7" dur="1000" fill="hold"/>
                                        <p:tgtEl>
                                          <p:spTgt spid="1961"/>
                                        </p:tgtEl>
                                        <p:attrNameLst>
                                          <p:attrName>ppt_w</p:attrName>
                                        </p:attrNameLst>
                                      </p:cBhvr>
                                      <p:tavLst>
                                        <p:tav tm="0">
                                          <p:val>
                                            <p:fltVal val="0"/>
                                          </p:val>
                                        </p:tav>
                                        <p:tav tm="100000">
                                          <p:val>
                                            <p:strVal val="#ppt_w"/>
                                          </p:val>
                                        </p:tav>
                                      </p:tavLst>
                                    </p:anim>
                                    <p:anim calcmode="lin" valueType="num">
                                      <p:cBhvr>
                                        <p:cTn id="8" dur="1000" fill="hold"/>
                                        <p:tgtEl>
                                          <p:spTgt spid="196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1966"/>
                                        </p:tgtEl>
                                        <p:attrNameLst>
                                          <p:attrName>style.visibility</p:attrName>
                                        </p:attrNameLst>
                                      </p:cBhvr>
                                      <p:to>
                                        <p:strVal val="visible"/>
                                      </p:to>
                                    </p:set>
                                    <p:anim calcmode="lin" valueType="num">
                                      <p:cBhvr>
                                        <p:cTn id="13" dur="1000" fill="hold"/>
                                        <p:tgtEl>
                                          <p:spTgt spid="1966"/>
                                        </p:tgtEl>
                                        <p:attrNameLst>
                                          <p:attrName>ppt_w</p:attrName>
                                        </p:attrNameLst>
                                      </p:cBhvr>
                                      <p:tavLst>
                                        <p:tav tm="0">
                                          <p:val>
                                            <p:fltVal val="0"/>
                                          </p:val>
                                        </p:tav>
                                        <p:tav tm="100000">
                                          <p:val>
                                            <p:strVal val="#ppt_w"/>
                                          </p:val>
                                        </p:tav>
                                      </p:tavLst>
                                    </p:anim>
                                    <p:anim calcmode="lin" valueType="num">
                                      <p:cBhvr>
                                        <p:cTn id="14" dur="1000" fill="hold"/>
                                        <p:tgtEl>
                                          <p:spTgt spid="1966"/>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3" nodeType="clickEffect">
                                  <p:stCondLst>
                                    <p:cond delay="0"/>
                                  </p:stCondLst>
                                  <p:iterate>
                                    <p:tmAbs val="0"/>
                                  </p:iterate>
                                  <p:childTnLst>
                                    <p:set>
                                      <p:cBhvr>
                                        <p:cTn id="18" fill="hold"/>
                                        <p:tgtEl>
                                          <p:spTgt spid="1969"/>
                                        </p:tgtEl>
                                        <p:attrNameLst>
                                          <p:attrName>style.visibility</p:attrName>
                                        </p:attrNameLst>
                                      </p:cBhvr>
                                      <p:to>
                                        <p:strVal val="visible"/>
                                      </p:to>
                                    </p:set>
                                    <p:anim calcmode="lin" valueType="num">
                                      <p:cBhvr>
                                        <p:cTn id="19" dur="1000" fill="hold"/>
                                        <p:tgtEl>
                                          <p:spTgt spid="1969"/>
                                        </p:tgtEl>
                                        <p:attrNameLst>
                                          <p:attrName>ppt_w</p:attrName>
                                        </p:attrNameLst>
                                      </p:cBhvr>
                                      <p:tavLst>
                                        <p:tav tm="0">
                                          <p:val>
                                            <p:fltVal val="0"/>
                                          </p:val>
                                        </p:tav>
                                        <p:tav tm="100000">
                                          <p:val>
                                            <p:strVal val="#ppt_w"/>
                                          </p:val>
                                        </p:tav>
                                      </p:tavLst>
                                    </p:anim>
                                    <p:anim calcmode="lin" valueType="num">
                                      <p:cBhvr>
                                        <p:cTn id="20" dur="1000" fill="hold"/>
                                        <p:tgtEl>
                                          <p:spTgt spid="196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1" grpId="1" animBg="1" advAuto="0"/>
      <p:bldP spid="1966" grpId="2" animBg="1" advAuto="0"/>
      <p:bldP spid="1969" grpId="3"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1" name="Ascent of Man.jpg" descr="Ascent of Man.jpg"/>
          <p:cNvPicPr>
            <a:picLocks noChangeAspect="1"/>
          </p:cNvPicPr>
          <p:nvPr/>
        </p:nvPicPr>
        <p:blipFill>
          <a:blip r:embed="rId2">
            <a:extLst/>
          </a:blip>
          <a:stretch>
            <a:fillRect/>
          </a:stretch>
        </p:blipFill>
        <p:spPr>
          <a:xfrm>
            <a:off x="6020196" y="349139"/>
            <a:ext cx="2723122" cy="3872704"/>
          </a:xfrm>
          <a:prstGeom prst="rect">
            <a:avLst/>
          </a:prstGeom>
          <a:ln w="12700">
            <a:miter lim="400000"/>
          </a:ln>
        </p:spPr>
      </p:pic>
      <p:pic>
        <p:nvPicPr>
          <p:cNvPr id="1972" name="Bronowski.jpg" descr="Bronowski.jpg"/>
          <p:cNvPicPr>
            <a:picLocks noChangeAspect="1"/>
          </p:cNvPicPr>
          <p:nvPr/>
        </p:nvPicPr>
        <p:blipFill>
          <a:blip r:embed="rId3">
            <a:extLst/>
          </a:blip>
          <a:stretch>
            <a:fillRect/>
          </a:stretch>
        </p:blipFill>
        <p:spPr>
          <a:xfrm>
            <a:off x="1327224" y="946181"/>
            <a:ext cx="2723123" cy="3019517"/>
          </a:xfrm>
          <a:prstGeom prst="rect">
            <a:avLst/>
          </a:prstGeom>
          <a:ln w="12700">
            <a:miter lim="400000"/>
          </a:ln>
        </p:spPr>
      </p:pic>
      <p:sp>
        <p:nvSpPr>
          <p:cNvPr id="1973" name="“Man is a singular creature. He has a set of gifts which make him unique among the animals: so that, unlike them, he is not a figure in the landscape—he is a shaper of the landscape. In body and in mind he is the explorer of nature, the ubiquitous animal, who did not find but has made his home in every continent.”"/>
          <p:cNvSpPr txBox="1"/>
          <p:nvPr/>
        </p:nvSpPr>
        <p:spPr>
          <a:xfrm>
            <a:off x="786883" y="4497808"/>
            <a:ext cx="8940018" cy="2452583"/>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700" b="1">
                <a:latin typeface="Arial"/>
                <a:ea typeface="Arial"/>
                <a:cs typeface="Arial"/>
                <a:sym typeface="Arial"/>
              </a:defRPr>
            </a:pPr>
            <a:r>
              <a:t>  “</a:t>
            </a:r>
            <a:r>
              <a:rPr>
                <a:solidFill>
                  <a:srgbClr val="FFFB00"/>
                </a:solidFill>
              </a:rPr>
              <a:t>Man is a singular creature</a:t>
            </a:r>
            <a:r>
              <a:t>. He has a set of gifts which make him unique among the animals: so that, unlike them, he is not a figure in the landscape—he is a shaper of the landscape. In body and in mind he is the explorer of nature, the ubiquitous animal, who did not find but has made his home in every continent.”</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ageCurlDouble"/>
      </p:transition>
    </mc:Choice>
    <mc:Choice Requires="p14">
      <p:transition spd="slow">
        <p14:prism/>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973"/>
                                        </p:tgtEl>
                                        <p:attrNameLst>
                                          <p:attrName>style.visibility</p:attrName>
                                        </p:attrNameLst>
                                      </p:cBhvr>
                                      <p:to>
                                        <p:strVal val="visible"/>
                                      </p:to>
                                    </p:set>
                                    <p:anim calcmode="lin" valueType="num">
                                      <p:cBhvr>
                                        <p:cTn id="7" dur="750" fill="hold"/>
                                        <p:tgtEl>
                                          <p:spTgt spid="1973"/>
                                        </p:tgtEl>
                                        <p:attrNameLst>
                                          <p:attrName>ppt_w</p:attrName>
                                        </p:attrNameLst>
                                      </p:cBhvr>
                                      <p:tavLst>
                                        <p:tav tm="0">
                                          <p:val>
                                            <p:fltVal val="0"/>
                                          </p:val>
                                        </p:tav>
                                        <p:tav tm="100000">
                                          <p:val>
                                            <p:strVal val="#ppt_w"/>
                                          </p:val>
                                        </p:tav>
                                      </p:tavLst>
                                    </p:anim>
                                    <p:anim calcmode="lin" valueType="num">
                                      <p:cBhvr>
                                        <p:cTn id="8" dur="750" fill="hold"/>
                                        <p:tgtEl>
                                          <p:spTgt spid="197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3" grpId="1"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5" name="Screen Shot 2017-04-21 at 3.28.22 PM.png" descr="Screen Shot 2017-04-21 at 3.28.22 PM.png"/>
          <p:cNvPicPr>
            <a:picLocks noChangeAspect="1"/>
          </p:cNvPicPr>
          <p:nvPr/>
        </p:nvPicPr>
        <p:blipFill>
          <a:blip r:embed="rId2">
            <a:extLst/>
          </a:blip>
          <a:stretch>
            <a:fillRect/>
          </a:stretch>
        </p:blipFill>
        <p:spPr>
          <a:xfrm>
            <a:off x="729540" y="407390"/>
            <a:ext cx="3165091" cy="3013819"/>
          </a:xfrm>
          <a:prstGeom prst="rect">
            <a:avLst/>
          </a:prstGeom>
          <a:ln w="12700">
            <a:miter lim="400000"/>
          </a:ln>
        </p:spPr>
      </p:pic>
      <p:pic>
        <p:nvPicPr>
          <p:cNvPr id="1976" name="Screen Shot 2017-04-21 at 3.27.43 PM.png" descr="Screen Shot 2017-04-21 at 3.27.43 PM.png"/>
          <p:cNvPicPr>
            <a:picLocks noChangeAspect="1"/>
          </p:cNvPicPr>
          <p:nvPr/>
        </p:nvPicPr>
        <p:blipFill>
          <a:blip r:embed="rId3">
            <a:extLst/>
          </a:blip>
          <a:stretch>
            <a:fillRect/>
          </a:stretch>
        </p:blipFill>
        <p:spPr>
          <a:xfrm>
            <a:off x="5577496" y="3547247"/>
            <a:ext cx="3850400" cy="3438458"/>
          </a:xfrm>
          <a:prstGeom prst="rect">
            <a:avLst/>
          </a:prstGeom>
          <a:ln w="12700">
            <a:miter lim="400000"/>
          </a:ln>
        </p:spPr>
      </p:pic>
      <p:sp>
        <p:nvSpPr>
          <p:cNvPr id="1977" name="Bronowski: “They tell us something about man. But they cannot tell us everything.”"/>
          <p:cNvSpPr txBox="1"/>
          <p:nvPr/>
        </p:nvSpPr>
        <p:spPr>
          <a:xfrm>
            <a:off x="4204765" y="2126572"/>
            <a:ext cx="5640754" cy="12714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700" b="1">
                <a:latin typeface="Arial"/>
                <a:ea typeface="Arial"/>
                <a:cs typeface="Arial"/>
                <a:sym typeface="Arial"/>
              </a:defRPr>
            </a:pPr>
            <a:r>
              <a:rPr>
                <a:solidFill>
                  <a:srgbClr val="FFFC79"/>
                </a:solidFill>
              </a:rPr>
              <a:t>Bronowski:</a:t>
            </a:r>
            <a:r>
              <a:t> “They tell us something about man. But they cannot tell us everything.”</a:t>
            </a:r>
          </a:p>
        </p:txBody>
      </p:sp>
      <p:sp>
        <p:nvSpPr>
          <p:cNvPr id="1978" name="“There must be something unique about man because otherwise the ducks would be lecturing about Konrad Lorenz, and the rats would be writing papers about B. F. Skinner.”"/>
          <p:cNvSpPr txBox="1"/>
          <p:nvPr/>
        </p:nvSpPr>
        <p:spPr>
          <a:xfrm>
            <a:off x="724576" y="3843335"/>
            <a:ext cx="4601396" cy="28462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700" b="1">
                <a:latin typeface="Arial"/>
                <a:ea typeface="Arial"/>
                <a:cs typeface="Arial"/>
                <a:sym typeface="Arial"/>
              </a:defRPr>
            </a:lvl1pPr>
          </a:lstStyle>
          <a:p>
            <a:r>
              <a:t>“There must be something unique about man because otherwise the ducks would be lecturing about Konrad Lorenz, and the rats would be writing papers about B. F. Skinner.”</a:t>
            </a:r>
          </a:p>
        </p:txBody>
      </p:sp>
      <p:sp>
        <p:nvSpPr>
          <p:cNvPr id="1979" name="Scientists like BF Skinner and Konrad Lorenz have extrapolated their studies of rats and ducks to explain human behavior."/>
          <p:cNvSpPr txBox="1"/>
          <p:nvPr/>
        </p:nvSpPr>
        <p:spPr>
          <a:xfrm>
            <a:off x="4253213" y="151211"/>
            <a:ext cx="5543858" cy="16651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700" b="1">
                <a:latin typeface="Arial"/>
                <a:ea typeface="Arial"/>
                <a:cs typeface="Arial"/>
                <a:sym typeface="Arial"/>
              </a:defRPr>
            </a:lvl1pPr>
          </a:lstStyle>
          <a:p>
            <a:r>
              <a:t>Scientists like BF Skinner and Konrad Lorenz have extrapolated their studies of rats and ducks to explain human behavior. </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ageCurlDouble"/>
      </p:transition>
    </mc:Choice>
    <mc:Choice Requires="p14">
      <p:transition spd="slow">
        <p14:prism/>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977"/>
                                        </p:tgtEl>
                                        <p:attrNameLst>
                                          <p:attrName>style.visibility</p:attrName>
                                        </p:attrNameLst>
                                      </p:cBhvr>
                                      <p:to>
                                        <p:strVal val="visible"/>
                                      </p:to>
                                    </p:set>
                                    <p:anim calcmode="lin" valueType="num">
                                      <p:cBhvr>
                                        <p:cTn id="7" dur="750" fill="hold"/>
                                        <p:tgtEl>
                                          <p:spTgt spid="1977"/>
                                        </p:tgtEl>
                                        <p:attrNameLst>
                                          <p:attrName>ppt_w</p:attrName>
                                        </p:attrNameLst>
                                      </p:cBhvr>
                                      <p:tavLst>
                                        <p:tav tm="0">
                                          <p:val>
                                            <p:fltVal val="0"/>
                                          </p:val>
                                        </p:tav>
                                        <p:tav tm="100000">
                                          <p:val>
                                            <p:strVal val="#ppt_w"/>
                                          </p:val>
                                        </p:tav>
                                      </p:tavLst>
                                    </p:anim>
                                    <p:anim calcmode="lin" valueType="num">
                                      <p:cBhvr>
                                        <p:cTn id="8" dur="750" fill="hold"/>
                                        <p:tgtEl>
                                          <p:spTgt spid="197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1978"/>
                                        </p:tgtEl>
                                        <p:attrNameLst>
                                          <p:attrName>style.visibility</p:attrName>
                                        </p:attrNameLst>
                                      </p:cBhvr>
                                      <p:to>
                                        <p:strVal val="visible"/>
                                      </p:to>
                                    </p:set>
                                    <p:anim calcmode="lin" valueType="num">
                                      <p:cBhvr>
                                        <p:cTn id="13" dur="750" fill="hold"/>
                                        <p:tgtEl>
                                          <p:spTgt spid="1978"/>
                                        </p:tgtEl>
                                        <p:attrNameLst>
                                          <p:attrName>ppt_w</p:attrName>
                                        </p:attrNameLst>
                                      </p:cBhvr>
                                      <p:tavLst>
                                        <p:tav tm="0">
                                          <p:val>
                                            <p:fltVal val="0"/>
                                          </p:val>
                                        </p:tav>
                                        <p:tav tm="100000">
                                          <p:val>
                                            <p:strVal val="#ppt_w"/>
                                          </p:val>
                                        </p:tav>
                                      </p:tavLst>
                                    </p:anim>
                                    <p:anim calcmode="lin" valueType="num">
                                      <p:cBhvr>
                                        <p:cTn id="14" dur="750" fill="hold"/>
                                        <p:tgtEl>
                                          <p:spTgt spid="197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7" grpId="1" animBg="1" advAuto="0"/>
      <p:bldP spid="1978" grpId="2"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7" name="HumanInstinct_ONLINE.jpg" descr="HumanInstinct_ONLINE.jpg"/>
          <p:cNvPicPr>
            <a:picLocks noChangeAspect="1"/>
          </p:cNvPicPr>
          <p:nvPr/>
        </p:nvPicPr>
        <p:blipFill>
          <a:blip r:embed="rId2">
            <a:extLst/>
          </a:blip>
          <a:stretch>
            <a:fillRect/>
          </a:stretch>
        </p:blipFill>
        <p:spPr>
          <a:xfrm>
            <a:off x="202460" y="185367"/>
            <a:ext cx="1686599" cy="2546415"/>
          </a:xfrm>
          <a:prstGeom prst="rect">
            <a:avLst/>
          </a:prstGeom>
          <a:ln w="12700">
            <a:miter lim="400000"/>
          </a:ln>
        </p:spPr>
      </p:pic>
      <p:sp>
        <p:nvSpPr>
          <p:cNvPr id="1988" name="Evolutionary Psychology’s obsession to reach deep into the past to find the hidden chains that bind us must be paired with the realization that we have evolved into the only creatures able to perceive those chains, to rise above them, and to achieve an independence of thought, action, and creativity that makes possible the great and lasting achievements of our species.…"/>
          <p:cNvSpPr txBox="1"/>
          <p:nvPr/>
        </p:nvSpPr>
        <p:spPr>
          <a:xfrm>
            <a:off x="2288825" y="922261"/>
            <a:ext cx="7591486" cy="48520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ts val="5200"/>
              </a:lnSpc>
              <a:spcBef>
                <a:spcPts val="1200"/>
              </a:spcBef>
              <a:defRPr sz="2900" b="1">
                <a:latin typeface="Arial"/>
                <a:ea typeface="Arial"/>
                <a:cs typeface="Arial"/>
                <a:sym typeface="Arial"/>
              </a:defRPr>
            </a:pPr>
            <a:r>
              <a:t>Evolutionary Psychology’s obsession to reach deep into the past to find the hidden chains that bind us must be paired with the realization that we have evolved into the only creatures able to perceive those chains, to rise above them, and to achieve an independence of thought, action, and creativity that makes possible the great and lasting achievements of our species. </a:t>
            </a:r>
          </a:p>
          <a:p>
            <a:pPr algn="l">
              <a:lnSpc>
                <a:spcPts val="5200"/>
              </a:lnSpc>
              <a:spcBef>
                <a:spcPts val="1200"/>
              </a:spcBef>
              <a:defRPr sz="2900" b="1">
                <a:latin typeface="Arial"/>
                <a:ea typeface="Arial"/>
                <a:cs typeface="Arial"/>
                <a:sym typeface="Arial"/>
              </a:defRPr>
            </a:pPr>
            <a:r>
              <a:t/>
            </a:r>
            <a:br/>
            <a:r>
              <a:t>We are, then, creatures like no other.</a:t>
            </a:r>
          </a:p>
        </p:txBody>
      </p:sp>
    </p:spTree>
  </p:cSld>
  <p:clrMapOvr>
    <a:masterClrMapping/>
  </p:clrMapOvr>
  <mc:AlternateContent xmlns:mc="http://schemas.openxmlformats.org/markup-compatibility/2006" xmlns:p14="http://schemas.microsoft.com/office/powerpoint/2010/main">
    <mc:Choice Requires="p14">
      <p:transition spd="slow" p14:dur="1375">
        <p:push/>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988">
                                            <p:bg/>
                                          </p:spTgt>
                                        </p:tgtEl>
                                        <p:attrNameLst>
                                          <p:attrName>style.visibility</p:attrName>
                                        </p:attrNameLst>
                                      </p:cBhvr>
                                      <p:to>
                                        <p:strVal val="visible"/>
                                      </p:to>
                                    </p:set>
                                    <p:anim calcmode="lin" valueType="num">
                                      <p:cBhvr>
                                        <p:cTn id="7" dur="750" fill="hold"/>
                                        <p:tgtEl>
                                          <p:spTgt spid="1988">
                                            <p:bg/>
                                          </p:spTgt>
                                        </p:tgtEl>
                                        <p:attrNameLst>
                                          <p:attrName>ppt_w</p:attrName>
                                        </p:attrNameLst>
                                      </p:cBhvr>
                                      <p:tavLst>
                                        <p:tav tm="0">
                                          <p:val>
                                            <p:fltVal val="0"/>
                                          </p:val>
                                        </p:tav>
                                        <p:tav tm="100000">
                                          <p:val>
                                            <p:strVal val="#ppt_w"/>
                                          </p:val>
                                        </p:tav>
                                      </p:tavLst>
                                    </p:anim>
                                    <p:anim calcmode="lin" valueType="num">
                                      <p:cBhvr>
                                        <p:cTn id="8" dur="750" fill="hold"/>
                                        <p:tgtEl>
                                          <p:spTgt spid="1988">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988">
                                            <p:txEl>
                                              <p:pRg st="0" end="0"/>
                                            </p:txEl>
                                          </p:spTgt>
                                        </p:tgtEl>
                                        <p:attrNameLst>
                                          <p:attrName>style.visibility</p:attrName>
                                        </p:attrNameLst>
                                      </p:cBhvr>
                                      <p:to>
                                        <p:strVal val="visible"/>
                                      </p:to>
                                    </p:set>
                                    <p:anim calcmode="lin" valueType="num">
                                      <p:cBhvr>
                                        <p:cTn id="11" dur="750" fill="hold"/>
                                        <p:tgtEl>
                                          <p:spTgt spid="1988">
                                            <p:txEl>
                                              <p:pRg st="0" end="0"/>
                                            </p:txEl>
                                          </p:spTgt>
                                        </p:tgtEl>
                                        <p:attrNameLst>
                                          <p:attrName>ppt_w</p:attrName>
                                        </p:attrNameLst>
                                      </p:cBhvr>
                                      <p:tavLst>
                                        <p:tav tm="0">
                                          <p:val>
                                            <p:fltVal val="0"/>
                                          </p:val>
                                        </p:tav>
                                        <p:tav tm="100000">
                                          <p:val>
                                            <p:strVal val="#ppt_w"/>
                                          </p:val>
                                        </p:tav>
                                      </p:tavLst>
                                    </p:anim>
                                    <p:anim calcmode="lin" valueType="num">
                                      <p:cBhvr>
                                        <p:cTn id="12" dur="750" fill="hold"/>
                                        <p:tgtEl>
                                          <p:spTgt spid="198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1988">
                                            <p:txEl>
                                              <p:pRg st="1" end="1"/>
                                            </p:txEl>
                                          </p:spTgt>
                                        </p:tgtEl>
                                        <p:attrNameLst>
                                          <p:attrName>style.visibility</p:attrName>
                                        </p:attrNameLst>
                                      </p:cBhvr>
                                      <p:to>
                                        <p:strVal val="visible"/>
                                      </p:to>
                                    </p:set>
                                    <p:anim calcmode="lin" valueType="num">
                                      <p:cBhvr>
                                        <p:cTn id="17" dur="750" fill="hold"/>
                                        <p:tgtEl>
                                          <p:spTgt spid="1988">
                                            <p:txEl>
                                              <p:pRg st="1" end="1"/>
                                            </p:txEl>
                                          </p:spTgt>
                                        </p:tgtEl>
                                        <p:attrNameLst>
                                          <p:attrName>ppt_w</p:attrName>
                                        </p:attrNameLst>
                                      </p:cBhvr>
                                      <p:tavLst>
                                        <p:tav tm="0">
                                          <p:val>
                                            <p:fltVal val="0"/>
                                          </p:val>
                                        </p:tav>
                                        <p:tav tm="100000">
                                          <p:val>
                                            <p:strVal val="#ppt_w"/>
                                          </p:val>
                                        </p:tav>
                                      </p:tavLst>
                                    </p:anim>
                                    <p:anim calcmode="lin" valueType="num">
                                      <p:cBhvr>
                                        <p:cTn id="18" dur="750" fill="hold"/>
                                        <p:tgtEl>
                                          <p:spTgt spid="1988">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8" grpId="1" build="p" bldLvl="5"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0" name="deathofAdam.jpg" descr="deathofAdam.jpg"/>
          <p:cNvPicPr>
            <a:picLocks noChangeAspect="1"/>
          </p:cNvPicPr>
          <p:nvPr/>
        </p:nvPicPr>
        <p:blipFill>
          <a:blip r:embed="rId2">
            <a:extLst/>
          </a:blip>
          <a:stretch>
            <a:fillRect/>
          </a:stretch>
        </p:blipFill>
        <p:spPr>
          <a:xfrm>
            <a:off x="0" y="246477"/>
            <a:ext cx="10160000" cy="7127047"/>
          </a:xfrm>
          <a:prstGeom prst="rect">
            <a:avLst/>
          </a:prstGeom>
          <a:ln w="12700">
            <a:miter lim="400000"/>
          </a:ln>
        </p:spPr>
      </p:pic>
      <p:sp>
        <p:nvSpPr>
          <p:cNvPr id="1991" name="Piero della Francesca, 1466"/>
          <p:cNvSpPr txBox="1"/>
          <p:nvPr/>
        </p:nvSpPr>
        <p:spPr>
          <a:xfrm>
            <a:off x="247528" y="6894669"/>
            <a:ext cx="3100612" cy="381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1800" b="1">
                <a:solidFill>
                  <a:srgbClr val="262626"/>
                </a:solidFill>
                <a:latin typeface="Helvetica"/>
                <a:ea typeface="Helvetica"/>
                <a:cs typeface="Helvetica"/>
                <a:sym typeface="Helvetica"/>
              </a:defRPr>
            </a:lvl1pPr>
          </a:lstStyle>
          <a:p>
            <a:r>
              <a:t>Piero della Francesca, 1466</a:t>
            </a:r>
          </a:p>
        </p:txBody>
      </p:sp>
      <p:sp>
        <p:nvSpPr>
          <p:cNvPr id="1992" name="Evolution describes not the Death of Adam, but his Triumph. That is the great Truth of our story."/>
          <p:cNvSpPr txBox="1"/>
          <p:nvPr/>
        </p:nvSpPr>
        <p:spPr>
          <a:xfrm>
            <a:off x="1052330" y="4543652"/>
            <a:ext cx="7712814" cy="1422636"/>
          </a:xfrm>
          <a:prstGeom prst="rect">
            <a:avLst/>
          </a:prstGeom>
          <a:solidFill>
            <a:srgbClr val="000000"/>
          </a:solidFill>
          <a:ln w="38100">
            <a:solidFill>
              <a:srgbClr val="FFFFFF"/>
            </a:solidFill>
            <a:miter lim="400000"/>
          </a:ln>
          <a:effectLst>
            <a:outerShdw blurRad="101600" dist="101600" dir="1868221" rotWithShape="0">
              <a:srgbClr val="000000">
                <a:alpha val="7011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marR="457200">
              <a:defRPr sz="3000" b="1">
                <a:latin typeface="Arial"/>
                <a:ea typeface="Arial"/>
                <a:cs typeface="Arial"/>
                <a:sym typeface="Arial"/>
              </a:defRPr>
            </a:lvl1pPr>
          </a:lstStyle>
          <a:p>
            <a:r>
              <a:t>Evolution describes not the Death of Adam, but his Triumph. That is the great Truth of our story.</a:t>
            </a:r>
          </a:p>
        </p:txBody>
      </p:sp>
      <p:sp>
        <p:nvSpPr>
          <p:cNvPr id="1993" name="Far from diminishing us, knowing the details of Adam’s journey ennobles each of us as a carrier of something truly precious—the genetic, biological, and cultural heritage of life itself."/>
          <p:cNvSpPr txBox="1"/>
          <p:nvPr/>
        </p:nvSpPr>
        <p:spPr>
          <a:xfrm>
            <a:off x="1052330" y="1939510"/>
            <a:ext cx="7712814" cy="2286237"/>
          </a:xfrm>
          <a:prstGeom prst="rect">
            <a:avLst/>
          </a:prstGeom>
          <a:solidFill>
            <a:srgbClr val="000000"/>
          </a:solidFill>
          <a:ln w="38100">
            <a:solidFill>
              <a:srgbClr val="FFFFFF"/>
            </a:solidFill>
            <a:miter lim="400000"/>
          </a:ln>
          <a:effectLst>
            <a:outerShdw blurRad="101600" dist="101600" dir="1868221" rotWithShape="0">
              <a:srgbClr val="000000">
                <a:alpha val="7011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marR="457200">
              <a:defRPr sz="3000" b="1">
                <a:latin typeface="Arial"/>
                <a:ea typeface="Arial"/>
                <a:cs typeface="Arial"/>
                <a:sym typeface="Arial"/>
              </a:defRPr>
            </a:lvl1pPr>
          </a:lstStyle>
          <a:p>
            <a:r>
              <a:t>Far from diminishing us, knowing the details of Adam’s journey ennobles each of us as a carrier of something truly precious—the genetic, biological, and cultural heritage of life itself.</a:t>
            </a:r>
          </a:p>
        </p:txBody>
      </p:sp>
      <p:sp>
        <p:nvSpPr>
          <p:cNvPr id="1994" name="My answer to Marilynne Robinson:"/>
          <p:cNvSpPr txBox="1"/>
          <p:nvPr/>
        </p:nvSpPr>
        <p:spPr>
          <a:xfrm>
            <a:off x="1052330" y="1062569"/>
            <a:ext cx="7712814" cy="559036"/>
          </a:xfrm>
          <a:prstGeom prst="rect">
            <a:avLst/>
          </a:prstGeom>
          <a:solidFill>
            <a:srgbClr val="000000"/>
          </a:solidFill>
          <a:ln w="38100">
            <a:solidFill>
              <a:srgbClr val="FFFFFF"/>
            </a:solidFill>
            <a:miter lim="400000"/>
          </a:ln>
          <a:effectLst>
            <a:outerShdw blurRad="101600" dist="101600" dir="1868221" rotWithShape="0">
              <a:srgbClr val="000000">
                <a:alpha val="7011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marR="457200">
              <a:defRPr sz="3000" b="1">
                <a:latin typeface="Arial"/>
                <a:ea typeface="Arial"/>
                <a:cs typeface="Arial"/>
                <a:sym typeface="Arial"/>
              </a:defRPr>
            </a:lvl1pPr>
          </a:lstStyle>
          <a:p>
            <a:r>
              <a:t>My answer to Marilynne Robinson:</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slow" advClick="1" p14:dur="1250">
        <p15:prstTrans prst="peelOff" invX="1"/>
      </p:transition>
    </mc:Choice>
    <mc:Choice Requires="p14">
      <p:transition spd="slow" p14:dur="1250">
        <p:wip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994"/>
                                        </p:tgtEl>
                                        <p:attrNameLst>
                                          <p:attrName>style.visibility</p:attrName>
                                        </p:attrNameLst>
                                      </p:cBhvr>
                                      <p:to>
                                        <p:strVal val="visible"/>
                                      </p:to>
                                    </p:set>
                                    <p:anim calcmode="lin" valueType="num">
                                      <p:cBhvr>
                                        <p:cTn id="7" dur="750" fill="hold"/>
                                        <p:tgtEl>
                                          <p:spTgt spid="1994"/>
                                        </p:tgtEl>
                                        <p:attrNameLst>
                                          <p:attrName>ppt_w</p:attrName>
                                        </p:attrNameLst>
                                      </p:cBhvr>
                                      <p:tavLst>
                                        <p:tav tm="0">
                                          <p:val>
                                            <p:fltVal val="0"/>
                                          </p:val>
                                        </p:tav>
                                        <p:tav tm="100000">
                                          <p:val>
                                            <p:strVal val="#ppt_w"/>
                                          </p:val>
                                        </p:tav>
                                      </p:tavLst>
                                    </p:anim>
                                    <p:anim calcmode="lin" valueType="num">
                                      <p:cBhvr>
                                        <p:cTn id="8" dur="750" fill="hold"/>
                                        <p:tgtEl>
                                          <p:spTgt spid="199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1993"/>
                                        </p:tgtEl>
                                        <p:attrNameLst>
                                          <p:attrName>style.visibility</p:attrName>
                                        </p:attrNameLst>
                                      </p:cBhvr>
                                      <p:to>
                                        <p:strVal val="visible"/>
                                      </p:to>
                                    </p:set>
                                    <p:anim calcmode="lin" valueType="num">
                                      <p:cBhvr>
                                        <p:cTn id="13" dur="750" fill="hold"/>
                                        <p:tgtEl>
                                          <p:spTgt spid="1993"/>
                                        </p:tgtEl>
                                        <p:attrNameLst>
                                          <p:attrName>ppt_w</p:attrName>
                                        </p:attrNameLst>
                                      </p:cBhvr>
                                      <p:tavLst>
                                        <p:tav tm="0">
                                          <p:val>
                                            <p:fltVal val="0"/>
                                          </p:val>
                                        </p:tav>
                                        <p:tav tm="100000">
                                          <p:val>
                                            <p:strVal val="#ppt_w"/>
                                          </p:val>
                                        </p:tav>
                                      </p:tavLst>
                                    </p:anim>
                                    <p:anim calcmode="lin" valueType="num">
                                      <p:cBhvr>
                                        <p:cTn id="14" dur="750" fill="hold"/>
                                        <p:tgtEl>
                                          <p:spTgt spid="1993"/>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3" nodeType="clickEffect">
                                  <p:stCondLst>
                                    <p:cond delay="0"/>
                                  </p:stCondLst>
                                  <p:iterate>
                                    <p:tmAbs val="0"/>
                                  </p:iterate>
                                  <p:childTnLst>
                                    <p:set>
                                      <p:cBhvr>
                                        <p:cTn id="18" fill="hold"/>
                                        <p:tgtEl>
                                          <p:spTgt spid="1992"/>
                                        </p:tgtEl>
                                        <p:attrNameLst>
                                          <p:attrName>style.visibility</p:attrName>
                                        </p:attrNameLst>
                                      </p:cBhvr>
                                      <p:to>
                                        <p:strVal val="visible"/>
                                      </p:to>
                                    </p:set>
                                    <p:anim calcmode="lin" valueType="num">
                                      <p:cBhvr>
                                        <p:cTn id="19" dur="750" fill="hold"/>
                                        <p:tgtEl>
                                          <p:spTgt spid="1992"/>
                                        </p:tgtEl>
                                        <p:attrNameLst>
                                          <p:attrName>ppt_w</p:attrName>
                                        </p:attrNameLst>
                                      </p:cBhvr>
                                      <p:tavLst>
                                        <p:tav tm="0">
                                          <p:val>
                                            <p:fltVal val="0"/>
                                          </p:val>
                                        </p:tav>
                                        <p:tav tm="100000">
                                          <p:val>
                                            <p:strVal val="#ppt_w"/>
                                          </p:val>
                                        </p:tav>
                                      </p:tavLst>
                                    </p:anim>
                                    <p:anim calcmode="lin" valueType="num">
                                      <p:cBhvr>
                                        <p:cTn id="20" dur="750" fill="hold"/>
                                        <p:tgtEl>
                                          <p:spTgt spid="199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2" grpId="3" animBg="1" advAuto="0"/>
      <p:bldP spid="1993" grpId="2" animBg="1" advAuto="0"/>
      <p:bldP spid="1994" grpId="1"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 name="1.jpg" descr="1.jpg"/>
          <p:cNvPicPr>
            <a:picLocks noChangeAspect="1"/>
          </p:cNvPicPr>
          <p:nvPr/>
        </p:nvPicPr>
        <p:blipFill>
          <a:blip r:embed="rId2">
            <a:extLst/>
          </a:blip>
          <a:stretch>
            <a:fillRect/>
          </a:stretch>
        </p:blipFill>
        <p:spPr>
          <a:xfrm>
            <a:off x="-115750" y="518801"/>
            <a:ext cx="10391500" cy="5845219"/>
          </a:xfrm>
          <a:prstGeom prst="rect">
            <a:avLst/>
          </a:prstGeom>
          <a:ln w="12700">
            <a:miter lim="400000"/>
          </a:ln>
        </p:spPr>
      </p:pic>
      <p:sp>
        <p:nvSpPr>
          <p:cNvPr id="1997" name="The Perseids - 2017"/>
          <p:cNvSpPr txBox="1"/>
          <p:nvPr/>
        </p:nvSpPr>
        <p:spPr>
          <a:xfrm>
            <a:off x="3068138" y="432647"/>
            <a:ext cx="4023724" cy="49636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R="55109">
              <a:defRPr sz="2800" b="1">
                <a:latin typeface="Arial"/>
                <a:ea typeface="Arial"/>
                <a:cs typeface="Arial"/>
                <a:sym typeface="Arial"/>
              </a:defRPr>
            </a:lvl1pPr>
          </a:lstStyle>
          <a:p>
            <a:r>
              <a:t>The Perseids - 2017</a:t>
            </a:r>
          </a:p>
        </p:txBody>
      </p:sp>
      <p:sp>
        <p:nvSpPr>
          <p:cNvPr id="1998" name="I’m hoping for a clear sky tonight. It’s expected be the peak of the annual Perseid meteor shower, a chance to glory in streaks of sudden fire as fragments of a comet come crashing through the Earth’s atmosphere. In between those moments of spectacle, there will be a chance to lie still in the darkness and absorb the quiet beauty of the nighttime sky."/>
          <p:cNvSpPr txBox="1"/>
          <p:nvPr/>
        </p:nvSpPr>
        <p:spPr>
          <a:xfrm>
            <a:off x="432107" y="4295596"/>
            <a:ext cx="9036117" cy="2669314"/>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500" b="1">
                <a:latin typeface="Arial"/>
                <a:ea typeface="Arial"/>
                <a:cs typeface="Arial"/>
                <a:sym typeface="Arial"/>
              </a:defRPr>
            </a:lvl1pPr>
          </a:lstStyle>
          <a:p>
            <a:r>
              <a:t>I’m hoping for a clear sky tonight. It’s expected be the peak of the annual Perseid meteor shower, a chance to glory in streaks of sudden fire as fragments of a comet come crashing through the Earth’s atmosphere. In between those moments of spectacle, there will be a chance to lie still in the darkness and absorb the quiet beauty of the nighttime sky.</a:t>
            </a:r>
          </a:p>
        </p:txBody>
      </p:sp>
      <p:sp>
        <p:nvSpPr>
          <p:cNvPr id="1999" name="Of all the creatures, of all the forms of life that grace the surface of this small planet, only one that looks this way into the nighttime sky. Only one knows the Perseid spectacular is coming. Only one contemplates the age of the universe, only one is aware of the mysteries to be solved in starlight."/>
          <p:cNvSpPr txBox="1"/>
          <p:nvPr/>
        </p:nvSpPr>
        <p:spPr>
          <a:xfrm>
            <a:off x="583102" y="3796087"/>
            <a:ext cx="8734128" cy="2301014"/>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500" b="1">
                <a:latin typeface="Arial"/>
                <a:ea typeface="Arial"/>
                <a:cs typeface="Arial"/>
                <a:sym typeface="Arial"/>
              </a:defRPr>
            </a:lvl1pPr>
          </a:lstStyle>
          <a:p>
            <a:r>
              <a:t>Of all the creatures, of all the forms of life that grace the surface of this small planet, only one that looks this way into the nighttime sky. Only one knows the Perseid spectacular is coming. Only one contemplates the age of the universe, only one is aware of the mysteries to be solved in starlight.</a:t>
            </a:r>
          </a:p>
        </p:txBody>
      </p:sp>
      <p:sp>
        <p:nvSpPr>
          <p:cNvPr id="2000" name="While all of life is one, linked by ancestry, structure, and design, only the human creature seeks answers to questions in the stars."/>
          <p:cNvSpPr txBox="1"/>
          <p:nvPr/>
        </p:nvSpPr>
        <p:spPr>
          <a:xfrm>
            <a:off x="583102" y="5649834"/>
            <a:ext cx="8734128" cy="119611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500" b="1">
                <a:latin typeface="Arial"/>
                <a:ea typeface="Arial"/>
                <a:cs typeface="Arial"/>
                <a:sym typeface="Arial"/>
              </a:defRPr>
            </a:lvl1pPr>
          </a:lstStyle>
          <a:p>
            <a:r>
              <a:t>                                    While all of life is one, linked by ancestry, structure, and design, only the human creature seeks answers to questions in the stars.</a:t>
            </a:r>
          </a:p>
        </p:txBody>
      </p:sp>
      <p:sp>
        <p:nvSpPr>
          <p:cNvPr id="2001" name="That is the Human Difference. And that is why our presence on this planet amounts to nothing less than the Universe becoming conscious of itself.  The Cosmos itself is waking up, and we are the instruments of that self-awareness."/>
          <p:cNvSpPr txBox="1"/>
          <p:nvPr/>
        </p:nvSpPr>
        <p:spPr>
          <a:xfrm>
            <a:off x="583102" y="4569269"/>
            <a:ext cx="8734128" cy="21219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800" b="1">
                <a:latin typeface="Arial"/>
                <a:ea typeface="Arial"/>
                <a:cs typeface="Arial"/>
                <a:sym typeface="Arial"/>
              </a:defRPr>
            </a:pPr>
            <a:r>
              <a:t> That is the Human Difference. And that is why our presence on this planet amounts to nothing less than the Universe becoming conscious of itself. </a:t>
            </a:r>
            <a:br/>
            <a:r>
              <a:t>The Cosmos itself is waking up, and we are the instruments of that self-awareness.</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ageCurlDouble"/>
      </p:transition>
    </mc:Choice>
    <mc:Choice Requires="p14">
      <p:transition spd="slow">
        <p14:prism/>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998"/>
                                        </p:tgtEl>
                                        <p:attrNameLst>
                                          <p:attrName>style.visibility</p:attrName>
                                        </p:attrNameLst>
                                      </p:cBhvr>
                                      <p:to>
                                        <p:strVal val="visible"/>
                                      </p:to>
                                    </p:set>
                                    <p:anim calcmode="lin" valueType="num">
                                      <p:cBhvr>
                                        <p:cTn id="7" dur="750" fill="hold"/>
                                        <p:tgtEl>
                                          <p:spTgt spid="1998"/>
                                        </p:tgtEl>
                                        <p:attrNameLst>
                                          <p:attrName>ppt_w</p:attrName>
                                        </p:attrNameLst>
                                      </p:cBhvr>
                                      <p:tavLst>
                                        <p:tav tm="0">
                                          <p:val>
                                            <p:fltVal val="0"/>
                                          </p:val>
                                        </p:tav>
                                        <p:tav tm="100000">
                                          <p:val>
                                            <p:strVal val="#ppt_w"/>
                                          </p:val>
                                        </p:tav>
                                      </p:tavLst>
                                    </p:anim>
                                    <p:anim calcmode="lin" valueType="num">
                                      <p:cBhvr>
                                        <p:cTn id="8" dur="750" fill="hold"/>
                                        <p:tgtEl>
                                          <p:spTgt spid="199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xit" fill="hold" grpId="2" nodeType="clickEffect">
                                  <p:stCondLst>
                                    <p:cond delay="0"/>
                                  </p:stCondLst>
                                  <p:iterate>
                                    <p:tmAbs val="0"/>
                                  </p:iterate>
                                  <p:childTnLst>
                                    <p:animEffect transition="out" filter="dissolve">
                                      <p:cBhvr>
                                        <p:cTn id="12" dur="1000" fill="hold"/>
                                        <p:tgtEl>
                                          <p:spTgt spid="1998"/>
                                        </p:tgtEl>
                                      </p:cBhvr>
                                    </p:animEffect>
                                    <p:set>
                                      <p:cBhvr>
                                        <p:cTn id="13" fill="hold">
                                          <p:stCondLst>
                                            <p:cond delay="999"/>
                                          </p:stCondLst>
                                        </p:cTn>
                                        <p:tgtEl>
                                          <p:spTgt spid="1998"/>
                                        </p:tgtEl>
                                        <p:attrNameLst>
                                          <p:attrName>style.visibility</p:attrName>
                                        </p:attrNameLst>
                                      </p:cBhvr>
                                      <p:to>
                                        <p:strVal val="hidden"/>
                                      </p:to>
                                    </p:set>
                                  </p:childTnLst>
                                </p:cTn>
                              </p:par>
                            </p:childTnLst>
                          </p:cTn>
                        </p:par>
                        <p:par>
                          <p:cTn id="14" fill="hold">
                            <p:stCondLst>
                              <p:cond delay="1000"/>
                            </p:stCondLst>
                            <p:childTnLst>
                              <p:par>
                                <p:cTn id="15" presetID="23" presetClass="entr" presetSubtype="16" fill="hold" grpId="3" nodeType="afterEffect">
                                  <p:stCondLst>
                                    <p:cond delay="0"/>
                                  </p:stCondLst>
                                  <p:iterate>
                                    <p:tmAbs val="0"/>
                                  </p:iterate>
                                  <p:childTnLst>
                                    <p:set>
                                      <p:cBhvr>
                                        <p:cTn id="16" fill="hold"/>
                                        <p:tgtEl>
                                          <p:spTgt spid="1999"/>
                                        </p:tgtEl>
                                        <p:attrNameLst>
                                          <p:attrName>style.visibility</p:attrName>
                                        </p:attrNameLst>
                                      </p:cBhvr>
                                      <p:to>
                                        <p:strVal val="visible"/>
                                      </p:to>
                                    </p:set>
                                    <p:anim calcmode="lin" valueType="num">
                                      <p:cBhvr>
                                        <p:cTn id="17" dur="750" fill="hold"/>
                                        <p:tgtEl>
                                          <p:spTgt spid="1999"/>
                                        </p:tgtEl>
                                        <p:attrNameLst>
                                          <p:attrName>ppt_w</p:attrName>
                                        </p:attrNameLst>
                                      </p:cBhvr>
                                      <p:tavLst>
                                        <p:tav tm="0">
                                          <p:val>
                                            <p:fltVal val="0"/>
                                          </p:val>
                                        </p:tav>
                                        <p:tav tm="100000">
                                          <p:val>
                                            <p:strVal val="#ppt_w"/>
                                          </p:val>
                                        </p:tav>
                                      </p:tavLst>
                                    </p:anim>
                                    <p:anim calcmode="lin" valueType="num">
                                      <p:cBhvr>
                                        <p:cTn id="18" dur="750" fill="hold"/>
                                        <p:tgtEl>
                                          <p:spTgt spid="1999"/>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4" nodeType="clickEffect">
                                  <p:stCondLst>
                                    <p:cond delay="0"/>
                                  </p:stCondLst>
                                  <p:iterate>
                                    <p:tmAbs val="0"/>
                                  </p:iterate>
                                  <p:childTnLst>
                                    <p:set>
                                      <p:cBhvr>
                                        <p:cTn id="22" fill="hold"/>
                                        <p:tgtEl>
                                          <p:spTgt spid="2000"/>
                                        </p:tgtEl>
                                        <p:attrNameLst>
                                          <p:attrName>style.visibility</p:attrName>
                                        </p:attrNameLst>
                                      </p:cBhvr>
                                      <p:to>
                                        <p:strVal val="visible"/>
                                      </p:to>
                                    </p:set>
                                    <p:anim calcmode="lin" valueType="num">
                                      <p:cBhvr>
                                        <p:cTn id="23" dur="750" fill="hold"/>
                                        <p:tgtEl>
                                          <p:spTgt spid="2000"/>
                                        </p:tgtEl>
                                        <p:attrNameLst>
                                          <p:attrName>ppt_w</p:attrName>
                                        </p:attrNameLst>
                                      </p:cBhvr>
                                      <p:tavLst>
                                        <p:tav tm="0">
                                          <p:val>
                                            <p:fltVal val="0"/>
                                          </p:val>
                                        </p:tav>
                                        <p:tav tm="100000">
                                          <p:val>
                                            <p:strVal val="#ppt_w"/>
                                          </p:val>
                                        </p:tav>
                                      </p:tavLst>
                                    </p:anim>
                                    <p:anim calcmode="lin" valueType="num">
                                      <p:cBhvr>
                                        <p:cTn id="24" dur="750" fill="hold"/>
                                        <p:tgtEl>
                                          <p:spTgt spid="2000"/>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9" presetClass="exit" fill="hold" grpId="5" nodeType="clickEffect">
                                  <p:stCondLst>
                                    <p:cond delay="0"/>
                                  </p:stCondLst>
                                  <p:iterate>
                                    <p:tmAbs val="0"/>
                                  </p:iterate>
                                  <p:childTnLst>
                                    <p:animEffect transition="out" filter="dissolve">
                                      <p:cBhvr>
                                        <p:cTn id="28" dur="1000" fill="hold"/>
                                        <p:tgtEl>
                                          <p:spTgt spid="2000"/>
                                        </p:tgtEl>
                                      </p:cBhvr>
                                    </p:animEffect>
                                    <p:set>
                                      <p:cBhvr>
                                        <p:cTn id="29" fill="hold">
                                          <p:stCondLst>
                                            <p:cond delay="999"/>
                                          </p:stCondLst>
                                        </p:cTn>
                                        <p:tgtEl>
                                          <p:spTgt spid="2000"/>
                                        </p:tgtEl>
                                        <p:attrNameLst>
                                          <p:attrName>style.visibility</p:attrName>
                                        </p:attrNameLst>
                                      </p:cBhvr>
                                      <p:to>
                                        <p:strVal val="hidden"/>
                                      </p:to>
                                    </p:set>
                                  </p:childTnLst>
                                </p:cTn>
                              </p:par>
                            </p:childTnLst>
                          </p:cTn>
                        </p:par>
                        <p:par>
                          <p:cTn id="30" fill="hold">
                            <p:stCondLst>
                              <p:cond delay="1000"/>
                            </p:stCondLst>
                            <p:childTnLst>
                              <p:par>
                                <p:cTn id="31" presetID="9" presetClass="exit" fill="hold" grpId="6" nodeType="afterEffect">
                                  <p:stCondLst>
                                    <p:cond delay="0"/>
                                  </p:stCondLst>
                                  <p:iterate>
                                    <p:tmAbs val="0"/>
                                  </p:iterate>
                                  <p:childTnLst>
                                    <p:animEffect transition="out" filter="dissolve">
                                      <p:cBhvr>
                                        <p:cTn id="32" dur="1000" fill="hold"/>
                                        <p:tgtEl>
                                          <p:spTgt spid="1999"/>
                                        </p:tgtEl>
                                      </p:cBhvr>
                                    </p:animEffect>
                                    <p:set>
                                      <p:cBhvr>
                                        <p:cTn id="33" fill="hold">
                                          <p:stCondLst>
                                            <p:cond delay="999"/>
                                          </p:stCondLst>
                                        </p:cTn>
                                        <p:tgtEl>
                                          <p:spTgt spid="1999"/>
                                        </p:tgtEl>
                                        <p:attrNameLst>
                                          <p:attrName>style.visibility</p:attrName>
                                        </p:attrNameLst>
                                      </p:cBhvr>
                                      <p:to>
                                        <p:strVal val="hidden"/>
                                      </p:to>
                                    </p:set>
                                  </p:childTnLst>
                                </p:cTn>
                              </p:par>
                            </p:childTnLst>
                          </p:cTn>
                        </p:par>
                        <p:par>
                          <p:cTn id="34" fill="hold">
                            <p:stCondLst>
                              <p:cond delay="2000"/>
                            </p:stCondLst>
                            <p:childTnLst>
                              <p:par>
                                <p:cTn id="35" presetID="23" presetClass="entr" presetSubtype="16" fill="hold" grpId="7" nodeType="afterEffect">
                                  <p:stCondLst>
                                    <p:cond delay="0"/>
                                  </p:stCondLst>
                                  <p:iterate>
                                    <p:tmAbs val="0"/>
                                  </p:iterate>
                                  <p:childTnLst>
                                    <p:set>
                                      <p:cBhvr>
                                        <p:cTn id="36" fill="hold"/>
                                        <p:tgtEl>
                                          <p:spTgt spid="2001"/>
                                        </p:tgtEl>
                                        <p:attrNameLst>
                                          <p:attrName>style.visibility</p:attrName>
                                        </p:attrNameLst>
                                      </p:cBhvr>
                                      <p:to>
                                        <p:strVal val="visible"/>
                                      </p:to>
                                    </p:set>
                                    <p:anim calcmode="lin" valueType="num">
                                      <p:cBhvr>
                                        <p:cTn id="37" dur="750" fill="hold"/>
                                        <p:tgtEl>
                                          <p:spTgt spid="2001"/>
                                        </p:tgtEl>
                                        <p:attrNameLst>
                                          <p:attrName>ppt_w</p:attrName>
                                        </p:attrNameLst>
                                      </p:cBhvr>
                                      <p:tavLst>
                                        <p:tav tm="0">
                                          <p:val>
                                            <p:fltVal val="0"/>
                                          </p:val>
                                        </p:tav>
                                        <p:tav tm="100000">
                                          <p:val>
                                            <p:strVal val="#ppt_w"/>
                                          </p:val>
                                        </p:tav>
                                      </p:tavLst>
                                    </p:anim>
                                    <p:anim calcmode="lin" valueType="num">
                                      <p:cBhvr>
                                        <p:cTn id="38" dur="750" fill="hold"/>
                                        <p:tgtEl>
                                          <p:spTgt spid="200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8" grpId="1" animBg="1" advAuto="0"/>
      <p:bldP spid="1998" grpId="2" animBg="1" advAuto="0"/>
      <p:bldP spid="1999" grpId="3" animBg="1" advAuto="0"/>
      <p:bldP spid="1999" grpId="6" animBg="1" advAuto="0"/>
      <p:bldP spid="2000" grpId="4" animBg="1" advAuto="0"/>
      <p:bldP spid="2000" grpId="5" animBg="1" advAuto="0"/>
      <p:bldP spid="2001" grpId="7"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3" name="3.jpg" descr="3.jpg"/>
          <p:cNvPicPr>
            <a:picLocks noChangeAspect="1"/>
          </p:cNvPicPr>
          <p:nvPr/>
        </p:nvPicPr>
        <p:blipFill>
          <a:blip r:embed="rId2">
            <a:extLst/>
          </a:blip>
          <a:stretch>
            <a:fillRect/>
          </a:stretch>
        </p:blipFill>
        <p:spPr>
          <a:xfrm>
            <a:off x="-151554" y="-1922399"/>
            <a:ext cx="10463108" cy="10463108"/>
          </a:xfrm>
          <a:prstGeom prst="rect">
            <a:avLst/>
          </a:prstGeom>
          <a:ln w="12700">
            <a:miter lim="400000"/>
          </a:ln>
        </p:spPr>
      </p:pic>
      <p:sp>
        <p:nvSpPr>
          <p:cNvPr id="2004" name="Rectangle"/>
          <p:cNvSpPr/>
          <p:nvPr/>
        </p:nvSpPr>
        <p:spPr>
          <a:xfrm>
            <a:off x="-8944" y="4445000"/>
            <a:ext cx="10286889" cy="3527297"/>
          </a:xfrm>
          <a:prstGeom prst="rect">
            <a:avLst/>
          </a:prstGeom>
          <a:solidFill>
            <a:srgbClr val="000000"/>
          </a:solidFill>
          <a:ln w="12700">
            <a:miter lim="400000"/>
          </a:ln>
        </p:spPr>
        <p:txBody>
          <a:bodyPr lIns="50800" tIns="50800" rIns="50800" bIns="50800" anchor="ctr"/>
          <a:lstStyle/>
          <a:p>
            <a:pPr>
              <a:defRPr sz="2200">
                <a:effectLst>
                  <a:outerShdw blurRad="38100" dist="12700" dir="5400000" rotWithShape="0">
                    <a:srgbClr val="000000">
                      <a:alpha val="50000"/>
                    </a:srgbClr>
                  </a:outerShdw>
                </a:effectLst>
              </a:defRPr>
            </a:pPr>
            <a:endParaRPr/>
          </a:p>
        </p:txBody>
      </p:sp>
    </p:spTree>
  </p:cSld>
  <p:clrMapOvr>
    <a:masterClrMapping/>
  </p:clrMapOvr>
  <mc:AlternateContent xmlns:mc="http://schemas.openxmlformats.org/markup-compatibility/2006" xmlns:p14="http://schemas.microsoft.com/office/powerpoint/2010/main">
    <mc:Choice Requires="p14">
      <p:transition spd="slow" p14:dur="1500">
        <p14:rippl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1" nodeType="clickEffect">
                                  <p:stCondLst>
                                    <p:cond delay="0"/>
                                  </p:stCondLst>
                                  <p:iterate>
                                    <p:tmAbs val="0"/>
                                  </p:iterate>
                                  <p:childTnLst>
                                    <p:animEffect transition="out" filter="dissolve">
                                      <p:cBhvr>
                                        <p:cTn id="6" dur="1750" fill="hold"/>
                                        <p:tgtEl>
                                          <p:spTgt spid="2004"/>
                                        </p:tgtEl>
                                      </p:cBhvr>
                                    </p:animEffect>
                                    <p:set>
                                      <p:cBhvr>
                                        <p:cTn id="7" fill="hold">
                                          <p:stCondLst>
                                            <p:cond delay="1749"/>
                                          </p:stCondLst>
                                        </p:cTn>
                                        <p:tgtEl>
                                          <p:spTgt spid="20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4" grpId="1"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06" name="“There is grandeur in this view of life; with its several powers having been originally breathed into a few forms or into one; and that, whilst this planet has gone cycling on according to the fixed law of gravity, from so simple a beginning endless forms most wonderful and most beautiful have been, and are being evolved.”"/>
          <p:cNvSpPr txBox="1"/>
          <p:nvPr/>
        </p:nvSpPr>
        <p:spPr>
          <a:xfrm>
            <a:off x="258792" y="1210933"/>
            <a:ext cx="5956301" cy="4889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508000">
              <a:lnSpc>
                <a:spcPts val="3700"/>
              </a:lnSpc>
              <a:tabLst>
                <a:tab pos="1016000" algn="l"/>
                <a:tab pos="2032000" algn="l"/>
                <a:tab pos="3048000" algn="l"/>
                <a:tab pos="4064000" algn="l"/>
                <a:tab pos="5080000" algn="l"/>
                <a:tab pos="5765800" algn="l"/>
              </a:tabLst>
              <a:defRPr b="1" i="1">
                <a:latin typeface="Times"/>
                <a:ea typeface="Times"/>
                <a:cs typeface="Times"/>
                <a:sym typeface="Times"/>
              </a:defRPr>
            </a:lvl1pPr>
          </a:lstStyle>
          <a:p>
            <a:pPr>
              <a:defRPr sz="3000"/>
            </a:pPr>
            <a:r>
              <a:rPr sz="3200"/>
              <a:t>“There is grandeur in this view of life; with its several powers having been originally breathed into a few forms or into one; and that, whilst this planet has gone cycling on according to the fixed law of gravity, from so simple a beginning endless forms most wonderful and most beautiful have been, and are being evolved.”</a:t>
            </a:r>
          </a:p>
        </p:txBody>
      </p:sp>
      <p:pic>
        <p:nvPicPr>
          <p:cNvPr id="2007" name="image21.pdf" descr="image21.pdf"/>
          <p:cNvPicPr>
            <a:picLocks noChangeAspect="1"/>
          </p:cNvPicPr>
          <p:nvPr/>
        </p:nvPicPr>
        <p:blipFill>
          <a:blip r:embed="rId2">
            <a:extLst/>
          </a:blip>
          <a:stretch>
            <a:fillRect/>
          </a:stretch>
        </p:blipFill>
        <p:spPr>
          <a:xfrm>
            <a:off x="6350000" y="1358900"/>
            <a:ext cx="3407435" cy="48021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750">
        <p14:rippl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2006"/>
                                        </p:tgtEl>
                                        <p:attrNameLst>
                                          <p:attrName>style.visibility</p:attrName>
                                        </p:attrNameLst>
                                      </p:cBhvr>
                                      <p:to>
                                        <p:strVal val="visible"/>
                                      </p:to>
                                    </p:set>
                                    <p:anim calcmode="lin" valueType="num">
                                      <p:cBhvr>
                                        <p:cTn id="7" dur="1000" fill="hold"/>
                                        <p:tgtEl>
                                          <p:spTgt spid="2006"/>
                                        </p:tgtEl>
                                        <p:attrNameLst>
                                          <p:attrName>ppt_x</p:attrName>
                                        </p:attrNameLst>
                                      </p:cBhvr>
                                      <p:tavLst>
                                        <p:tav tm="0">
                                          <p:val>
                                            <p:strVal val="#ppt_x"/>
                                          </p:val>
                                        </p:tav>
                                        <p:tav tm="100000">
                                          <p:val>
                                            <p:strVal val="#ppt_x"/>
                                          </p:val>
                                        </p:tav>
                                      </p:tavLst>
                                    </p:anim>
                                    <p:anim calcmode="lin" valueType="num">
                                      <p:cBhvr>
                                        <p:cTn id="8" dur="1000" fill="hold"/>
                                        <p:tgtEl>
                                          <p:spTgt spid="20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6" grpId="1"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9" name="Screen shot 2014-11-09 at 10.29.12 AM.png" descr="Screen shot 2014-11-09 at 10.29.12 AM.png"/>
          <p:cNvPicPr>
            <a:picLocks noChangeAspect="1"/>
          </p:cNvPicPr>
          <p:nvPr/>
        </p:nvPicPr>
        <p:blipFill>
          <a:blip r:embed="rId2">
            <a:extLst/>
          </a:blip>
          <a:stretch>
            <a:fillRect/>
          </a:stretch>
        </p:blipFill>
        <p:spPr>
          <a:xfrm>
            <a:off x="215900" y="416742"/>
            <a:ext cx="9029700" cy="4637858"/>
          </a:xfrm>
          <a:prstGeom prst="rect">
            <a:avLst/>
          </a:prstGeom>
          <a:ln w="12700">
            <a:solidFill>
              <a:srgbClr val="000000"/>
            </a:solidFill>
            <a:miter lim="400000"/>
          </a:ln>
          <a:effectLst>
            <a:outerShdw blurRad="165100" dist="88900" dir="3806096" rotWithShape="0">
              <a:srgbClr val="000000">
                <a:alpha val="75000"/>
              </a:srgbClr>
            </a:outerShdw>
          </a:effectLst>
        </p:spPr>
      </p:pic>
      <p:sp>
        <p:nvSpPr>
          <p:cNvPr id="2010" name="kenneth_miller@brown.edu"/>
          <p:cNvSpPr txBox="1"/>
          <p:nvPr/>
        </p:nvSpPr>
        <p:spPr>
          <a:xfrm>
            <a:off x="-561876" y="5716216"/>
            <a:ext cx="7670801" cy="520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3000" b="1">
                <a:solidFill>
                  <a:srgbClr val="000000"/>
                </a:solidFill>
                <a:hlinkClick r:id="rId3"/>
              </a:defRPr>
            </a:lvl1pPr>
          </a:lstStyle>
          <a:p>
            <a:r>
              <a:rPr>
                <a:hlinkClick r:id="rId3"/>
              </a:rPr>
              <a:t>kenneth_miller@brown.edu</a:t>
            </a:r>
          </a:p>
        </p:txBody>
      </p:sp>
      <p:sp>
        <p:nvSpPr>
          <p:cNvPr id="2011" name="Twitter:   @KennethRMiller"/>
          <p:cNvSpPr txBox="1"/>
          <p:nvPr/>
        </p:nvSpPr>
        <p:spPr>
          <a:xfrm>
            <a:off x="-561876" y="6328180"/>
            <a:ext cx="7670801" cy="520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3000" b="1">
                <a:solidFill>
                  <a:srgbClr val="000000"/>
                </a:solidFill>
              </a:defRPr>
            </a:lvl1pPr>
          </a:lstStyle>
          <a:p>
            <a:r>
              <a:t>Twitter:   @KennethRMiller</a:t>
            </a:r>
          </a:p>
        </p:txBody>
      </p:sp>
      <p:grpSp>
        <p:nvGrpSpPr>
          <p:cNvPr id="2014" name="Screen Shot 2018-01-30 at 4.58.56 PM.png"/>
          <p:cNvGrpSpPr/>
          <p:nvPr/>
        </p:nvGrpSpPr>
        <p:grpSpPr>
          <a:xfrm>
            <a:off x="6444565" y="2733921"/>
            <a:ext cx="3324380" cy="4650559"/>
            <a:chOff x="0" y="0"/>
            <a:chExt cx="3324379" cy="4650557"/>
          </a:xfrm>
        </p:grpSpPr>
        <p:pic>
          <p:nvPicPr>
            <p:cNvPr id="2013" name="Screen Shot 2018-01-30 at 4.58.56 PM.png" descr="Screen Shot 2018-01-30 at 4.58.56 PM.png"/>
            <p:cNvPicPr>
              <a:picLocks noChangeAspect="1"/>
            </p:cNvPicPr>
            <p:nvPr/>
          </p:nvPicPr>
          <p:blipFill>
            <a:blip r:embed="rId4">
              <a:extLst/>
            </a:blip>
            <a:stretch>
              <a:fillRect/>
            </a:stretch>
          </p:blipFill>
          <p:spPr>
            <a:xfrm>
              <a:off x="114300" y="76200"/>
              <a:ext cx="3095780" cy="4358458"/>
            </a:xfrm>
            <a:prstGeom prst="rect">
              <a:avLst/>
            </a:prstGeom>
            <a:ln>
              <a:noFill/>
            </a:ln>
            <a:effectLst/>
          </p:spPr>
        </p:pic>
        <p:pic>
          <p:nvPicPr>
            <p:cNvPr id="2012" name="Screen Shot 2018-01-30 at 4.58.56 PM.png" descr="Screen Shot 2018-01-30 at 4.58.56 PM.png"/>
            <p:cNvPicPr>
              <a:picLocks/>
            </p:cNvPicPr>
            <p:nvPr/>
          </p:nvPicPr>
          <p:blipFill>
            <a:blip r:embed="rId5">
              <a:extLst/>
            </a:blip>
            <a:stretch>
              <a:fillRect/>
            </a:stretch>
          </p:blipFill>
          <p:spPr>
            <a:xfrm>
              <a:off x="-1" y="0"/>
              <a:ext cx="3324381" cy="4650558"/>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14:prism/>
      </p:transition>
    </mc:Choice>
    <mc:Fallback xmlns:a14="http://schemas.microsoft.com/office/drawing/2010/main" xmlns:m="http://schemas.openxmlformats.org/officeDocument/2006/math"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0" name="“At last gleams of light have come, &amp; I am almost convinced (quite contrary to opinion I started with) that species are not (it is like confessing a murder) immutable.”"/>
          <p:cNvSpPr txBox="1"/>
          <p:nvPr/>
        </p:nvSpPr>
        <p:spPr>
          <a:xfrm>
            <a:off x="358909" y="3638961"/>
            <a:ext cx="4618683" cy="28463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695" b="1">
                <a:latin typeface="Arial"/>
                <a:ea typeface="Arial"/>
                <a:cs typeface="Arial"/>
                <a:sym typeface="Arial"/>
              </a:defRPr>
            </a:pPr>
            <a:r>
              <a:t>    “At last gleams of light have come, &amp; I am almost convinced (quite contrary to opinion I started with) that species are not </a:t>
            </a:r>
            <a:r>
              <a:rPr i="1">
                <a:solidFill>
                  <a:srgbClr val="FFFC79"/>
                </a:solidFill>
              </a:rPr>
              <a:t>(it is like confessing a murder)</a:t>
            </a:r>
            <a:r>
              <a:t> immutable.”</a:t>
            </a:r>
          </a:p>
        </p:txBody>
      </p:sp>
      <p:pic>
        <p:nvPicPr>
          <p:cNvPr id="1541" name="6.jpg" descr="6.jpg"/>
          <p:cNvPicPr>
            <a:picLocks noChangeAspect="1"/>
          </p:cNvPicPr>
          <p:nvPr/>
        </p:nvPicPr>
        <p:blipFill>
          <a:blip r:embed="rId2">
            <a:extLst/>
          </a:blip>
          <a:stretch>
            <a:fillRect/>
          </a:stretch>
        </p:blipFill>
        <p:spPr>
          <a:xfrm>
            <a:off x="5315797" y="1598981"/>
            <a:ext cx="4397882" cy="5539638"/>
          </a:xfrm>
          <a:prstGeom prst="rect">
            <a:avLst/>
          </a:prstGeom>
          <a:ln w="12700">
            <a:miter lim="400000"/>
          </a:ln>
        </p:spPr>
      </p:pic>
      <p:pic>
        <p:nvPicPr>
          <p:cNvPr id="1542" name="7.jpg" descr="7.jpg"/>
          <p:cNvPicPr>
            <a:picLocks noChangeAspect="1"/>
          </p:cNvPicPr>
          <p:nvPr/>
        </p:nvPicPr>
        <p:blipFill>
          <a:blip r:embed="rId3">
            <a:extLst/>
          </a:blip>
          <a:stretch>
            <a:fillRect/>
          </a:stretch>
        </p:blipFill>
        <p:spPr>
          <a:xfrm>
            <a:off x="1157846" y="158839"/>
            <a:ext cx="2108427" cy="2693246"/>
          </a:xfrm>
          <a:prstGeom prst="rect">
            <a:avLst/>
          </a:prstGeom>
          <a:ln w="12700">
            <a:miter lim="400000"/>
          </a:ln>
        </p:spPr>
      </p:pic>
      <p:sp>
        <p:nvSpPr>
          <p:cNvPr id="1543" name="Six years later he extended this idea in a letter to botanist Joseph Hooker:"/>
          <p:cNvSpPr txBox="1"/>
          <p:nvPr/>
        </p:nvSpPr>
        <p:spPr>
          <a:xfrm>
            <a:off x="5205396" y="242637"/>
            <a:ext cx="4618684" cy="11961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95" b="1">
                <a:latin typeface="Arial"/>
                <a:ea typeface="Arial"/>
                <a:cs typeface="Arial"/>
                <a:sym typeface="Arial"/>
              </a:defRPr>
            </a:lvl1pPr>
          </a:lstStyle>
          <a:p>
            <a:r>
              <a:t>Six years later he extended this idea in a letter to botanist Joseph Hooker:</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slow" advClick="1" p14:dur="2000">
        <p15:prstTrans prst="peelOff" invX="1"/>
      </p:transition>
    </mc:Choice>
    <mc:Choice Requires="p14">
      <p:transition spd="slow" p14:dur="2000">
        <p:wip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540"/>
                                        </p:tgtEl>
                                        <p:attrNameLst>
                                          <p:attrName>style.visibility</p:attrName>
                                        </p:attrNameLst>
                                      </p:cBhvr>
                                      <p:to>
                                        <p:strVal val="visible"/>
                                      </p:to>
                                    </p:set>
                                    <p:anim calcmode="lin" valueType="num">
                                      <p:cBhvr>
                                        <p:cTn id="7" dur="1000" fill="hold"/>
                                        <p:tgtEl>
                                          <p:spTgt spid="1540"/>
                                        </p:tgtEl>
                                        <p:attrNameLst>
                                          <p:attrName>ppt_w</p:attrName>
                                        </p:attrNameLst>
                                      </p:cBhvr>
                                      <p:tavLst>
                                        <p:tav tm="0">
                                          <p:val>
                                            <p:fltVal val="0"/>
                                          </p:val>
                                        </p:tav>
                                        <p:tav tm="100000">
                                          <p:val>
                                            <p:strVal val="#ppt_w"/>
                                          </p:val>
                                        </p:tav>
                                      </p:tavLst>
                                    </p:anim>
                                    <p:anim calcmode="lin" valueType="num">
                                      <p:cBhvr>
                                        <p:cTn id="8" dur="1000" fill="hold"/>
                                        <p:tgtEl>
                                          <p:spTgt spid="15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0"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5" name="Screen Shot 2019-07-22 at 10.26.51 AM.png" descr="Screen Shot 2019-07-22 at 10.26.51 AM.png"/>
          <p:cNvPicPr>
            <a:picLocks noChangeAspect="1"/>
          </p:cNvPicPr>
          <p:nvPr/>
        </p:nvPicPr>
        <p:blipFill>
          <a:blip r:embed="rId2">
            <a:extLst/>
          </a:blip>
          <a:stretch>
            <a:fillRect/>
          </a:stretch>
        </p:blipFill>
        <p:spPr>
          <a:xfrm>
            <a:off x="5726559" y="1586439"/>
            <a:ext cx="4245961" cy="5019516"/>
          </a:xfrm>
          <a:prstGeom prst="rect">
            <a:avLst/>
          </a:prstGeom>
          <a:ln w="12700">
            <a:miter lim="400000"/>
          </a:ln>
        </p:spPr>
      </p:pic>
      <p:sp>
        <p:nvSpPr>
          <p:cNvPr id="1546" name="Letter to Emma:    “If, as I believe, my theory in time be accepted even by one competent judge, it will be a considerable step in science. I therefore write this in case of my sudden death, as my most solemn and last request, which I am sure you will consider the same as if legally entered in my will, that you will devote £400 to its publication.”"/>
          <p:cNvSpPr txBox="1"/>
          <p:nvPr/>
        </p:nvSpPr>
        <p:spPr>
          <a:xfrm>
            <a:off x="398676" y="3310802"/>
            <a:ext cx="5480237" cy="38639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a:defRPr sz="2300" b="1">
                <a:latin typeface="Arial"/>
                <a:ea typeface="Arial"/>
                <a:cs typeface="Arial"/>
                <a:sym typeface="Arial"/>
              </a:defRPr>
            </a:pPr>
            <a:r>
              <a:rPr>
                <a:solidFill>
                  <a:srgbClr val="FFFC79"/>
                </a:solidFill>
              </a:rPr>
              <a:t>  Letter to Emma:</a:t>
            </a:r>
            <a:r>
              <a:t>    “If, as I believe, my theory in time be accepted even by one competent judge, it will be a considerable step in science. I therefore write this in case of my sudden death, as my most solemn and last request, which I am sure you will consider the same as if legally entered in my will, that you will devote £400 to its publication.”</a:t>
            </a:r>
          </a:p>
        </p:txBody>
      </p:sp>
      <p:grpSp>
        <p:nvGrpSpPr>
          <p:cNvPr id="1551" name="Group"/>
          <p:cNvGrpSpPr/>
          <p:nvPr/>
        </p:nvGrpSpPr>
        <p:grpSpPr>
          <a:xfrm>
            <a:off x="955096" y="151025"/>
            <a:ext cx="3003786" cy="3183661"/>
            <a:chOff x="0" y="-50800"/>
            <a:chExt cx="3003785" cy="3183659"/>
          </a:xfrm>
        </p:grpSpPr>
        <p:grpSp>
          <p:nvGrpSpPr>
            <p:cNvPr id="1549" name="Screen Shot 2019-07-22 at 10.33.15 AM.png"/>
            <p:cNvGrpSpPr/>
            <p:nvPr/>
          </p:nvGrpSpPr>
          <p:grpSpPr>
            <a:xfrm>
              <a:off x="234622" y="-50800"/>
              <a:ext cx="2534541" cy="3183660"/>
              <a:chOff x="0" y="0"/>
              <a:chExt cx="2534539" cy="3183659"/>
            </a:xfrm>
          </p:grpSpPr>
          <p:pic>
            <p:nvPicPr>
              <p:cNvPr id="1548" name="Screen Shot 2019-07-22 at 10.33.15 AM.png" descr="Screen Shot 2019-07-22 at 10.33.15 AM.png"/>
              <p:cNvPicPr>
                <a:picLocks noChangeAspect="1"/>
              </p:cNvPicPr>
              <p:nvPr/>
            </p:nvPicPr>
            <p:blipFill>
              <a:blip r:embed="rId3">
                <a:extLst/>
              </a:blip>
              <a:stretch>
                <a:fillRect/>
              </a:stretch>
            </p:blipFill>
            <p:spPr>
              <a:xfrm>
                <a:off x="76200" y="50800"/>
                <a:ext cx="2382140" cy="2955060"/>
              </a:xfrm>
              <a:prstGeom prst="rect">
                <a:avLst/>
              </a:prstGeom>
              <a:ln>
                <a:noFill/>
              </a:ln>
              <a:effectLst/>
            </p:spPr>
          </p:pic>
          <p:pic>
            <p:nvPicPr>
              <p:cNvPr id="1547" name="Screen Shot 2019-07-22 at 10.33.15 AM.png" descr="Screen Shot 2019-07-22 at 10.33.15 AM.png"/>
              <p:cNvPicPr>
                <a:picLocks/>
              </p:cNvPicPr>
              <p:nvPr/>
            </p:nvPicPr>
            <p:blipFill>
              <a:blip r:embed="rId4">
                <a:extLst/>
              </a:blip>
              <a:stretch>
                <a:fillRect/>
              </a:stretch>
            </p:blipFill>
            <p:spPr>
              <a:xfrm>
                <a:off x="0" y="0"/>
                <a:ext cx="2534540" cy="3183660"/>
              </a:xfrm>
              <a:prstGeom prst="rect">
                <a:avLst/>
              </a:prstGeom>
              <a:effectLst/>
            </p:spPr>
          </p:pic>
        </p:grpSp>
        <p:sp>
          <p:nvSpPr>
            <p:cNvPr id="1550" name="Emma Darwin"/>
            <p:cNvSpPr txBox="1"/>
            <p:nvPr/>
          </p:nvSpPr>
          <p:spPr>
            <a:xfrm>
              <a:off x="0" y="2323376"/>
              <a:ext cx="3003786" cy="459514"/>
            </a:xfrm>
            <a:prstGeom prst="rect">
              <a:avLst/>
            </a:prstGeom>
            <a:noFill/>
            <a:ln w="12700" cap="flat">
              <a:noFill/>
              <a:miter lim="400000"/>
            </a:ln>
            <a:effectLst>
              <a:outerShdw blurRad="63500" dist="76200" dir="2590696" rotWithShape="0">
                <a:srgbClr val="000000">
                  <a:alpha val="84221"/>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500" b="1">
                  <a:latin typeface="Arial"/>
                  <a:ea typeface="Arial"/>
                  <a:cs typeface="Arial"/>
                  <a:sym typeface="Arial"/>
                </a:defRPr>
              </a:lvl1pPr>
            </a:lstStyle>
            <a:p>
              <a:r>
                <a:t>Emma Darwin</a:t>
              </a:r>
            </a:p>
          </p:txBody>
        </p:sp>
      </p:grpSp>
      <p:sp>
        <p:nvSpPr>
          <p:cNvPr id="1552" name="Worried his ideas might be lost, in 1844 he wrote a 250 page “outline” of his theory:"/>
          <p:cNvSpPr txBox="1"/>
          <p:nvPr/>
        </p:nvSpPr>
        <p:spPr>
          <a:xfrm>
            <a:off x="5540197" y="63764"/>
            <a:ext cx="4618684" cy="11961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95" b="1">
                <a:latin typeface="Arial"/>
                <a:ea typeface="Arial"/>
                <a:cs typeface="Arial"/>
                <a:sym typeface="Arial"/>
              </a:defRPr>
            </a:lvl1pPr>
          </a:lstStyle>
          <a:p>
            <a:r>
              <a:t>Worried his ideas might be lost, in 1844 he wrote a 250 page “outline” of his theory:</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slow" advClick="1" p14:dur="2000">
        <p15:prstTrans prst="peelOff" invX="1"/>
      </p:transition>
    </mc:Choice>
    <mc:Choice Requires="p14">
      <p:transition spd="slow" p14:dur="2000">
        <p:wip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1551"/>
                                        </p:tgtEl>
                                        <p:attrNameLst>
                                          <p:attrName>style.visibility</p:attrName>
                                        </p:attrNameLst>
                                      </p:cBhvr>
                                      <p:to>
                                        <p:strVal val="visible"/>
                                      </p:to>
                                    </p:set>
                                    <p:anim calcmode="lin" valueType="num">
                                      <p:cBhvr>
                                        <p:cTn id="7" dur="1000" fill="hold"/>
                                        <p:tgtEl>
                                          <p:spTgt spid="1551"/>
                                        </p:tgtEl>
                                        <p:attrNameLst>
                                          <p:attrName>ppt_x</p:attrName>
                                        </p:attrNameLst>
                                      </p:cBhvr>
                                      <p:tavLst>
                                        <p:tav tm="0">
                                          <p:val>
                                            <p:strVal val="0-#ppt_w/2"/>
                                          </p:val>
                                        </p:tav>
                                        <p:tav tm="100000">
                                          <p:val>
                                            <p:strVal val="#ppt_x"/>
                                          </p:val>
                                        </p:tav>
                                      </p:tavLst>
                                    </p:anim>
                                    <p:anim calcmode="lin" valueType="num">
                                      <p:cBhvr>
                                        <p:cTn id="8" dur="1000" fill="hold"/>
                                        <p:tgtEl>
                                          <p:spTgt spid="155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1546"/>
                                        </p:tgtEl>
                                        <p:attrNameLst>
                                          <p:attrName>style.visibility</p:attrName>
                                        </p:attrNameLst>
                                      </p:cBhvr>
                                      <p:to>
                                        <p:strVal val="visible"/>
                                      </p:to>
                                    </p:set>
                                    <p:anim calcmode="lin" valueType="num">
                                      <p:cBhvr>
                                        <p:cTn id="13" dur="750" fill="hold"/>
                                        <p:tgtEl>
                                          <p:spTgt spid="1546"/>
                                        </p:tgtEl>
                                        <p:attrNameLst>
                                          <p:attrName>ppt_w</p:attrName>
                                        </p:attrNameLst>
                                      </p:cBhvr>
                                      <p:tavLst>
                                        <p:tav tm="0">
                                          <p:val>
                                            <p:fltVal val="0"/>
                                          </p:val>
                                        </p:tav>
                                        <p:tav tm="100000">
                                          <p:val>
                                            <p:strVal val="#ppt_w"/>
                                          </p:val>
                                        </p:tav>
                                      </p:tavLst>
                                    </p:anim>
                                    <p:anim calcmode="lin" valueType="num">
                                      <p:cBhvr>
                                        <p:cTn id="14" dur="750" fill="hold"/>
                                        <p:tgtEl>
                                          <p:spTgt spid="15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 grpId="2" animBg="1" advAuto="0"/>
      <p:bldP spid="1551"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554" name="droppedImage.png" descr="droppedImage.png"/>
          <p:cNvPicPr>
            <a:picLocks noChangeAspect="1"/>
          </p:cNvPicPr>
          <p:nvPr/>
        </p:nvPicPr>
        <p:blipFill>
          <a:blip r:embed="rId2">
            <a:extLst/>
          </a:blip>
          <a:stretch>
            <a:fillRect/>
          </a:stretch>
        </p:blipFill>
        <p:spPr>
          <a:xfrm>
            <a:off x="3819921" y="1527968"/>
            <a:ext cx="4484689" cy="2581727"/>
          </a:xfrm>
          <a:prstGeom prst="rect">
            <a:avLst/>
          </a:prstGeom>
          <a:ln w="3175"/>
        </p:spPr>
      </p:pic>
      <p:pic>
        <p:nvPicPr>
          <p:cNvPr id="1555" name="22-18-Darwin1859.jpg" descr="22-18-Darwin1859.jpg"/>
          <p:cNvPicPr>
            <a:picLocks/>
          </p:cNvPicPr>
          <p:nvPr/>
        </p:nvPicPr>
        <p:blipFill>
          <a:blip r:embed="rId3">
            <a:extLst/>
          </a:blip>
          <a:stretch>
            <a:fillRect/>
          </a:stretch>
        </p:blipFill>
        <p:spPr>
          <a:xfrm>
            <a:off x="0" y="0"/>
            <a:ext cx="2996848" cy="3810000"/>
          </a:xfrm>
          <a:prstGeom prst="rect">
            <a:avLst/>
          </a:prstGeom>
          <a:ln w="12700">
            <a:miter lim="400000"/>
          </a:ln>
        </p:spPr>
      </p:pic>
      <p:grpSp>
        <p:nvGrpSpPr>
          <p:cNvPr id="1558" name="Group"/>
          <p:cNvGrpSpPr/>
          <p:nvPr/>
        </p:nvGrpSpPr>
        <p:grpSpPr>
          <a:xfrm>
            <a:off x="391005" y="2912978"/>
            <a:ext cx="8961836" cy="4405711"/>
            <a:chOff x="0" y="0"/>
            <a:chExt cx="8961834" cy="4405709"/>
          </a:xfrm>
        </p:grpSpPr>
        <p:sp>
          <p:nvSpPr>
            <p:cNvPr id="1556" name="Alfred Russel Wallace, a young naturalist working in the East Indies, was toying with a novel theory.  He asked if Darwin could review a draft he was writing and comment upon it."/>
            <p:cNvSpPr txBox="1"/>
            <p:nvPr/>
          </p:nvSpPr>
          <p:spPr>
            <a:xfrm>
              <a:off x="0" y="1425402"/>
              <a:ext cx="4744321" cy="29803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9687" tIns="39687" rIns="39687" bIns="39687" numCol="1" anchor="t">
              <a:noAutofit/>
            </a:bodyPr>
            <a:lstStyle/>
            <a:p>
              <a:pPr marL="45155" marR="45155" algn="l" defTabSz="1012031">
                <a:spcBef>
                  <a:spcPts val="1600"/>
                </a:spcBef>
                <a:defRPr sz="2400" b="1">
                  <a:effectLst>
                    <a:outerShdw blurRad="12700" dist="25400" dir="2700000" rotWithShape="0">
                      <a:srgbClr val="000000"/>
                    </a:outerShdw>
                  </a:effectLst>
                  <a:uFill>
                    <a:solidFill>
                      <a:srgbClr val="FFFFFF"/>
                    </a:solidFill>
                  </a:uFill>
                  <a:latin typeface="Arial"/>
                  <a:ea typeface="Arial"/>
                  <a:cs typeface="Arial"/>
                  <a:sym typeface="Arial"/>
                </a:defRPr>
              </a:pPr>
              <a:r>
                <a:rPr>
                  <a:solidFill>
                    <a:srgbClr val="FFFB00"/>
                  </a:solidFill>
                </a:rPr>
                <a:t>Alfred Russel Wallace</a:t>
              </a:r>
              <a:r>
                <a:t>, a young naturalist working in the East Indies, was toying with a novel theory.  He asked if Darwin could review a draft he was writing and comment upon it.</a:t>
              </a:r>
            </a:p>
          </p:txBody>
        </p:sp>
        <p:pic>
          <p:nvPicPr>
            <p:cNvPr id="1557" name="image.pdf" descr="image.pdf"/>
            <p:cNvPicPr>
              <a:picLocks/>
            </p:cNvPicPr>
            <p:nvPr/>
          </p:nvPicPr>
          <p:blipFill>
            <a:blip r:embed="rId4">
              <a:extLst/>
            </a:blip>
            <a:stretch>
              <a:fillRect/>
            </a:stretch>
          </p:blipFill>
          <p:spPr>
            <a:xfrm>
              <a:off x="5417714" y="0"/>
              <a:ext cx="3544121" cy="4392776"/>
            </a:xfrm>
            <a:prstGeom prst="rect">
              <a:avLst/>
            </a:prstGeom>
            <a:ln w="12700" cap="flat">
              <a:noFill/>
              <a:miter lim="400000"/>
            </a:ln>
            <a:effectLst/>
          </p:spPr>
        </p:pic>
      </p:grpSp>
      <p:sp>
        <p:nvSpPr>
          <p:cNvPr id="1559" name="Still, he did not publish his theory."/>
          <p:cNvSpPr txBox="1"/>
          <p:nvPr/>
        </p:nvSpPr>
        <p:spPr>
          <a:xfrm>
            <a:off x="4491570" y="245155"/>
            <a:ext cx="3141392" cy="780605"/>
          </a:xfrm>
          <a:prstGeom prst="rect">
            <a:avLst/>
          </a:prstGeom>
          <a:ln w="12700">
            <a:miter lim="400000"/>
          </a:ln>
          <a:extLst>
            <a:ext uri="{C572A759-6A51-4108-AA02-DFA0A04FC94B}">
              <ma14:wrappingTextBoxFlag xmlns:ma14="http://schemas.microsoft.com/office/mac/drawingml/2011/main" val="1"/>
            </a:ext>
          </a:extLst>
        </p:spPr>
        <p:txBody>
          <a:bodyPr lIns="39687" tIns="39687" rIns="39687" bIns="39687">
            <a:spAutoFit/>
          </a:bodyPr>
          <a:lstStyle>
            <a:lvl1pPr marL="45155" marR="45155" defTabSz="1012031">
              <a:spcBef>
                <a:spcPts val="1600"/>
              </a:spcBef>
              <a:defRPr sz="2400" b="1">
                <a:effectLst>
                  <a:outerShdw blurRad="12700" dist="25400" dir="2700000" rotWithShape="0">
                    <a:srgbClr val="000000"/>
                  </a:outerShdw>
                </a:effectLst>
                <a:uFill>
                  <a:solidFill>
                    <a:srgbClr val="FFFFFF"/>
                  </a:solidFill>
                </a:uFill>
                <a:latin typeface="Arial"/>
                <a:ea typeface="Arial"/>
                <a:cs typeface="Arial"/>
                <a:sym typeface="Arial"/>
              </a:defRPr>
            </a:lvl1pPr>
          </a:lstStyle>
          <a:p>
            <a:r>
              <a:t>Still, he did not publish his theory.</a:t>
            </a:r>
          </a:p>
        </p:txBody>
      </p:sp>
      <p:sp>
        <p:nvSpPr>
          <p:cNvPr id="1560" name="But 11 years later, he received a letter that changed everything….."/>
          <p:cNvSpPr txBox="1"/>
          <p:nvPr/>
        </p:nvSpPr>
        <p:spPr>
          <a:xfrm>
            <a:off x="4168864" y="67355"/>
            <a:ext cx="3786803" cy="1136205"/>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39687" tIns="39687" rIns="39687" bIns="39687">
            <a:spAutoFit/>
          </a:bodyPr>
          <a:lstStyle>
            <a:lvl1pPr marL="45155" marR="45155" defTabSz="1012031">
              <a:spcBef>
                <a:spcPts val="1600"/>
              </a:spcBef>
              <a:defRPr sz="2400" b="1">
                <a:effectLst>
                  <a:outerShdw blurRad="12700" dist="25400" dir="2700000" rotWithShape="0">
                    <a:srgbClr val="000000"/>
                  </a:outerShdw>
                </a:effectLst>
                <a:uFill>
                  <a:solidFill>
                    <a:srgbClr val="FFFFFF"/>
                  </a:solidFill>
                </a:uFill>
                <a:latin typeface="Arial"/>
                <a:ea typeface="Arial"/>
                <a:cs typeface="Arial"/>
                <a:sym typeface="Arial"/>
              </a:defRPr>
            </a:lvl1pPr>
          </a:lstStyle>
          <a:p>
            <a:r>
              <a:t>But 11 years later, he received a letter that changed everything…..</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slow" advClick="1" p14:dur="2000">
        <p15:prstTrans prst="peelOff" invX="1"/>
      </p:transition>
    </mc:Choice>
    <mc:Choice Requires="p14">
      <p:transition spd="slow" p14:dur="2000">
        <p:wip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560"/>
                                        </p:tgtEl>
                                        <p:attrNameLst>
                                          <p:attrName>style.visibility</p:attrName>
                                        </p:attrNameLst>
                                      </p:cBhvr>
                                      <p:to>
                                        <p:strVal val="visible"/>
                                      </p:to>
                                    </p:set>
                                    <p:anim calcmode="lin" valueType="num">
                                      <p:cBhvr>
                                        <p:cTn id="7" dur="1250" fill="hold"/>
                                        <p:tgtEl>
                                          <p:spTgt spid="1560"/>
                                        </p:tgtEl>
                                        <p:attrNameLst>
                                          <p:attrName>ppt_w</p:attrName>
                                        </p:attrNameLst>
                                      </p:cBhvr>
                                      <p:tavLst>
                                        <p:tav tm="0">
                                          <p:val>
                                            <p:fltVal val="0"/>
                                          </p:val>
                                        </p:tav>
                                        <p:tav tm="100000">
                                          <p:val>
                                            <p:strVal val="#ppt_w"/>
                                          </p:val>
                                        </p:tav>
                                      </p:tavLst>
                                    </p:anim>
                                    <p:anim calcmode="lin" valueType="num">
                                      <p:cBhvr>
                                        <p:cTn id="8" dur="1250" fill="hold"/>
                                        <p:tgtEl>
                                          <p:spTgt spid="156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2" nodeType="clickEffect">
                                  <p:stCondLst>
                                    <p:cond delay="0"/>
                                  </p:stCondLst>
                                  <p:iterate>
                                    <p:tmAbs val="0"/>
                                  </p:iterate>
                                  <p:childTnLst>
                                    <p:set>
                                      <p:cBhvr>
                                        <p:cTn id="12" fill="hold"/>
                                        <p:tgtEl>
                                          <p:spTgt spid="1558"/>
                                        </p:tgtEl>
                                        <p:attrNameLst>
                                          <p:attrName>style.visibility</p:attrName>
                                        </p:attrNameLst>
                                      </p:cBhvr>
                                      <p:to>
                                        <p:strVal val="visible"/>
                                      </p:to>
                                    </p:set>
                                    <p:anim calcmode="lin" valueType="num">
                                      <p:cBhvr>
                                        <p:cTn id="13" dur="1500" fill="hold"/>
                                        <p:tgtEl>
                                          <p:spTgt spid="1558"/>
                                        </p:tgtEl>
                                        <p:attrNameLst>
                                          <p:attrName>ppt_x</p:attrName>
                                        </p:attrNameLst>
                                      </p:cBhvr>
                                      <p:tavLst>
                                        <p:tav tm="0">
                                          <p:val>
                                            <p:strVal val="#ppt_x"/>
                                          </p:val>
                                        </p:tav>
                                        <p:tav tm="100000">
                                          <p:val>
                                            <p:strVal val="#ppt_x"/>
                                          </p:val>
                                        </p:tav>
                                      </p:tavLst>
                                    </p:anim>
                                    <p:anim calcmode="lin" valueType="num">
                                      <p:cBhvr>
                                        <p:cTn id="14" dur="1500" fill="hold"/>
                                        <p:tgtEl>
                                          <p:spTgt spid="15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8" grpId="2" animBg="1" advAuto="0"/>
      <p:bldP spid="1560"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62" name="Darwin wrote to Lyell:   &quot;Your words have come true with a vengeance ... I never saw a more striking coincidence  ... so all my originality, whatever it may amount to, will be smashed.&quot;"/>
          <p:cNvSpPr txBox="1"/>
          <p:nvPr/>
        </p:nvSpPr>
        <p:spPr>
          <a:xfrm>
            <a:off x="381992" y="434326"/>
            <a:ext cx="9396016" cy="1537892"/>
          </a:xfrm>
          <a:prstGeom prst="rect">
            <a:avLst/>
          </a:prstGeom>
          <a:ln w="12700">
            <a:miter lim="400000"/>
          </a:ln>
          <a:extLst>
            <a:ext uri="{C572A759-6A51-4108-AA02-DFA0A04FC94B}">
              <ma14:wrappingTextBoxFlag xmlns:ma14="http://schemas.microsoft.com/office/mac/drawingml/2011/main" val="1"/>
            </a:ext>
          </a:extLst>
        </p:spPr>
        <p:txBody>
          <a:bodyPr lIns="39687" tIns="39687" rIns="39687" bIns="39687">
            <a:spAutoFit/>
          </a:bodyPr>
          <a:lstStyle/>
          <a:p>
            <a:pPr marL="45155" marR="45155" algn="l" defTabSz="1012031">
              <a:spcBef>
                <a:spcPts val="1500"/>
              </a:spcBef>
              <a:defRPr sz="2400" b="1">
                <a:solidFill>
                  <a:srgbClr val="000000"/>
                </a:solidFill>
                <a:uFill>
                  <a:solidFill>
                    <a:srgbClr val="000000"/>
                  </a:solidFill>
                </a:uFill>
                <a:latin typeface="Arial"/>
                <a:ea typeface="Arial"/>
                <a:cs typeface="Arial"/>
                <a:sym typeface="Arial"/>
              </a:defRPr>
            </a:pPr>
            <a:r>
              <a:rPr>
                <a:solidFill>
                  <a:srgbClr val="FFFB00"/>
                </a:solidFill>
                <a:effectLst>
                  <a:outerShdw blurRad="12700" dist="25400" dir="2700000" rotWithShape="0">
                    <a:srgbClr val="000000"/>
                  </a:outerShdw>
                </a:effectLst>
                <a:uFill>
                  <a:solidFill>
                    <a:srgbClr val="FFFB00"/>
                  </a:solidFill>
                </a:uFill>
              </a:rPr>
              <a:t>Darwin wrote to Lyell:</a:t>
            </a:r>
            <a:r>
              <a:rPr>
                <a:solidFill>
                  <a:srgbClr val="C4BC00"/>
                </a:solidFill>
                <a:effectLst>
                  <a:outerShdw blurRad="12700" dist="25400" dir="2700000" rotWithShape="0">
                    <a:srgbClr val="000000"/>
                  </a:outerShdw>
                </a:effectLst>
                <a:uFill>
                  <a:solidFill>
                    <a:srgbClr val="C4BC00"/>
                  </a:solidFill>
                </a:uFill>
              </a:rPr>
              <a:t>  </a:t>
            </a:r>
            <a:r>
              <a:rPr i="1">
                <a:solidFill>
                  <a:srgbClr val="C4BC00"/>
                </a:solidFill>
                <a:effectLst>
                  <a:outerShdw blurRad="12700" dist="25400" dir="2700000" rotWithShape="0">
                    <a:srgbClr val="000000"/>
                  </a:outerShdw>
                </a:effectLst>
                <a:uFill>
                  <a:solidFill>
                    <a:srgbClr val="C4BC00"/>
                  </a:solidFill>
                </a:uFill>
              </a:rPr>
              <a:t> </a:t>
            </a:r>
            <a:r>
              <a:rPr i="1">
                <a:solidFill>
                  <a:srgbClr val="FFFFFF"/>
                </a:solidFill>
                <a:effectLst>
                  <a:outerShdw blurRad="12700" dist="25400" dir="2700000" rotWithShape="0">
                    <a:srgbClr val="000000"/>
                  </a:outerShdw>
                </a:effectLst>
                <a:uFill>
                  <a:solidFill>
                    <a:srgbClr val="FFFFFF"/>
                  </a:solidFill>
                </a:uFill>
              </a:rPr>
              <a:t>"Your words have come true with a vengeance ... I never saw a more striking coincidence  ... so all my originality, whatever it may amount to, will be smashed."</a:t>
            </a:r>
          </a:p>
        </p:txBody>
      </p:sp>
      <p:pic>
        <p:nvPicPr>
          <p:cNvPr id="1563" name="22-00-OriginOfSpecies.jpg" descr="22-00-OriginOfSpecies.jpg"/>
          <p:cNvPicPr>
            <a:picLocks/>
          </p:cNvPicPr>
          <p:nvPr/>
        </p:nvPicPr>
        <p:blipFill>
          <a:blip r:embed="rId2">
            <a:extLst/>
          </a:blip>
          <a:stretch>
            <a:fillRect/>
          </a:stretch>
        </p:blipFill>
        <p:spPr>
          <a:xfrm>
            <a:off x="5843844" y="2044395"/>
            <a:ext cx="3450167" cy="4980782"/>
          </a:xfrm>
          <a:prstGeom prst="rect">
            <a:avLst/>
          </a:prstGeom>
          <a:ln w="12700">
            <a:miter lim="400000"/>
          </a:ln>
        </p:spPr>
      </p:pic>
      <p:pic>
        <p:nvPicPr>
          <p:cNvPr id="1564" name="wallacepaper.jpg" descr="wallacepaper.jpg"/>
          <p:cNvPicPr>
            <a:picLocks/>
          </p:cNvPicPr>
          <p:nvPr/>
        </p:nvPicPr>
        <p:blipFill>
          <a:blip r:embed="rId3">
            <a:extLst/>
          </a:blip>
          <a:stretch>
            <a:fillRect/>
          </a:stretch>
        </p:blipFill>
        <p:spPr>
          <a:xfrm>
            <a:off x="523902" y="2218028"/>
            <a:ext cx="4455585" cy="463351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14:prism dir="d"/>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1562"/>
                                        </p:tgtEl>
                                        <p:attrNameLst>
                                          <p:attrName>style.visibility</p:attrName>
                                        </p:attrNameLst>
                                      </p:cBhvr>
                                      <p:to>
                                        <p:strVal val="visible"/>
                                      </p:to>
                                    </p:set>
                                    <p:anim calcmode="lin" valueType="num">
                                      <p:cBhvr>
                                        <p:cTn id="7" dur="1000" fill="hold"/>
                                        <p:tgtEl>
                                          <p:spTgt spid="1562"/>
                                        </p:tgtEl>
                                        <p:attrNameLst>
                                          <p:attrName>ppt_x</p:attrName>
                                        </p:attrNameLst>
                                      </p:cBhvr>
                                      <p:tavLst>
                                        <p:tav tm="0">
                                          <p:val>
                                            <p:strVal val="#ppt_x"/>
                                          </p:val>
                                        </p:tav>
                                        <p:tav tm="100000">
                                          <p:val>
                                            <p:strVal val="#ppt_x"/>
                                          </p:val>
                                        </p:tav>
                                      </p:tavLst>
                                    </p:anim>
                                    <p:anim calcmode="lin" valueType="num">
                                      <p:cBhvr>
                                        <p:cTn id="8" dur="1000" fill="hold"/>
                                        <p:tgtEl>
                                          <p:spTgt spid="156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2" nodeType="clickEffect">
                                  <p:stCondLst>
                                    <p:cond delay="0"/>
                                  </p:stCondLst>
                                  <p:iterate>
                                    <p:tmAbs val="0"/>
                                  </p:iterate>
                                  <p:childTnLst>
                                    <p:set>
                                      <p:cBhvr>
                                        <p:cTn id="12" fill="hold"/>
                                        <p:tgtEl>
                                          <p:spTgt spid="1563"/>
                                        </p:tgtEl>
                                        <p:attrNameLst>
                                          <p:attrName>style.visibility</p:attrName>
                                        </p:attrNameLst>
                                      </p:cBhvr>
                                      <p:to>
                                        <p:strVal val="visible"/>
                                      </p:to>
                                    </p:set>
                                    <p:anim calcmode="lin" valueType="num">
                                      <p:cBhvr>
                                        <p:cTn id="13" dur="1000" fill="hold"/>
                                        <p:tgtEl>
                                          <p:spTgt spid="1563"/>
                                        </p:tgtEl>
                                        <p:attrNameLst>
                                          <p:attrName>ppt_x</p:attrName>
                                        </p:attrNameLst>
                                      </p:cBhvr>
                                      <p:tavLst>
                                        <p:tav tm="0">
                                          <p:val>
                                            <p:strVal val="1+#ppt_w/2"/>
                                          </p:val>
                                        </p:tav>
                                        <p:tav tm="100000">
                                          <p:val>
                                            <p:strVal val="#ppt_x"/>
                                          </p:val>
                                        </p:tav>
                                      </p:tavLst>
                                    </p:anim>
                                    <p:anim calcmode="lin" valueType="num">
                                      <p:cBhvr>
                                        <p:cTn id="14" dur="1000" fill="hold"/>
                                        <p:tgtEl>
                                          <p:spTgt spid="15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 grpId="1" animBg="1" advAuto="0"/>
      <p:bldP spid="1563" grpId="2"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FF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Gill Sans"/>
        <a:ea typeface="Gill Sans"/>
        <a:cs typeface="Gill Sans"/>
      </a:majorFont>
      <a:minorFont>
        <a:latin typeface="Papyrus"/>
        <a:ea typeface="Papyrus"/>
        <a:cs typeface="Papyrus"/>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Gill Sans"/>
        <a:ea typeface="Gill Sans"/>
        <a:cs typeface="Gill Sans"/>
      </a:majorFont>
      <a:minorFont>
        <a:latin typeface="Papyrus"/>
        <a:ea typeface="Papyrus"/>
        <a:cs typeface="Papyrus"/>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3013</Words>
  <Application>Microsoft Macintosh PowerPoint</Application>
  <PresentationFormat>Custom</PresentationFormat>
  <Paragraphs>206</Paragraphs>
  <Slides>59</Slides>
  <Notes>9</Notes>
  <HiddenSlides>3</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Kenneth Miller</cp:lastModifiedBy>
  <cp:revision>1</cp:revision>
  <dcterms:modified xsi:type="dcterms:W3CDTF">2019-11-06T01:08:27Z</dcterms:modified>
</cp:coreProperties>
</file>