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tif" ContentType="image/t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308" r:id="rId44"/>
    <p:sldId id="309" r:id="rId45"/>
    <p:sldId id="310" r:id="rId46"/>
    <p:sldId id="311" r:id="rId47"/>
    <p:sldId id="317" r:id="rId48"/>
    <p:sldId id="318" r:id="rId49"/>
    <p:sldId id="319" r:id="rId50"/>
    <p:sldId id="322" r:id="rId51"/>
    <p:sldId id="323" r:id="rId52"/>
    <p:sldId id="324" r:id="rId53"/>
    <p:sldId id="325" r:id="rId54"/>
    <p:sldId id="326" r:id="rId55"/>
    <p:sldId id="327" r:id="rId56"/>
    <p:sldId id="328" r:id="rId57"/>
    <p:sldId id="329" r:id="rId58"/>
    <p:sldId id="330" r:id="rId59"/>
    <p:sldId id="331" r:id="rId60"/>
    <p:sldId id="332" r:id="rId61"/>
    <p:sldId id="333" r:id="rId62"/>
    <p:sldId id="334" r:id="rId63"/>
    <p:sldId id="335" r:id="rId64"/>
    <p:sldId id="336" r:id="rId65"/>
    <p:sldId id="337" r:id="rId66"/>
    <p:sldId id="338" r:id="rId67"/>
    <p:sldId id="339" r:id="rId68"/>
    <p:sldId id="340" r:id="rId69"/>
    <p:sldId id="341" r:id="rId70"/>
    <p:sldId id="342" r:id="rId71"/>
    <p:sldId id="343" r:id="rId72"/>
    <p:sldId id="344" r:id="rId73"/>
    <p:sldId id="345" r:id="rId74"/>
    <p:sldId id="346" r:id="rId75"/>
    <p:sldId id="347" r:id="rId76"/>
    <p:sldId id="348" r:id="rId77"/>
    <p:sldId id="349" r:id="rId7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2" d="100"/>
          <a:sy n="72" d="100"/>
        </p:scale>
        <p:origin x="-696" y="-120"/>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notesMaster" Target="notesMasters/notes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9" name="Shape 259"/>
          <p:cNvSpPr>
            <a:spLocks noGrp="1" noRot="1" noChangeAspect="1"/>
          </p:cNvSpPr>
          <p:nvPr>
            <p:ph type="sldImg"/>
          </p:nvPr>
        </p:nvSpPr>
        <p:spPr>
          <a:xfrm>
            <a:off x="1143000" y="685800"/>
            <a:ext cx="4572000" cy="3429000"/>
          </a:xfrm>
          <a:prstGeom prst="rect">
            <a:avLst/>
          </a:prstGeom>
        </p:spPr>
        <p:txBody>
          <a:bodyPr/>
          <a:lstStyle/>
          <a:p>
            <a:endParaRPr/>
          </a:p>
        </p:txBody>
      </p:sp>
      <p:sp>
        <p:nvSpPr>
          <p:cNvPr id="260" name="Shape 26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42014903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ti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ClrTx/>
              <a:buSzTx/>
              <a:buNone/>
              <a:defRPr sz="3700"/>
            </a:lvl1pPr>
            <a:lvl2pPr marL="0" indent="228600" algn="ctr">
              <a:spcBef>
                <a:spcPts val="0"/>
              </a:spcBef>
              <a:buClrTx/>
              <a:buSzTx/>
              <a:buNone/>
              <a:defRPr sz="3700"/>
            </a:lvl2pPr>
            <a:lvl3pPr marL="0" indent="457200" algn="ctr">
              <a:spcBef>
                <a:spcPts val="0"/>
              </a:spcBef>
              <a:buClrTx/>
              <a:buSzTx/>
              <a:buNone/>
              <a:defRPr sz="3700"/>
            </a:lvl3pPr>
            <a:lvl4pPr marL="0" indent="685800" algn="ctr">
              <a:spcBef>
                <a:spcPts val="0"/>
              </a:spcBef>
              <a:buClrTx/>
              <a:buSzTx/>
              <a:buNone/>
              <a:defRPr sz="3700"/>
            </a:lvl4pPr>
            <a:lvl5pPr marL="0" indent="914400" algn="ctr">
              <a:spcBef>
                <a:spcPts val="0"/>
              </a:spcBef>
              <a:buClrTx/>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ClrTx/>
              <a:buSzTx/>
              <a:buNone/>
              <a:defRPr sz="2400" i="1"/>
            </a:lvl1pPr>
          </a:lstStyle>
          <a:p>
            <a:r>
              <a:t>–Johnny Appleseed</a:t>
            </a:r>
          </a:p>
        </p:txBody>
      </p:sp>
      <p:sp>
        <p:nvSpPr>
          <p:cNvPr id="94" name="“Type a quote here.”"/>
          <p:cNvSpPr txBox="1">
            <a:spLocks noGrp="1"/>
          </p:cNvSpPr>
          <p:nvPr>
            <p:ph type="body" sz="quarter" idx="14"/>
          </p:nvPr>
        </p:nvSpPr>
        <p:spPr>
          <a:xfrm>
            <a:off x="1270000" y="4308599"/>
            <a:ext cx="10464800" cy="609776"/>
          </a:xfrm>
          <a:prstGeom prst="rect">
            <a:avLst/>
          </a:prstGeom>
        </p:spPr>
        <p:txBody>
          <a:bodyPr>
            <a:spAutoFit/>
          </a:bodyPr>
          <a:lstStyle>
            <a:lvl1pPr marL="0" indent="0" algn="ctr">
              <a:spcBef>
                <a:spcPts val="0"/>
              </a:spcBef>
              <a:buClrTx/>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copy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270000" y="215900"/>
            <a:ext cx="10464800" cy="2540000"/>
          </a:xfrm>
          <a:prstGeom prst="rect">
            <a:avLst/>
          </a:prstGeom>
        </p:spPr>
        <p:txBody>
          <a:bodyPr lIns="0" tIns="0" rIns="0" bIns="0">
            <a:noAutofit/>
          </a:bodyPr>
          <a:lstStyle>
            <a:lvl1pPr defTabSz="457200">
              <a:defRPr sz="6600">
                <a:latin typeface="Chalkboard"/>
                <a:ea typeface="Chalkboard"/>
                <a:cs typeface="Chalkboard"/>
                <a:sym typeface="Chalkboard"/>
              </a:defRPr>
            </a:lvl1pPr>
          </a:lstStyle>
          <a:p>
            <a:r>
              <a:t>Title Text</a:t>
            </a:r>
          </a:p>
        </p:txBody>
      </p:sp>
      <p:sp>
        <p:nvSpPr>
          <p:cNvPr id="118" name="Body Level One…"/>
          <p:cNvSpPr txBox="1">
            <a:spLocks noGrp="1"/>
          </p:cNvSpPr>
          <p:nvPr>
            <p:ph type="body" idx="1"/>
          </p:nvPr>
        </p:nvSpPr>
        <p:spPr>
          <a:xfrm>
            <a:off x="1270000" y="2946400"/>
            <a:ext cx="10464800" cy="5740400"/>
          </a:xfrm>
          <a:prstGeom prst="rect">
            <a:avLst/>
          </a:prstGeom>
        </p:spPr>
        <p:txBody>
          <a:bodyPr>
            <a:noAutofit/>
          </a:bodyPr>
          <a:lstStyle>
            <a:lvl1pPr marL="685716" indent="-330116" defTabSz="457200">
              <a:spcBef>
                <a:spcPts val="2900"/>
              </a:spcBef>
              <a:buClrTx/>
              <a:buSzPct val="43000"/>
              <a:buBlip>
                <a:blip r:embed="rId3"/>
              </a:buBlip>
              <a:defRPr sz="3000">
                <a:latin typeface="Chalkboard"/>
                <a:ea typeface="Chalkboard"/>
                <a:cs typeface="Chalkboard"/>
                <a:sym typeface="Chalkboard"/>
              </a:defRPr>
            </a:lvl1pPr>
            <a:lvl2pPr marL="1117516" indent="-330116" defTabSz="457200">
              <a:spcBef>
                <a:spcPts val="2900"/>
              </a:spcBef>
              <a:buClrTx/>
              <a:buSzPct val="43000"/>
              <a:buBlip>
                <a:blip r:embed="rId3"/>
              </a:buBlip>
              <a:defRPr sz="3000">
                <a:latin typeface="Chalkboard"/>
                <a:ea typeface="Chalkboard"/>
                <a:cs typeface="Chalkboard"/>
                <a:sym typeface="Chalkboard"/>
              </a:defRPr>
            </a:lvl2pPr>
            <a:lvl3pPr marL="1549316" indent="-330116" defTabSz="457200">
              <a:spcBef>
                <a:spcPts val="2900"/>
              </a:spcBef>
              <a:buClrTx/>
              <a:buSzPct val="43000"/>
              <a:buBlip>
                <a:blip r:embed="rId3"/>
              </a:buBlip>
              <a:defRPr sz="3000">
                <a:latin typeface="Chalkboard"/>
                <a:ea typeface="Chalkboard"/>
                <a:cs typeface="Chalkboard"/>
                <a:sym typeface="Chalkboard"/>
              </a:defRPr>
            </a:lvl3pPr>
            <a:lvl4pPr marL="1981116" indent="-330116" defTabSz="457200">
              <a:spcBef>
                <a:spcPts val="2900"/>
              </a:spcBef>
              <a:buClrTx/>
              <a:buSzPct val="43000"/>
              <a:buBlip>
                <a:blip r:embed="rId3"/>
              </a:buBlip>
              <a:defRPr sz="3000">
                <a:latin typeface="Chalkboard"/>
                <a:ea typeface="Chalkboard"/>
                <a:cs typeface="Chalkboard"/>
                <a:sym typeface="Chalkboard"/>
              </a:defRPr>
            </a:lvl4pPr>
            <a:lvl5pPr marL="2438316" indent="-330116" defTabSz="457200">
              <a:spcBef>
                <a:spcPts val="2900"/>
              </a:spcBef>
              <a:buClrTx/>
              <a:buSzPct val="43000"/>
              <a:buBlip>
                <a:blip r:embed="rId3"/>
              </a:buBlip>
              <a:defRPr sz="3000">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6369572" y="9423400"/>
            <a:ext cx="232208" cy="264680"/>
          </a:xfrm>
          <a:prstGeom prst="rect">
            <a:avLst/>
          </a:prstGeom>
        </p:spPr>
        <p:txBody>
          <a:bodyPr lIns="38100" tIns="38100" rIns="38100" bIns="38100"/>
          <a:lstStyle>
            <a:lvl1pPr defTabSz="457200">
              <a:defRPr sz="1200">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787400" y="254000"/>
            <a:ext cx="11430000" cy="2438400"/>
          </a:xfrm>
          <a:prstGeom prst="rect">
            <a:avLst/>
          </a:prstGeom>
        </p:spPr>
        <p:txBody>
          <a:bodyPr>
            <a:noAutofit/>
          </a:bodyPr>
          <a:lstStyle>
            <a:lvl1pPr algn="l">
              <a:defRPr sz="7200">
                <a:effectLst>
                  <a:outerShdw blurRad="50800" dist="38100" dir="5400000" rotWithShape="0">
                    <a:srgbClr val="000000"/>
                  </a:outerShdw>
                </a:effectLst>
                <a:latin typeface="Helvetica Neue Light"/>
                <a:ea typeface="Helvetica Neue Light"/>
                <a:cs typeface="Helvetica Neue Light"/>
                <a:sym typeface="Helvetica Neue Light"/>
              </a:defRPr>
            </a:lvl1pPr>
          </a:lstStyle>
          <a:p>
            <a:r>
              <a:t>Title Text</a:t>
            </a:r>
          </a:p>
        </p:txBody>
      </p:sp>
      <p:sp>
        <p:nvSpPr>
          <p:cNvPr id="127" name="Body Level One…"/>
          <p:cNvSpPr txBox="1">
            <a:spLocks noGrp="1"/>
          </p:cNvSpPr>
          <p:nvPr>
            <p:ph type="body" idx="1"/>
          </p:nvPr>
        </p:nvSpPr>
        <p:spPr>
          <a:xfrm>
            <a:off x="787400" y="2768600"/>
            <a:ext cx="11430000" cy="5715000"/>
          </a:xfrm>
          <a:prstGeom prst="rect">
            <a:avLst/>
          </a:prstGeom>
        </p:spPr>
        <p:txBody>
          <a:bodyPr>
            <a:noAutofit/>
          </a:bodyPr>
          <a:lstStyle>
            <a:lvl1pPr marL="406400" indent="-406400">
              <a:spcBef>
                <a:spcPts val="2400"/>
              </a:spcBef>
              <a:buClrTx/>
              <a:buSzPct val="30000"/>
              <a:buBlip>
                <a:blip r:embed="rId3"/>
              </a:buBlip>
              <a:defRPr sz="3600">
                <a:solidFill>
                  <a:srgbClr val="000000"/>
                </a:solidFill>
                <a:effectLst>
                  <a:outerShdw blurRad="50800" dist="38100" dir="5400000" rotWithShape="0">
                    <a:srgbClr val="000000"/>
                  </a:outerShdw>
                </a:effectLst>
                <a:latin typeface="Helvetica Neue Light"/>
                <a:ea typeface="Helvetica Neue Light"/>
                <a:cs typeface="Helvetica Neue Light"/>
                <a:sym typeface="Helvetica Neue Light"/>
              </a:defRPr>
            </a:lvl1pPr>
            <a:lvl2pPr marL="850900" indent="-406400">
              <a:spcBef>
                <a:spcPts val="2400"/>
              </a:spcBef>
              <a:buClrTx/>
              <a:buSzPct val="30000"/>
              <a:buBlip>
                <a:blip r:embed="rId3"/>
              </a:buBlip>
              <a:defRPr sz="3600">
                <a:solidFill>
                  <a:srgbClr val="000000"/>
                </a:solidFill>
                <a:effectLst>
                  <a:outerShdw blurRad="50800" dist="38100" dir="5400000" rotWithShape="0">
                    <a:srgbClr val="000000"/>
                  </a:outerShdw>
                </a:effectLst>
                <a:latin typeface="Helvetica Neue Light"/>
                <a:ea typeface="Helvetica Neue Light"/>
                <a:cs typeface="Helvetica Neue Light"/>
                <a:sym typeface="Helvetica Neue Light"/>
              </a:defRPr>
            </a:lvl2pPr>
            <a:lvl3pPr marL="1295400" indent="-406400">
              <a:spcBef>
                <a:spcPts val="2400"/>
              </a:spcBef>
              <a:buClrTx/>
              <a:buSzPct val="30000"/>
              <a:buBlip>
                <a:blip r:embed="rId3"/>
              </a:buBlip>
              <a:defRPr sz="3600">
                <a:solidFill>
                  <a:srgbClr val="000000"/>
                </a:solidFill>
                <a:effectLst>
                  <a:outerShdw blurRad="50800" dist="38100" dir="5400000" rotWithShape="0">
                    <a:srgbClr val="000000"/>
                  </a:outerShdw>
                </a:effectLst>
                <a:latin typeface="Helvetica Neue Light"/>
                <a:ea typeface="Helvetica Neue Light"/>
                <a:cs typeface="Helvetica Neue Light"/>
                <a:sym typeface="Helvetica Neue Light"/>
              </a:defRPr>
            </a:lvl3pPr>
            <a:lvl4pPr marL="1739900" indent="-406400">
              <a:spcBef>
                <a:spcPts val="2400"/>
              </a:spcBef>
              <a:buClrTx/>
              <a:buSzPct val="30000"/>
              <a:buBlip>
                <a:blip r:embed="rId3"/>
              </a:buBlip>
              <a:defRPr sz="3600">
                <a:solidFill>
                  <a:srgbClr val="000000"/>
                </a:solidFill>
                <a:effectLst>
                  <a:outerShdw blurRad="50800" dist="38100" dir="5400000" rotWithShape="0">
                    <a:srgbClr val="000000"/>
                  </a:outerShdw>
                </a:effectLst>
                <a:latin typeface="Helvetica Neue Light"/>
                <a:ea typeface="Helvetica Neue Light"/>
                <a:cs typeface="Helvetica Neue Light"/>
                <a:sym typeface="Helvetica Neue Light"/>
              </a:defRPr>
            </a:lvl4pPr>
            <a:lvl5pPr marL="2184400" indent="-406400">
              <a:spcBef>
                <a:spcPts val="2400"/>
              </a:spcBef>
              <a:buClrTx/>
              <a:buSzPct val="30000"/>
              <a:buBlip>
                <a:blip r:embed="rId3"/>
              </a:buBlip>
              <a:defRPr sz="3600">
                <a:solidFill>
                  <a:srgbClr val="000000"/>
                </a:solidFill>
                <a:effectLst>
                  <a:outerShdw blurRad="50800" dist="38100" dir="5400000" rotWithShape="0">
                    <a:srgbClr val="000000"/>
                  </a:outerShdw>
                </a:effectLst>
                <a:latin typeface="Helvetica Neue Light"/>
                <a:ea typeface="Helvetica Neue Light"/>
                <a:cs typeface="Helvetica Neue Light"/>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xfrm>
            <a:off x="12536220" y="9309100"/>
            <a:ext cx="312015" cy="312343"/>
          </a:xfrm>
          <a:prstGeom prst="rect">
            <a:avLst/>
          </a:prstGeom>
        </p:spPr>
        <p:txBody>
          <a:bodyPr/>
          <a:lstStyle>
            <a:lvl1pPr algn="r">
              <a:defRPr sz="1400" b="1">
                <a:solidFill>
                  <a:srgbClr val="FFFFFF">
                    <a:alpha val="70000"/>
                  </a:srgbClr>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Subtitle copy 3">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1270000" y="1473200"/>
            <a:ext cx="10464800" cy="3467100"/>
          </a:xfrm>
          <a:prstGeom prst="rect">
            <a:avLst/>
          </a:prstGeom>
        </p:spPr>
        <p:txBody>
          <a:bodyPr anchor="b">
            <a:noAutofit/>
          </a:bodyPr>
          <a:lstStyle>
            <a:lvl1pPr>
              <a:defRPr sz="6800">
                <a:solidFill>
                  <a:srgbClr val="3E231A"/>
                </a:solidFill>
                <a:latin typeface="Papyrus"/>
                <a:ea typeface="Papyrus"/>
                <a:cs typeface="Papyrus"/>
                <a:sym typeface="Papyrus"/>
              </a:defRPr>
            </a:lvl1pPr>
          </a:lstStyle>
          <a:p>
            <a:r>
              <a:t>Title Text</a:t>
            </a:r>
          </a:p>
        </p:txBody>
      </p:sp>
      <p:sp>
        <p:nvSpPr>
          <p:cNvPr id="136" name="Body Level One…"/>
          <p:cNvSpPr txBox="1">
            <a:spLocks noGrp="1"/>
          </p:cNvSpPr>
          <p:nvPr>
            <p:ph type="body" sz="quarter" idx="1"/>
          </p:nvPr>
        </p:nvSpPr>
        <p:spPr>
          <a:xfrm>
            <a:off x="1270000" y="5029200"/>
            <a:ext cx="10464800" cy="1473200"/>
          </a:xfrm>
          <a:prstGeom prst="rect">
            <a:avLst/>
          </a:prstGeom>
        </p:spPr>
        <p:txBody>
          <a:bodyPr anchor="t">
            <a:noAutofit/>
          </a:bodyPr>
          <a:lstStyle>
            <a:lvl1pPr marL="0" indent="0" algn="ctr">
              <a:spcBef>
                <a:spcPts val="0"/>
              </a:spcBef>
              <a:buClrTx/>
              <a:buSzTx/>
              <a:buNone/>
              <a:defRPr>
                <a:solidFill>
                  <a:srgbClr val="3E231A"/>
                </a:solidFill>
                <a:latin typeface="Papyrus"/>
                <a:ea typeface="Papyrus"/>
                <a:cs typeface="Papyrus"/>
                <a:sym typeface="Papyrus"/>
              </a:defRPr>
            </a:lvl1pPr>
            <a:lvl2pPr marL="0" indent="0" algn="ctr">
              <a:spcBef>
                <a:spcPts val="0"/>
              </a:spcBef>
              <a:buClrTx/>
              <a:buSzTx/>
              <a:buNone/>
              <a:defRPr>
                <a:solidFill>
                  <a:srgbClr val="3E231A"/>
                </a:solidFill>
                <a:latin typeface="Papyrus"/>
                <a:ea typeface="Papyrus"/>
                <a:cs typeface="Papyrus"/>
                <a:sym typeface="Papyrus"/>
              </a:defRPr>
            </a:lvl2pPr>
            <a:lvl3pPr marL="0" indent="0" algn="ctr">
              <a:spcBef>
                <a:spcPts val="0"/>
              </a:spcBef>
              <a:buClrTx/>
              <a:buSzTx/>
              <a:buNone/>
              <a:defRPr>
                <a:solidFill>
                  <a:srgbClr val="3E231A"/>
                </a:solidFill>
                <a:latin typeface="Papyrus"/>
                <a:ea typeface="Papyrus"/>
                <a:cs typeface="Papyrus"/>
                <a:sym typeface="Papyrus"/>
              </a:defRPr>
            </a:lvl3pPr>
            <a:lvl4pPr marL="0" indent="0" algn="ctr">
              <a:spcBef>
                <a:spcPts val="0"/>
              </a:spcBef>
              <a:buClrTx/>
              <a:buSzTx/>
              <a:buNone/>
              <a:defRPr>
                <a:solidFill>
                  <a:srgbClr val="3E231A"/>
                </a:solidFill>
                <a:latin typeface="Papyrus"/>
                <a:ea typeface="Papyrus"/>
                <a:cs typeface="Papyrus"/>
                <a:sym typeface="Papyrus"/>
              </a:defRPr>
            </a:lvl4pPr>
            <a:lvl5pPr marL="0" indent="0" algn="ctr">
              <a:spcBef>
                <a:spcPts val="0"/>
              </a:spcBef>
              <a:buClrTx/>
              <a:buSzTx/>
              <a:buNone/>
              <a:defRPr>
                <a:solidFill>
                  <a:srgbClr val="3E231A"/>
                </a:solidFill>
                <a:latin typeface="Papyrus"/>
                <a:ea typeface="Papyrus"/>
                <a:cs typeface="Papyrus"/>
                <a:sym typeface="Papyrus"/>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6375062" y="9398000"/>
            <a:ext cx="251595" cy="342900"/>
          </a:xfrm>
          <a:prstGeom prst="rect">
            <a:avLst/>
          </a:prstGeom>
        </p:spPr>
        <p:txBody>
          <a:bodyPr lIns="38100" tIns="38100" rIns="38100" bIns="38100"/>
          <a:lstStyle>
            <a:lvl1pPr>
              <a:defRPr sz="1400">
                <a:solidFill>
                  <a:srgbClr val="3E231A"/>
                </a:solidFill>
                <a:latin typeface="Papyrus"/>
                <a:ea typeface="Papyrus"/>
                <a:cs typeface="Papyrus"/>
                <a:sym typeface="Papyru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copy">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1270000" y="254000"/>
            <a:ext cx="10464800" cy="2438400"/>
          </a:xfrm>
          <a:prstGeom prst="rect">
            <a:avLst/>
          </a:prstGeom>
        </p:spPr>
        <p:txBody>
          <a:bodyPr lIns="38100" tIns="38100" rIns="38100" bIns="38100">
            <a:noAutofit/>
          </a:bodyPr>
          <a:lstStyle>
            <a:lvl1pPr>
              <a:defRPr sz="7800">
                <a:latin typeface="Gill Sans"/>
                <a:ea typeface="Gill Sans"/>
                <a:cs typeface="Gill Sans"/>
                <a:sym typeface="Gill Sans"/>
              </a:defRPr>
            </a:lvl1pPr>
          </a:lstStyle>
          <a:p>
            <a:r>
              <a:t>Title Text</a:t>
            </a:r>
          </a:p>
        </p:txBody>
      </p:sp>
      <p:sp>
        <p:nvSpPr>
          <p:cNvPr id="145" name="Body Level One…"/>
          <p:cNvSpPr txBox="1">
            <a:spLocks noGrp="1"/>
          </p:cNvSpPr>
          <p:nvPr>
            <p:ph type="body" idx="1"/>
          </p:nvPr>
        </p:nvSpPr>
        <p:spPr>
          <a:xfrm>
            <a:off x="1270000" y="2768600"/>
            <a:ext cx="10464800" cy="5727700"/>
          </a:xfrm>
          <a:prstGeom prst="rect">
            <a:avLst/>
          </a:prstGeom>
        </p:spPr>
        <p:txBody>
          <a:bodyPr lIns="38100" tIns="38100" rIns="38100" bIns="38100">
            <a:noAutofit/>
          </a:bodyPr>
          <a:lstStyle>
            <a:lvl1pPr marL="698500">
              <a:spcBef>
                <a:spcPts val="2300"/>
              </a:spcBef>
              <a:buClrTx/>
              <a:buSzPct val="171000"/>
              <a:defRPr sz="3800">
                <a:latin typeface="Gill Sans"/>
                <a:ea typeface="Gill Sans"/>
                <a:cs typeface="Gill Sans"/>
                <a:sym typeface="Gill Sans"/>
              </a:defRPr>
            </a:lvl1pPr>
            <a:lvl2pPr marL="1041400">
              <a:spcBef>
                <a:spcPts val="2300"/>
              </a:spcBef>
              <a:buClrTx/>
              <a:buSzPct val="171000"/>
              <a:defRPr sz="3800">
                <a:latin typeface="Gill Sans"/>
                <a:ea typeface="Gill Sans"/>
                <a:cs typeface="Gill Sans"/>
                <a:sym typeface="Gill Sans"/>
              </a:defRPr>
            </a:lvl2pPr>
            <a:lvl3pPr marL="1384300">
              <a:spcBef>
                <a:spcPts val="2300"/>
              </a:spcBef>
              <a:buClrTx/>
              <a:buSzPct val="171000"/>
              <a:defRPr sz="3800">
                <a:latin typeface="Gill Sans"/>
                <a:ea typeface="Gill Sans"/>
                <a:cs typeface="Gill Sans"/>
                <a:sym typeface="Gill Sans"/>
              </a:defRPr>
            </a:lvl3pPr>
            <a:lvl4pPr marL="1739900">
              <a:spcBef>
                <a:spcPts val="2300"/>
              </a:spcBef>
              <a:buClrTx/>
              <a:buSzPct val="171000"/>
              <a:defRPr sz="3800">
                <a:latin typeface="Gill Sans"/>
                <a:ea typeface="Gill Sans"/>
                <a:cs typeface="Gill Sans"/>
                <a:sym typeface="Gill Sans"/>
              </a:defRPr>
            </a:lvl4pPr>
            <a:lvl5pPr marL="2082800">
              <a:spcBef>
                <a:spcPts val="2300"/>
              </a:spcBef>
              <a:buClrTx/>
              <a:buSzPct val="171000"/>
              <a:defRPr sz="38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xfrm>
            <a:off x="6367017" y="9359900"/>
            <a:ext cx="266701" cy="279400"/>
          </a:xfrm>
          <a:prstGeom prst="rect">
            <a:avLst/>
          </a:prstGeom>
        </p:spPr>
        <p:txBody>
          <a:bodyPr lIns="38100" tIns="38100" rIns="38100" bIns="38100"/>
          <a:lstStyle>
            <a:lvl1pPr>
              <a:defRPr sz="1400">
                <a:latin typeface="Gill Sans"/>
                <a:ea typeface="Gill Sans"/>
                <a:cs typeface="Gill San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4D6EF8"/>
        </a:solidFill>
        <a:effectLst/>
      </p:bgPr>
    </p:bg>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977900" y="533400"/>
            <a:ext cx="11049000" cy="2273300"/>
          </a:xfrm>
          <a:prstGeom prst="rect">
            <a:avLst/>
          </a:prstGeom>
        </p:spPr>
        <p:txBody>
          <a:bodyPr lIns="0" tIns="0" rIns="0" bIns="0">
            <a:noAutofit/>
          </a:bodyPr>
          <a:lstStyle>
            <a:lvl1pPr marL="56444" marR="57799" indent="-56444" defTabSz="1295400">
              <a:defRPr sz="5800">
                <a:solidFill>
                  <a:srgbClr val="000000"/>
                </a:solidFill>
                <a:uFill>
                  <a:solidFill>
                    <a:srgbClr val="000000"/>
                  </a:solidFill>
                </a:uFill>
                <a:latin typeface="Times"/>
                <a:ea typeface="Times"/>
                <a:cs typeface="Times"/>
                <a:sym typeface="Times"/>
              </a:defRPr>
            </a:lvl1pPr>
          </a:lstStyle>
          <a:p>
            <a:r>
              <a:t>Title Text</a:t>
            </a:r>
          </a:p>
        </p:txBody>
      </p:sp>
      <p:sp>
        <p:nvSpPr>
          <p:cNvPr id="154" name="Body Level One…"/>
          <p:cNvSpPr txBox="1">
            <a:spLocks noGrp="1"/>
          </p:cNvSpPr>
          <p:nvPr>
            <p:ph type="body" idx="1"/>
          </p:nvPr>
        </p:nvSpPr>
        <p:spPr>
          <a:xfrm>
            <a:off x="977900" y="2806700"/>
            <a:ext cx="11049000" cy="6946900"/>
          </a:xfrm>
          <a:prstGeom prst="rect">
            <a:avLst/>
          </a:prstGeom>
        </p:spPr>
        <p:txBody>
          <a:bodyPr anchor="t">
            <a:noAutofit/>
          </a:bodyPr>
          <a:lstStyle>
            <a:lvl1pPr marL="382587" marR="127000" indent="-342900" defTabSz="1295400">
              <a:spcBef>
                <a:spcPts val="1200"/>
              </a:spcBef>
              <a:buClr>
                <a:srgbClr val="000000"/>
              </a:buClr>
              <a:buSzPct val="100000"/>
              <a:buFont typeface="Lucida Grande"/>
              <a:defRPr sz="4000">
                <a:solidFill>
                  <a:srgbClr val="000000"/>
                </a:solidFill>
                <a:uFill>
                  <a:solidFill>
                    <a:srgbClr val="000000"/>
                  </a:solidFill>
                </a:uFill>
                <a:latin typeface="Times"/>
                <a:ea typeface="Times"/>
                <a:cs typeface="Times"/>
                <a:sym typeface="Times"/>
              </a:defRPr>
            </a:lvl1pPr>
            <a:lvl2pPr marL="738187" marR="127000" indent="-292100" defTabSz="1295400">
              <a:spcBef>
                <a:spcPts val="1000"/>
              </a:spcBef>
              <a:buClr>
                <a:srgbClr val="000000"/>
              </a:buClr>
              <a:buSzPct val="100000"/>
              <a:buFont typeface="Lucida Grande"/>
              <a:buChar char="–"/>
              <a:defRPr sz="3400">
                <a:solidFill>
                  <a:srgbClr val="000000"/>
                </a:solidFill>
                <a:uFill>
                  <a:solidFill>
                    <a:srgbClr val="000000"/>
                  </a:solidFill>
                </a:uFill>
                <a:latin typeface="Times"/>
                <a:ea typeface="Times"/>
                <a:cs typeface="Times"/>
                <a:sym typeface="Times"/>
              </a:defRPr>
            </a:lvl2pPr>
            <a:lvl3pPr marL="1131887" marR="127000" indent="-228600" defTabSz="1295400">
              <a:spcBef>
                <a:spcPts val="900"/>
              </a:spcBef>
              <a:buClr>
                <a:srgbClr val="000000"/>
              </a:buClr>
              <a:buSzPct val="100000"/>
              <a:buFont typeface="Lucida Grande"/>
              <a:defRPr sz="3000">
                <a:solidFill>
                  <a:srgbClr val="000000"/>
                </a:solidFill>
                <a:uFill>
                  <a:solidFill>
                    <a:srgbClr val="000000"/>
                  </a:solidFill>
                </a:uFill>
                <a:latin typeface="Times"/>
                <a:ea typeface="Times"/>
                <a:cs typeface="Times"/>
                <a:sym typeface="Times"/>
              </a:defRPr>
            </a:lvl3pPr>
            <a:lvl4pPr marL="1589087" marR="127000" indent="-228600" defTabSz="1295400">
              <a:spcBef>
                <a:spcPts val="800"/>
              </a:spcBef>
              <a:buClr>
                <a:srgbClr val="000000"/>
              </a:buClr>
              <a:buSzPct val="100000"/>
              <a:buFont typeface="Lucida Grande"/>
              <a:buChar char="–"/>
              <a:defRPr sz="2400">
                <a:solidFill>
                  <a:srgbClr val="000000"/>
                </a:solidFill>
                <a:uFill>
                  <a:solidFill>
                    <a:srgbClr val="000000"/>
                  </a:solidFill>
                </a:uFill>
                <a:latin typeface="Times"/>
                <a:ea typeface="Times"/>
                <a:cs typeface="Times"/>
                <a:sym typeface="Times"/>
              </a:defRPr>
            </a:lvl4pPr>
            <a:lvl5pPr marL="2046287" marR="127000" indent="-228600" defTabSz="1295400">
              <a:spcBef>
                <a:spcPts val="800"/>
              </a:spcBef>
              <a:buClr>
                <a:srgbClr val="000000"/>
              </a:buClr>
              <a:buSzPct val="100000"/>
              <a:buFont typeface="Lucida Grande"/>
              <a:buChar char="»"/>
              <a:defRPr sz="2400">
                <a:solidFill>
                  <a:srgbClr val="000000"/>
                </a:solidFill>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xfrm>
            <a:off x="10531292" y="8890000"/>
            <a:ext cx="292101" cy="330200"/>
          </a:xfrm>
          <a:prstGeom prst="rect">
            <a:avLst/>
          </a:prstGeom>
        </p:spPr>
        <p:txBody>
          <a:bodyPr/>
          <a:lstStyle>
            <a:lvl1pPr defTabSz="647700">
              <a:defRPr sz="1400">
                <a:solidFill>
                  <a:srgbClr val="000000"/>
                </a:solidFill>
                <a:uFill>
                  <a:solidFill>
                    <a:srgbClr val="000000"/>
                  </a:solidFill>
                </a:u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copy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1409700" y="86508"/>
            <a:ext cx="11633200" cy="3114308"/>
          </a:xfrm>
          <a:prstGeom prst="rect">
            <a:avLst/>
          </a:prstGeom>
        </p:spPr>
        <p:txBody>
          <a:bodyPr lIns="0" tIns="0" rIns="0" bIns="0">
            <a:noAutofit/>
          </a:bodyPr>
          <a:lstStyle>
            <a:lvl1pPr defTabSz="1295400">
              <a:spcBef>
                <a:spcPts val="300"/>
              </a:spcBef>
              <a:defRPr sz="7600">
                <a:uFill>
                  <a:solidFill>
                    <a:srgbClr val="FFFFFF"/>
                  </a:solidFill>
                </a:uFill>
                <a:latin typeface="Chalkboard"/>
                <a:ea typeface="Chalkboard"/>
                <a:cs typeface="Chalkboard"/>
                <a:sym typeface="Chalkboard"/>
              </a:defRPr>
            </a:lvl1pPr>
          </a:lstStyle>
          <a:p>
            <a:r>
              <a:t>Title Text</a:t>
            </a:r>
          </a:p>
        </p:txBody>
      </p:sp>
      <p:sp>
        <p:nvSpPr>
          <p:cNvPr id="163" name="Body Level One…"/>
          <p:cNvSpPr txBox="1">
            <a:spLocks noGrp="1"/>
          </p:cNvSpPr>
          <p:nvPr>
            <p:ph type="body" idx="1"/>
          </p:nvPr>
        </p:nvSpPr>
        <p:spPr>
          <a:xfrm>
            <a:off x="1409700" y="3179263"/>
            <a:ext cx="11633200" cy="6555962"/>
          </a:xfrm>
          <a:prstGeom prst="rect">
            <a:avLst/>
          </a:prstGeom>
        </p:spPr>
        <p:txBody>
          <a:bodyPr>
            <a:noAutofit/>
          </a:bodyPr>
          <a:lstStyle>
            <a:lvl1pPr marL="523875" indent="-320675" defTabSz="1295400">
              <a:spcBef>
                <a:spcPts val="3700"/>
              </a:spcBef>
              <a:buClrTx/>
              <a:buSzPct val="66000"/>
              <a:defRPr sz="3400">
                <a:uFill>
                  <a:solidFill>
                    <a:srgbClr val="FFFFFF"/>
                  </a:solidFill>
                </a:uFill>
                <a:latin typeface="Chalkboard"/>
                <a:ea typeface="Chalkboard"/>
                <a:cs typeface="Chalkboard"/>
                <a:sym typeface="Chalkboard"/>
              </a:defRPr>
            </a:lvl1pPr>
            <a:lvl2pPr marL="968375" indent="-320675" defTabSz="1295400">
              <a:spcBef>
                <a:spcPts val="3700"/>
              </a:spcBef>
              <a:buClrTx/>
              <a:buSzPct val="66000"/>
              <a:defRPr sz="3400">
                <a:uFill>
                  <a:solidFill>
                    <a:srgbClr val="FFFFFF"/>
                  </a:solidFill>
                </a:uFill>
                <a:latin typeface="Chalkboard"/>
                <a:ea typeface="Chalkboard"/>
                <a:cs typeface="Chalkboard"/>
                <a:sym typeface="Chalkboard"/>
              </a:defRPr>
            </a:lvl2pPr>
            <a:lvl3pPr marL="1412875" indent="-320675" defTabSz="1295400">
              <a:spcBef>
                <a:spcPts val="3700"/>
              </a:spcBef>
              <a:buClrTx/>
              <a:buSzPct val="66000"/>
              <a:defRPr sz="3400">
                <a:uFill>
                  <a:solidFill>
                    <a:srgbClr val="FFFFFF"/>
                  </a:solidFill>
                </a:uFill>
                <a:latin typeface="Chalkboard"/>
                <a:ea typeface="Chalkboard"/>
                <a:cs typeface="Chalkboard"/>
                <a:sym typeface="Chalkboard"/>
              </a:defRPr>
            </a:lvl3pPr>
            <a:lvl4pPr marL="1857375" indent="-320675" defTabSz="1295400">
              <a:spcBef>
                <a:spcPts val="3700"/>
              </a:spcBef>
              <a:buClrTx/>
              <a:buSzPct val="66000"/>
              <a:defRPr sz="3400">
                <a:uFill>
                  <a:solidFill>
                    <a:srgbClr val="FFFFFF"/>
                  </a:solidFill>
                </a:uFill>
                <a:latin typeface="Chalkboard"/>
                <a:ea typeface="Chalkboard"/>
                <a:cs typeface="Chalkboard"/>
                <a:sym typeface="Chalkboard"/>
              </a:defRPr>
            </a:lvl4pPr>
            <a:lvl5pPr marL="2301875" indent="-320675" defTabSz="1295400">
              <a:spcBef>
                <a:spcPts val="3700"/>
              </a:spcBef>
              <a:buClrTx/>
              <a:buSzPct val="66000"/>
              <a:defRPr sz="3400">
                <a:uFill>
                  <a:solidFill>
                    <a:srgbClr val="FFFFFF"/>
                  </a:solidFill>
                </a:u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6354402" y="9220200"/>
            <a:ext cx="292101" cy="330200"/>
          </a:xfrm>
          <a:prstGeom prst="rect">
            <a:avLst/>
          </a:prstGeom>
        </p:spPr>
        <p:txBody>
          <a:bodyPr/>
          <a:lstStyle>
            <a:lvl1pPr defTabSz="647700">
              <a:defRPr sz="1400">
                <a:uFill>
                  <a:solidFill>
                    <a:srgbClr val="FFFFFF"/>
                  </a:solidFill>
                </a:u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1270000" y="1638300"/>
            <a:ext cx="10464800" cy="3302000"/>
          </a:xfrm>
          <a:prstGeom prst="rect">
            <a:avLst/>
          </a:prstGeom>
        </p:spPr>
        <p:txBody>
          <a:bodyPr anchor="b">
            <a:noAutofit/>
          </a:bodyPr>
          <a:lstStyle>
            <a:lvl1pPr>
              <a:defRPr sz="8400">
                <a:solidFill>
                  <a:srgbClr val="000000"/>
                </a:solidFill>
                <a:latin typeface="Gill Sans"/>
                <a:ea typeface="Gill Sans"/>
                <a:cs typeface="Gill Sans"/>
                <a:sym typeface="Gill Sans"/>
              </a:defRPr>
            </a:lvl1pPr>
          </a:lstStyle>
          <a:p>
            <a:r>
              <a:t>Title Text</a:t>
            </a:r>
          </a:p>
        </p:txBody>
      </p:sp>
      <p:sp>
        <p:nvSpPr>
          <p:cNvPr id="172" name="Body Level One…"/>
          <p:cNvSpPr txBox="1">
            <a:spLocks noGrp="1"/>
          </p:cNvSpPr>
          <p:nvPr>
            <p:ph type="body" sz="quarter" idx="1"/>
          </p:nvPr>
        </p:nvSpPr>
        <p:spPr>
          <a:xfrm>
            <a:off x="1270000" y="5029200"/>
            <a:ext cx="10464800" cy="1130300"/>
          </a:xfrm>
          <a:prstGeom prst="rect">
            <a:avLst/>
          </a:prstGeom>
        </p:spPr>
        <p:txBody>
          <a:bodyPr anchor="t">
            <a:noAutofit/>
          </a:bodyPr>
          <a:lstStyle>
            <a:lvl1pPr marL="0" indent="0" algn="ctr">
              <a:spcBef>
                <a:spcPts val="0"/>
              </a:spcBef>
              <a:buClrTx/>
              <a:buSzTx/>
              <a:buNone/>
              <a:defRPr sz="3600">
                <a:solidFill>
                  <a:srgbClr val="000000"/>
                </a:solidFill>
                <a:latin typeface="Gill Sans"/>
                <a:ea typeface="Gill Sans"/>
                <a:cs typeface="Gill Sans"/>
                <a:sym typeface="Gill Sans"/>
              </a:defRPr>
            </a:lvl1pPr>
            <a:lvl2pPr marL="0" indent="0" algn="ctr">
              <a:spcBef>
                <a:spcPts val="0"/>
              </a:spcBef>
              <a:buClrTx/>
              <a:buSzTx/>
              <a:buNone/>
              <a:defRPr sz="3600">
                <a:solidFill>
                  <a:srgbClr val="000000"/>
                </a:solidFill>
                <a:latin typeface="Gill Sans"/>
                <a:ea typeface="Gill Sans"/>
                <a:cs typeface="Gill Sans"/>
                <a:sym typeface="Gill Sans"/>
              </a:defRPr>
            </a:lvl2pPr>
            <a:lvl3pPr marL="0" indent="0" algn="ctr">
              <a:spcBef>
                <a:spcPts val="0"/>
              </a:spcBef>
              <a:buClrTx/>
              <a:buSzTx/>
              <a:buNone/>
              <a:defRPr sz="3600">
                <a:solidFill>
                  <a:srgbClr val="000000"/>
                </a:solidFill>
                <a:latin typeface="Gill Sans"/>
                <a:ea typeface="Gill Sans"/>
                <a:cs typeface="Gill Sans"/>
                <a:sym typeface="Gill Sans"/>
              </a:defRPr>
            </a:lvl3pPr>
            <a:lvl4pPr marL="0" indent="0" algn="ctr">
              <a:spcBef>
                <a:spcPts val="0"/>
              </a:spcBef>
              <a:buClrTx/>
              <a:buSzTx/>
              <a:buNone/>
              <a:defRPr sz="3600">
                <a:solidFill>
                  <a:srgbClr val="000000"/>
                </a:solidFill>
                <a:latin typeface="Gill Sans"/>
                <a:ea typeface="Gill Sans"/>
                <a:cs typeface="Gill Sans"/>
                <a:sym typeface="Gill Sans"/>
              </a:defRPr>
            </a:lvl4pPr>
            <a:lvl5pPr marL="0" indent="0" algn="ctr">
              <a:spcBef>
                <a:spcPts val="0"/>
              </a:spcBef>
              <a:buClrTx/>
              <a:buSzTx/>
              <a:buNone/>
              <a:defRPr sz="36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xfrm>
            <a:off x="6324600" y="9258300"/>
            <a:ext cx="342900" cy="368300"/>
          </a:xfrm>
          <a:prstGeom prst="rect">
            <a:avLst/>
          </a:prstGeom>
        </p:spPr>
        <p:txBody>
          <a:bodyPr/>
          <a:lstStyle>
            <a:lvl1pPr>
              <a:defRPr sz="18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19250" y="673100"/>
            <a:ext cx="9758016" cy="59055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ClrTx/>
              <a:buSzTx/>
              <a:buNone/>
              <a:defRPr sz="3700"/>
            </a:lvl1pPr>
            <a:lvl2pPr marL="0" indent="228600" algn="ctr">
              <a:spcBef>
                <a:spcPts val="0"/>
              </a:spcBef>
              <a:buClrTx/>
              <a:buSzTx/>
              <a:buNone/>
              <a:defRPr sz="3700"/>
            </a:lvl2pPr>
            <a:lvl3pPr marL="0" indent="457200" algn="ctr">
              <a:spcBef>
                <a:spcPts val="0"/>
              </a:spcBef>
              <a:buClrTx/>
              <a:buSzTx/>
              <a:buNone/>
              <a:defRPr sz="3700"/>
            </a:lvl3pPr>
            <a:lvl4pPr marL="0" indent="685800" algn="ctr">
              <a:spcBef>
                <a:spcPts val="0"/>
              </a:spcBef>
              <a:buClrTx/>
              <a:buSzTx/>
              <a:buNone/>
              <a:defRPr sz="3700"/>
            </a:lvl4pPr>
            <a:lvl5pPr marL="0" indent="914400" algn="ctr">
              <a:spcBef>
                <a:spcPts val="0"/>
              </a:spcBef>
              <a:buClrTx/>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1267968" y="1641855"/>
            <a:ext cx="10468865" cy="3299969"/>
          </a:xfrm>
          <a:prstGeom prst="rect">
            <a:avLst/>
          </a:prstGeom>
        </p:spPr>
        <p:txBody>
          <a:bodyPr lIns="48767" tIns="48767" rIns="48767" bIns="48767" anchor="b">
            <a:noAutofit/>
          </a:bodyPr>
          <a:lstStyle>
            <a:lvl1pPr defTabSz="585216">
              <a:defRPr>
                <a:latin typeface="Gill Sans"/>
                <a:ea typeface="Gill Sans"/>
                <a:cs typeface="Gill Sans"/>
                <a:sym typeface="Gill Sans"/>
              </a:defRPr>
            </a:lvl1pPr>
          </a:lstStyle>
          <a:p>
            <a:r>
              <a:t>Title Text</a:t>
            </a:r>
          </a:p>
        </p:txBody>
      </p:sp>
      <p:sp>
        <p:nvSpPr>
          <p:cNvPr id="181" name="Body Level One…"/>
          <p:cNvSpPr txBox="1">
            <a:spLocks noGrp="1"/>
          </p:cNvSpPr>
          <p:nvPr>
            <p:ph type="body" sz="quarter" idx="1"/>
          </p:nvPr>
        </p:nvSpPr>
        <p:spPr>
          <a:xfrm>
            <a:off x="1267968" y="5023103"/>
            <a:ext cx="10468865" cy="1137921"/>
          </a:xfrm>
          <a:prstGeom prst="rect">
            <a:avLst/>
          </a:prstGeom>
        </p:spPr>
        <p:txBody>
          <a:bodyPr lIns="48767" tIns="48767" rIns="48767" bIns="48767" anchor="t">
            <a:noAutofit/>
          </a:bodyPr>
          <a:lstStyle>
            <a:lvl1pPr marL="0" indent="0" algn="ctr" defTabSz="585216">
              <a:spcBef>
                <a:spcPts val="0"/>
              </a:spcBef>
              <a:buClrTx/>
              <a:buSzTx/>
              <a:buNone/>
              <a:defRPr sz="3400">
                <a:latin typeface="Gill Sans"/>
                <a:ea typeface="Gill Sans"/>
                <a:cs typeface="Gill Sans"/>
                <a:sym typeface="Gill Sans"/>
              </a:defRPr>
            </a:lvl1pPr>
            <a:lvl2pPr marL="0" indent="0" algn="ctr" defTabSz="585216">
              <a:spcBef>
                <a:spcPts val="0"/>
              </a:spcBef>
              <a:buClrTx/>
              <a:buSzTx/>
              <a:buNone/>
              <a:defRPr sz="3400">
                <a:latin typeface="Gill Sans"/>
                <a:ea typeface="Gill Sans"/>
                <a:cs typeface="Gill Sans"/>
                <a:sym typeface="Gill Sans"/>
              </a:defRPr>
            </a:lvl2pPr>
            <a:lvl3pPr marL="0" indent="0" algn="ctr" defTabSz="585216">
              <a:spcBef>
                <a:spcPts val="0"/>
              </a:spcBef>
              <a:buClrTx/>
              <a:buSzTx/>
              <a:buNone/>
              <a:defRPr sz="3400">
                <a:latin typeface="Gill Sans"/>
                <a:ea typeface="Gill Sans"/>
                <a:cs typeface="Gill Sans"/>
                <a:sym typeface="Gill Sans"/>
              </a:defRPr>
            </a:lvl3pPr>
            <a:lvl4pPr marL="0" indent="0" algn="ctr" defTabSz="585216">
              <a:spcBef>
                <a:spcPts val="0"/>
              </a:spcBef>
              <a:buClrTx/>
              <a:buSzTx/>
              <a:buNone/>
              <a:defRPr sz="3400">
                <a:latin typeface="Gill Sans"/>
                <a:ea typeface="Gill Sans"/>
                <a:cs typeface="Gill Sans"/>
                <a:sym typeface="Gill Sans"/>
              </a:defRPr>
            </a:lvl4pPr>
            <a:lvl5pPr marL="0" indent="0" algn="ctr" defTabSz="585216">
              <a:spcBef>
                <a:spcPts val="0"/>
              </a:spcBef>
              <a:buClrTx/>
              <a:buSzTx/>
              <a:buNone/>
              <a:defRPr sz="34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82" name="Slide Number"/>
          <p:cNvSpPr txBox="1">
            <a:spLocks noGrp="1"/>
          </p:cNvSpPr>
          <p:nvPr>
            <p:ph type="sldNum" sz="quarter" idx="2"/>
          </p:nvPr>
        </p:nvSpPr>
        <p:spPr>
          <a:xfrm>
            <a:off x="6337553" y="9282176"/>
            <a:ext cx="313437" cy="338837"/>
          </a:xfrm>
          <a:prstGeom prst="rect">
            <a:avLst/>
          </a:prstGeom>
        </p:spPr>
        <p:txBody>
          <a:bodyPr lIns="48767" tIns="48767" rIns="48767" bIns="48767"/>
          <a:lstStyle>
            <a:lvl1pPr defTabSz="585216">
              <a:defRPr>
                <a:latin typeface="Gill Sans"/>
                <a:ea typeface="Gill Sans"/>
                <a:cs typeface="Gill San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89" name="Title Text"/>
          <p:cNvSpPr txBox="1">
            <a:spLocks noGrp="1"/>
          </p:cNvSpPr>
          <p:nvPr>
            <p:ph type="title"/>
          </p:nvPr>
        </p:nvSpPr>
        <p:spPr>
          <a:xfrm>
            <a:off x="1270000" y="1638300"/>
            <a:ext cx="10464800" cy="3302000"/>
          </a:xfrm>
          <a:prstGeom prst="rect">
            <a:avLst/>
          </a:prstGeom>
        </p:spPr>
        <p:txBody>
          <a:bodyPr lIns="38100" tIns="38100" rIns="38100" bIns="38100" anchor="b">
            <a:noAutofit/>
          </a:bodyPr>
          <a:lstStyle>
            <a:lvl1pPr>
              <a:defRPr>
                <a:latin typeface="Gill Sans"/>
                <a:ea typeface="Gill Sans"/>
                <a:cs typeface="Gill Sans"/>
                <a:sym typeface="Gill Sans"/>
              </a:defRPr>
            </a:lvl1pPr>
          </a:lstStyle>
          <a:p>
            <a:r>
              <a:t>Title Text</a:t>
            </a:r>
          </a:p>
        </p:txBody>
      </p:sp>
      <p:sp>
        <p:nvSpPr>
          <p:cNvPr id="190" name="Body Level One…"/>
          <p:cNvSpPr txBox="1">
            <a:spLocks noGrp="1"/>
          </p:cNvSpPr>
          <p:nvPr>
            <p:ph type="body" sz="quarter" idx="1"/>
          </p:nvPr>
        </p:nvSpPr>
        <p:spPr>
          <a:xfrm>
            <a:off x="1270000" y="5029200"/>
            <a:ext cx="10464800" cy="1143000"/>
          </a:xfrm>
          <a:prstGeom prst="rect">
            <a:avLst/>
          </a:prstGeom>
        </p:spPr>
        <p:txBody>
          <a:bodyPr lIns="38100" tIns="38100" rIns="38100" bIns="38100" anchor="t">
            <a:noAutofit/>
          </a:bodyPr>
          <a:lstStyle>
            <a:lvl1pPr marL="0" indent="0" algn="ctr">
              <a:spcBef>
                <a:spcPts val="0"/>
              </a:spcBef>
              <a:buClrTx/>
              <a:buSzTx/>
              <a:buNone/>
              <a:defRPr sz="3400">
                <a:latin typeface="Gill Sans"/>
                <a:ea typeface="Gill Sans"/>
                <a:cs typeface="Gill Sans"/>
                <a:sym typeface="Gill Sans"/>
              </a:defRPr>
            </a:lvl1pPr>
            <a:lvl2pPr marL="0" indent="0" algn="ctr">
              <a:spcBef>
                <a:spcPts val="0"/>
              </a:spcBef>
              <a:buClrTx/>
              <a:buSzTx/>
              <a:buNone/>
              <a:defRPr sz="3400">
                <a:latin typeface="Gill Sans"/>
                <a:ea typeface="Gill Sans"/>
                <a:cs typeface="Gill Sans"/>
                <a:sym typeface="Gill Sans"/>
              </a:defRPr>
            </a:lvl2pPr>
            <a:lvl3pPr marL="0" indent="0" algn="ctr">
              <a:spcBef>
                <a:spcPts val="0"/>
              </a:spcBef>
              <a:buClrTx/>
              <a:buSzTx/>
              <a:buNone/>
              <a:defRPr sz="3400">
                <a:latin typeface="Gill Sans"/>
                <a:ea typeface="Gill Sans"/>
                <a:cs typeface="Gill Sans"/>
                <a:sym typeface="Gill Sans"/>
              </a:defRPr>
            </a:lvl3pPr>
            <a:lvl4pPr marL="0" indent="0" algn="ctr">
              <a:spcBef>
                <a:spcPts val="0"/>
              </a:spcBef>
              <a:buClrTx/>
              <a:buSzTx/>
              <a:buNone/>
              <a:defRPr sz="3400">
                <a:latin typeface="Gill Sans"/>
                <a:ea typeface="Gill Sans"/>
                <a:cs typeface="Gill Sans"/>
                <a:sym typeface="Gill Sans"/>
              </a:defRPr>
            </a:lvl4pPr>
            <a:lvl5pPr marL="0" indent="0" algn="ctr">
              <a:spcBef>
                <a:spcPts val="0"/>
              </a:spcBef>
              <a:buClrTx/>
              <a:buSzTx/>
              <a:buNone/>
              <a:defRPr sz="34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91" name="Slide Number"/>
          <p:cNvSpPr txBox="1">
            <a:spLocks noGrp="1"/>
          </p:cNvSpPr>
          <p:nvPr>
            <p:ph type="sldNum" sz="quarter" idx="2"/>
          </p:nvPr>
        </p:nvSpPr>
        <p:spPr>
          <a:xfrm>
            <a:off x="6350000" y="9321800"/>
            <a:ext cx="292100" cy="317500"/>
          </a:xfrm>
          <a:prstGeom prst="rect">
            <a:avLst/>
          </a:prstGeom>
        </p:spPr>
        <p:txBody>
          <a:bodyPr lIns="38100" tIns="38100" rIns="38100" bIns="38100"/>
          <a:lstStyle>
            <a:lvl1pPr>
              <a:defRPr>
                <a:latin typeface="Gill Sans"/>
                <a:ea typeface="Gill Sans"/>
                <a:cs typeface="Gill San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mp; Subtitle copy">
    <p:spTree>
      <p:nvGrpSpPr>
        <p:cNvPr id="1" name=""/>
        <p:cNvGrpSpPr/>
        <p:nvPr/>
      </p:nvGrpSpPr>
      <p:grpSpPr>
        <a:xfrm>
          <a:off x="0" y="0"/>
          <a:ext cx="0" cy="0"/>
          <a:chOff x="0" y="0"/>
          <a:chExt cx="0" cy="0"/>
        </a:xfrm>
      </p:grpSpPr>
      <p:sp>
        <p:nvSpPr>
          <p:cNvPr id="198" name="Title Text"/>
          <p:cNvSpPr txBox="1">
            <a:spLocks noGrp="1"/>
          </p:cNvSpPr>
          <p:nvPr>
            <p:ph type="title"/>
          </p:nvPr>
        </p:nvSpPr>
        <p:spPr>
          <a:xfrm>
            <a:off x="1267968" y="1641855"/>
            <a:ext cx="10468865" cy="3299969"/>
          </a:xfrm>
          <a:prstGeom prst="rect">
            <a:avLst/>
          </a:prstGeom>
        </p:spPr>
        <p:txBody>
          <a:bodyPr lIns="48767" tIns="48767" rIns="48767" bIns="48767" anchor="b">
            <a:noAutofit/>
          </a:bodyPr>
          <a:lstStyle>
            <a:lvl1pPr defTabSz="585216">
              <a:defRPr sz="7800">
                <a:latin typeface="Gill Sans"/>
                <a:ea typeface="Gill Sans"/>
                <a:cs typeface="Gill Sans"/>
                <a:sym typeface="Gill Sans"/>
              </a:defRPr>
            </a:lvl1pPr>
          </a:lstStyle>
          <a:p>
            <a:r>
              <a:t>Title Text</a:t>
            </a:r>
          </a:p>
        </p:txBody>
      </p:sp>
      <p:sp>
        <p:nvSpPr>
          <p:cNvPr id="199" name="Body Level One…"/>
          <p:cNvSpPr txBox="1">
            <a:spLocks noGrp="1"/>
          </p:cNvSpPr>
          <p:nvPr>
            <p:ph type="body" sz="quarter" idx="1"/>
          </p:nvPr>
        </p:nvSpPr>
        <p:spPr>
          <a:xfrm>
            <a:off x="1267968" y="5023103"/>
            <a:ext cx="10468865" cy="1137921"/>
          </a:xfrm>
          <a:prstGeom prst="rect">
            <a:avLst/>
          </a:prstGeom>
        </p:spPr>
        <p:txBody>
          <a:bodyPr lIns="48767" tIns="48767" rIns="48767" bIns="48767" anchor="t">
            <a:noAutofit/>
          </a:bodyPr>
          <a:lstStyle>
            <a:lvl1pPr marL="0" indent="0" algn="ctr" defTabSz="585216">
              <a:spcBef>
                <a:spcPts val="0"/>
              </a:spcBef>
              <a:buClrTx/>
              <a:buSzTx/>
              <a:buNone/>
              <a:defRPr>
                <a:latin typeface="Gill Sans"/>
                <a:ea typeface="Gill Sans"/>
                <a:cs typeface="Gill Sans"/>
                <a:sym typeface="Gill Sans"/>
              </a:defRPr>
            </a:lvl1pPr>
            <a:lvl2pPr marL="0" indent="0" algn="ctr" defTabSz="585216">
              <a:spcBef>
                <a:spcPts val="0"/>
              </a:spcBef>
              <a:buClrTx/>
              <a:buSzTx/>
              <a:buNone/>
              <a:defRPr>
                <a:latin typeface="Gill Sans"/>
                <a:ea typeface="Gill Sans"/>
                <a:cs typeface="Gill Sans"/>
                <a:sym typeface="Gill Sans"/>
              </a:defRPr>
            </a:lvl2pPr>
            <a:lvl3pPr marL="0" indent="0" algn="ctr" defTabSz="585216">
              <a:spcBef>
                <a:spcPts val="0"/>
              </a:spcBef>
              <a:buClrTx/>
              <a:buSzTx/>
              <a:buNone/>
              <a:defRPr>
                <a:latin typeface="Gill Sans"/>
                <a:ea typeface="Gill Sans"/>
                <a:cs typeface="Gill Sans"/>
                <a:sym typeface="Gill Sans"/>
              </a:defRPr>
            </a:lvl3pPr>
            <a:lvl4pPr marL="0" indent="0" algn="ctr" defTabSz="585216">
              <a:spcBef>
                <a:spcPts val="0"/>
              </a:spcBef>
              <a:buClrTx/>
              <a:buSzTx/>
              <a:buNone/>
              <a:defRPr>
                <a:latin typeface="Gill Sans"/>
                <a:ea typeface="Gill Sans"/>
                <a:cs typeface="Gill Sans"/>
                <a:sym typeface="Gill Sans"/>
              </a:defRPr>
            </a:lvl4pPr>
            <a:lvl5pPr marL="0" indent="0" algn="ctr" defTabSz="585216">
              <a:spcBef>
                <a:spcPts val="0"/>
              </a:spcBef>
              <a:buClrTx/>
              <a:buSzTx/>
              <a:buNone/>
              <a:defRPr>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00" name="Slide Number"/>
          <p:cNvSpPr txBox="1">
            <a:spLocks noGrp="1"/>
          </p:cNvSpPr>
          <p:nvPr>
            <p:ph type="sldNum" sz="quarter" idx="2"/>
          </p:nvPr>
        </p:nvSpPr>
        <p:spPr>
          <a:xfrm>
            <a:off x="6358381" y="9314688"/>
            <a:ext cx="288037" cy="300737"/>
          </a:xfrm>
          <a:prstGeom prst="rect">
            <a:avLst/>
          </a:prstGeom>
        </p:spPr>
        <p:txBody>
          <a:bodyPr lIns="48767" tIns="48767" rIns="48767" bIns="48767"/>
          <a:lstStyle>
            <a:lvl1pPr defTabSz="585216">
              <a:defRPr sz="1400">
                <a:latin typeface="Gill Sans"/>
                <a:ea typeface="Gill Sans"/>
                <a:cs typeface="Gill San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207" name="Title Text"/>
          <p:cNvSpPr txBox="1">
            <a:spLocks noGrp="1"/>
          </p:cNvSpPr>
          <p:nvPr>
            <p:ph type="title"/>
          </p:nvPr>
        </p:nvSpPr>
        <p:spPr>
          <a:xfrm>
            <a:off x="1270000" y="1638300"/>
            <a:ext cx="10464800" cy="3302000"/>
          </a:xfrm>
          <a:prstGeom prst="rect">
            <a:avLst/>
          </a:prstGeom>
        </p:spPr>
        <p:txBody>
          <a:bodyPr lIns="38100" tIns="38100" rIns="38100" bIns="38100" anchor="b">
            <a:noAutofit/>
          </a:bodyPr>
          <a:lstStyle>
            <a:lvl1pPr>
              <a:defRPr>
                <a:solidFill>
                  <a:srgbClr val="000000"/>
                </a:solidFill>
                <a:latin typeface="Gill Sans"/>
                <a:ea typeface="Gill Sans"/>
                <a:cs typeface="Gill Sans"/>
                <a:sym typeface="Gill Sans"/>
              </a:defRPr>
            </a:lvl1pPr>
          </a:lstStyle>
          <a:p>
            <a:r>
              <a:t>Title Text</a:t>
            </a:r>
          </a:p>
        </p:txBody>
      </p:sp>
      <p:sp>
        <p:nvSpPr>
          <p:cNvPr id="208" name="Body Level One…"/>
          <p:cNvSpPr txBox="1">
            <a:spLocks noGrp="1"/>
          </p:cNvSpPr>
          <p:nvPr>
            <p:ph type="body" sz="quarter" idx="1"/>
          </p:nvPr>
        </p:nvSpPr>
        <p:spPr>
          <a:xfrm>
            <a:off x="1270000" y="5029200"/>
            <a:ext cx="10464800" cy="1143000"/>
          </a:xfrm>
          <a:prstGeom prst="rect">
            <a:avLst/>
          </a:prstGeom>
        </p:spPr>
        <p:txBody>
          <a:bodyPr lIns="38100" tIns="38100" rIns="38100" bIns="38100" anchor="t">
            <a:noAutofit/>
          </a:bodyPr>
          <a:lstStyle>
            <a:lvl1pPr marL="0" indent="0" algn="ctr">
              <a:spcBef>
                <a:spcPts val="0"/>
              </a:spcBef>
              <a:buClrTx/>
              <a:buSzTx/>
              <a:buNone/>
              <a:defRPr sz="3400">
                <a:solidFill>
                  <a:srgbClr val="000000"/>
                </a:solidFill>
                <a:latin typeface="Gill Sans"/>
                <a:ea typeface="Gill Sans"/>
                <a:cs typeface="Gill Sans"/>
                <a:sym typeface="Gill Sans"/>
              </a:defRPr>
            </a:lvl1pPr>
            <a:lvl2pPr marL="0" indent="0" algn="ctr">
              <a:spcBef>
                <a:spcPts val="0"/>
              </a:spcBef>
              <a:buClrTx/>
              <a:buSzTx/>
              <a:buNone/>
              <a:defRPr sz="3400">
                <a:solidFill>
                  <a:srgbClr val="000000"/>
                </a:solidFill>
                <a:latin typeface="Gill Sans"/>
                <a:ea typeface="Gill Sans"/>
                <a:cs typeface="Gill Sans"/>
                <a:sym typeface="Gill Sans"/>
              </a:defRPr>
            </a:lvl2pPr>
            <a:lvl3pPr marL="0" indent="0" algn="ctr">
              <a:spcBef>
                <a:spcPts val="0"/>
              </a:spcBef>
              <a:buClrTx/>
              <a:buSzTx/>
              <a:buNone/>
              <a:defRPr sz="3400">
                <a:solidFill>
                  <a:srgbClr val="000000"/>
                </a:solidFill>
                <a:latin typeface="Gill Sans"/>
                <a:ea typeface="Gill Sans"/>
                <a:cs typeface="Gill Sans"/>
                <a:sym typeface="Gill Sans"/>
              </a:defRPr>
            </a:lvl3pPr>
            <a:lvl4pPr marL="0" indent="0" algn="ctr">
              <a:spcBef>
                <a:spcPts val="0"/>
              </a:spcBef>
              <a:buClrTx/>
              <a:buSzTx/>
              <a:buNone/>
              <a:defRPr sz="3400">
                <a:solidFill>
                  <a:srgbClr val="000000"/>
                </a:solidFill>
                <a:latin typeface="Gill Sans"/>
                <a:ea typeface="Gill Sans"/>
                <a:cs typeface="Gill Sans"/>
                <a:sym typeface="Gill Sans"/>
              </a:defRPr>
            </a:lvl4pPr>
            <a:lvl5pPr marL="0" indent="0" algn="ctr">
              <a:spcBef>
                <a:spcPts val="0"/>
              </a:spcBef>
              <a:buClrTx/>
              <a:buSzTx/>
              <a:buNone/>
              <a:defRPr sz="34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09" name="Slide Number"/>
          <p:cNvSpPr txBox="1">
            <a:spLocks noGrp="1"/>
          </p:cNvSpPr>
          <p:nvPr>
            <p:ph type="sldNum" sz="quarter" idx="2"/>
          </p:nvPr>
        </p:nvSpPr>
        <p:spPr>
          <a:xfrm>
            <a:off x="6350000" y="9321800"/>
            <a:ext cx="292100" cy="317500"/>
          </a:xfrm>
          <a:prstGeom prst="rect">
            <a:avLst/>
          </a:prstGeom>
        </p:spPr>
        <p:txBody>
          <a:bodyPr lIns="38100" tIns="38100" rIns="38100" bIns="38100"/>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216" name="Title Text"/>
          <p:cNvSpPr txBox="1">
            <a:spLocks noGrp="1"/>
          </p:cNvSpPr>
          <p:nvPr>
            <p:ph type="title"/>
          </p:nvPr>
        </p:nvSpPr>
        <p:spPr>
          <a:xfrm>
            <a:off x="1270000" y="1638300"/>
            <a:ext cx="10452100" cy="3302000"/>
          </a:xfrm>
          <a:prstGeom prst="rect">
            <a:avLst/>
          </a:prstGeom>
        </p:spPr>
        <p:txBody>
          <a:bodyPr lIns="38100" tIns="38100" rIns="38100" bIns="38100" anchor="b">
            <a:noAutofit/>
          </a:bodyPr>
          <a:lstStyle>
            <a:lvl1pPr>
              <a:defRPr sz="7600">
                <a:solidFill>
                  <a:srgbClr val="000000"/>
                </a:solidFill>
                <a:latin typeface="Gill Sans"/>
                <a:ea typeface="Gill Sans"/>
                <a:cs typeface="Gill Sans"/>
                <a:sym typeface="Gill Sans"/>
              </a:defRPr>
            </a:lvl1pPr>
          </a:lstStyle>
          <a:p>
            <a:r>
              <a:t>Title Text</a:t>
            </a:r>
          </a:p>
        </p:txBody>
      </p:sp>
      <p:sp>
        <p:nvSpPr>
          <p:cNvPr id="217" name="Body Level One…"/>
          <p:cNvSpPr txBox="1">
            <a:spLocks noGrp="1"/>
          </p:cNvSpPr>
          <p:nvPr>
            <p:ph type="body" sz="quarter" idx="1"/>
          </p:nvPr>
        </p:nvSpPr>
        <p:spPr>
          <a:xfrm>
            <a:off x="1270000" y="5029200"/>
            <a:ext cx="10452100" cy="1143000"/>
          </a:xfrm>
          <a:prstGeom prst="rect">
            <a:avLst/>
          </a:prstGeom>
        </p:spPr>
        <p:txBody>
          <a:bodyPr lIns="38100" tIns="38100" rIns="38100" bIns="38100" anchor="t">
            <a:noAutofit/>
          </a:bodyPr>
          <a:lstStyle>
            <a:lvl1pPr marL="0" indent="0" algn="ctr">
              <a:spcBef>
                <a:spcPts val="0"/>
              </a:spcBef>
              <a:buClrTx/>
              <a:buSzTx/>
              <a:buNone/>
              <a:defRPr sz="2800">
                <a:solidFill>
                  <a:srgbClr val="000000"/>
                </a:solidFill>
                <a:latin typeface="Gill Sans"/>
                <a:ea typeface="Gill Sans"/>
                <a:cs typeface="Gill Sans"/>
                <a:sym typeface="Gill Sans"/>
              </a:defRPr>
            </a:lvl1pPr>
            <a:lvl2pPr marL="0" indent="0" algn="ctr">
              <a:spcBef>
                <a:spcPts val="0"/>
              </a:spcBef>
              <a:buClrTx/>
              <a:buSzTx/>
              <a:buNone/>
              <a:defRPr sz="2800">
                <a:solidFill>
                  <a:srgbClr val="000000"/>
                </a:solidFill>
                <a:latin typeface="Gill Sans"/>
                <a:ea typeface="Gill Sans"/>
                <a:cs typeface="Gill Sans"/>
                <a:sym typeface="Gill Sans"/>
              </a:defRPr>
            </a:lvl2pPr>
            <a:lvl3pPr marL="0" indent="0" algn="ctr">
              <a:spcBef>
                <a:spcPts val="0"/>
              </a:spcBef>
              <a:buClrTx/>
              <a:buSzTx/>
              <a:buNone/>
              <a:defRPr sz="2800">
                <a:solidFill>
                  <a:srgbClr val="000000"/>
                </a:solidFill>
                <a:latin typeface="Gill Sans"/>
                <a:ea typeface="Gill Sans"/>
                <a:cs typeface="Gill Sans"/>
                <a:sym typeface="Gill Sans"/>
              </a:defRPr>
            </a:lvl3pPr>
            <a:lvl4pPr marL="0" indent="0" algn="ctr">
              <a:spcBef>
                <a:spcPts val="0"/>
              </a:spcBef>
              <a:buClrTx/>
              <a:buSzTx/>
              <a:buNone/>
              <a:defRPr sz="2800">
                <a:solidFill>
                  <a:srgbClr val="000000"/>
                </a:solidFill>
                <a:latin typeface="Gill Sans"/>
                <a:ea typeface="Gill Sans"/>
                <a:cs typeface="Gill Sans"/>
                <a:sym typeface="Gill Sans"/>
              </a:defRPr>
            </a:lvl4pPr>
            <a:lvl5pPr marL="0" indent="0" algn="ctr">
              <a:spcBef>
                <a:spcPts val="0"/>
              </a:spcBef>
              <a:buClrTx/>
              <a:buSzTx/>
              <a:buNone/>
              <a:defRPr sz="28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18" name="Slide Number"/>
          <p:cNvSpPr txBox="1">
            <a:spLocks noGrp="1"/>
          </p:cNvSpPr>
          <p:nvPr>
            <p:ph type="sldNum" sz="quarter" idx="2"/>
          </p:nvPr>
        </p:nvSpPr>
        <p:spPr>
          <a:xfrm>
            <a:off x="6377939" y="9385300"/>
            <a:ext cx="241301" cy="254000"/>
          </a:xfrm>
          <a:prstGeom prst="rect">
            <a:avLst/>
          </a:prstGeom>
        </p:spPr>
        <p:txBody>
          <a:bodyPr lIns="38100" tIns="38100" rIns="38100" bIns="38100"/>
          <a:lstStyle>
            <a:lvl1pPr>
              <a:defRPr sz="12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5" name="Title Text"/>
          <p:cNvSpPr txBox="1">
            <a:spLocks noGrp="1"/>
          </p:cNvSpPr>
          <p:nvPr>
            <p:ph type="title"/>
          </p:nvPr>
        </p:nvSpPr>
        <p:spPr>
          <a:xfrm>
            <a:off x="1270000" y="2565400"/>
            <a:ext cx="10464800" cy="2540000"/>
          </a:xfrm>
          <a:prstGeom prst="rect">
            <a:avLst/>
          </a:prstGeom>
        </p:spPr>
        <p:txBody>
          <a:bodyPr anchor="b">
            <a:noAutofit/>
          </a:bodyPr>
          <a:lstStyle>
            <a:lvl1pPr defTabSz="457200">
              <a:defRPr sz="7000">
                <a:latin typeface="Chalkboard"/>
                <a:ea typeface="Chalkboard"/>
                <a:cs typeface="Chalkboard"/>
                <a:sym typeface="Chalkboard"/>
              </a:defRPr>
            </a:lvl1pPr>
          </a:lstStyle>
          <a:p>
            <a:r>
              <a:t>Title Text</a:t>
            </a:r>
          </a:p>
        </p:txBody>
      </p:sp>
      <p:sp>
        <p:nvSpPr>
          <p:cNvPr id="226" name="Body Level One…"/>
          <p:cNvSpPr txBox="1">
            <a:spLocks noGrp="1"/>
          </p:cNvSpPr>
          <p:nvPr>
            <p:ph type="body" sz="quarter" idx="1"/>
          </p:nvPr>
        </p:nvSpPr>
        <p:spPr>
          <a:xfrm>
            <a:off x="1270000" y="5207000"/>
            <a:ext cx="10464800" cy="1460500"/>
          </a:xfrm>
          <a:prstGeom prst="rect">
            <a:avLst/>
          </a:prstGeom>
        </p:spPr>
        <p:txBody>
          <a:bodyPr anchor="t">
            <a:noAutofit/>
          </a:bodyPr>
          <a:lstStyle>
            <a:lvl1pPr marL="0" indent="0" algn="ctr" defTabSz="457200">
              <a:spcBef>
                <a:spcPts val="0"/>
              </a:spcBef>
              <a:buClrTx/>
              <a:buSzTx/>
              <a:buNone/>
              <a:defRPr sz="3400">
                <a:latin typeface="Chalkboard"/>
                <a:ea typeface="Chalkboard"/>
                <a:cs typeface="Chalkboard"/>
                <a:sym typeface="Chalkboard"/>
              </a:defRPr>
            </a:lvl1pPr>
            <a:lvl2pPr marL="0" indent="0" algn="ctr" defTabSz="457200">
              <a:spcBef>
                <a:spcPts val="0"/>
              </a:spcBef>
              <a:buClrTx/>
              <a:buSzTx/>
              <a:buNone/>
              <a:defRPr sz="3400">
                <a:latin typeface="Chalkboard"/>
                <a:ea typeface="Chalkboard"/>
                <a:cs typeface="Chalkboard"/>
                <a:sym typeface="Chalkboard"/>
              </a:defRPr>
            </a:lvl2pPr>
            <a:lvl3pPr marL="0" indent="0" algn="ctr" defTabSz="457200">
              <a:spcBef>
                <a:spcPts val="0"/>
              </a:spcBef>
              <a:buClrTx/>
              <a:buSzTx/>
              <a:buNone/>
              <a:defRPr sz="3400">
                <a:latin typeface="Chalkboard"/>
                <a:ea typeface="Chalkboard"/>
                <a:cs typeface="Chalkboard"/>
                <a:sym typeface="Chalkboard"/>
              </a:defRPr>
            </a:lvl3pPr>
            <a:lvl4pPr marL="0" indent="0" algn="ctr" defTabSz="457200">
              <a:spcBef>
                <a:spcPts val="0"/>
              </a:spcBef>
              <a:buClrTx/>
              <a:buSzTx/>
              <a:buNone/>
              <a:defRPr sz="3400">
                <a:latin typeface="Chalkboard"/>
                <a:ea typeface="Chalkboard"/>
                <a:cs typeface="Chalkboard"/>
                <a:sym typeface="Chalkboard"/>
              </a:defRPr>
            </a:lvl4pPr>
            <a:lvl5pPr marL="0" indent="0" algn="ctr" defTabSz="457200">
              <a:spcBef>
                <a:spcPts val="0"/>
              </a:spcBef>
              <a:buClrTx/>
              <a:buSzTx/>
              <a:buNone/>
              <a:defRPr sz="3400">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227" name="Slide Number"/>
          <p:cNvSpPr txBox="1">
            <a:spLocks noGrp="1"/>
          </p:cNvSpPr>
          <p:nvPr>
            <p:ph type="sldNum" sz="quarter" idx="2"/>
          </p:nvPr>
        </p:nvSpPr>
        <p:spPr>
          <a:xfrm>
            <a:off x="6351782" y="9283700"/>
            <a:ext cx="305377" cy="365606"/>
          </a:xfrm>
          <a:prstGeom prst="rect">
            <a:avLst/>
          </a:prstGeom>
        </p:spPr>
        <p:txBody>
          <a:bodyPr/>
          <a:lstStyle>
            <a:lvl1pPr defTabSz="457200">
              <a:defRPr>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1270000" y="1638300"/>
            <a:ext cx="10464800" cy="3302000"/>
          </a:xfrm>
          <a:prstGeom prst="rect">
            <a:avLst/>
          </a:prstGeom>
        </p:spPr>
        <p:txBody>
          <a:bodyPr anchor="b"/>
          <a:lstStyle>
            <a:lvl1pPr>
              <a:defRPr>
                <a:latin typeface="Helvetica Light"/>
                <a:ea typeface="Helvetica Light"/>
                <a:cs typeface="Helvetica Light"/>
                <a:sym typeface="Helvetica Light"/>
              </a:defRPr>
            </a:lvl1pPr>
          </a:lstStyle>
          <a:p>
            <a:r>
              <a:t>Title Text</a:t>
            </a:r>
          </a:p>
        </p:txBody>
      </p:sp>
      <p:sp>
        <p:nvSpPr>
          <p:cNvPr id="235"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ClrTx/>
              <a:buSzTx/>
              <a:buNone/>
              <a:defRPr>
                <a:latin typeface="Helvetica Light"/>
                <a:ea typeface="Helvetica Light"/>
                <a:cs typeface="Helvetica Light"/>
                <a:sym typeface="Helvetica Light"/>
              </a:defRPr>
            </a:lvl1pPr>
            <a:lvl2pPr marL="0" indent="228600" algn="ctr">
              <a:spcBef>
                <a:spcPts val="0"/>
              </a:spcBef>
              <a:buClrTx/>
              <a:buSzTx/>
              <a:buNone/>
              <a:defRPr>
                <a:latin typeface="Helvetica Light"/>
                <a:ea typeface="Helvetica Light"/>
                <a:cs typeface="Helvetica Light"/>
                <a:sym typeface="Helvetica Light"/>
              </a:defRPr>
            </a:lvl2pPr>
            <a:lvl3pPr marL="0" indent="457200" algn="ctr">
              <a:spcBef>
                <a:spcPts val="0"/>
              </a:spcBef>
              <a:buClrTx/>
              <a:buSzTx/>
              <a:buNone/>
              <a:defRPr>
                <a:latin typeface="Helvetica Light"/>
                <a:ea typeface="Helvetica Light"/>
                <a:cs typeface="Helvetica Light"/>
                <a:sym typeface="Helvetica Light"/>
              </a:defRPr>
            </a:lvl3pPr>
            <a:lvl4pPr marL="0" indent="685800" algn="ctr">
              <a:spcBef>
                <a:spcPts val="0"/>
              </a:spcBef>
              <a:buClrTx/>
              <a:buSzTx/>
              <a:buNone/>
              <a:defRPr>
                <a:latin typeface="Helvetica Light"/>
                <a:ea typeface="Helvetica Light"/>
                <a:cs typeface="Helvetica Light"/>
                <a:sym typeface="Helvetica Light"/>
              </a:defRPr>
            </a:lvl4pPr>
            <a:lvl5pPr marL="0" indent="914400" algn="ctr">
              <a:spcBef>
                <a:spcPts val="0"/>
              </a:spcBef>
              <a:buClrTx/>
              <a:buSzTx/>
              <a:buNone/>
              <a:defRPr>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36" name="Slide Number"/>
          <p:cNvSpPr txBox="1">
            <a:spLocks noGrp="1"/>
          </p:cNvSpPr>
          <p:nvPr>
            <p:ph type="sldNum" sz="quarter" idx="2"/>
          </p:nvPr>
        </p:nvSpPr>
        <p:spPr>
          <a:xfrm>
            <a:off x="6311798" y="9258300"/>
            <a:ext cx="368504" cy="381000"/>
          </a:xfrm>
          <a:prstGeom prst="rect">
            <a:avLst/>
          </a:prstGeom>
        </p:spPr>
        <p:txBody>
          <a:bodyPr/>
          <a:lstStyle>
            <a:lvl1pPr>
              <a:defRPr sz="18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43" name="Title Text"/>
          <p:cNvSpPr txBox="1">
            <a:spLocks noGrp="1"/>
          </p:cNvSpPr>
          <p:nvPr>
            <p:ph type="title"/>
          </p:nvPr>
        </p:nvSpPr>
        <p:spPr>
          <a:prstGeom prst="rect">
            <a:avLst/>
          </a:prstGeom>
        </p:spPr>
        <p:txBody>
          <a:bodyPr/>
          <a:lstStyle>
            <a:lvl1pPr>
              <a:defRPr>
                <a:latin typeface="Helvetica Light"/>
                <a:ea typeface="Helvetica Light"/>
                <a:cs typeface="Helvetica Light"/>
                <a:sym typeface="Helvetica Light"/>
              </a:defRPr>
            </a:lvl1pPr>
          </a:lstStyle>
          <a:p>
            <a:r>
              <a:t>Title Text</a:t>
            </a:r>
          </a:p>
        </p:txBody>
      </p:sp>
      <p:sp>
        <p:nvSpPr>
          <p:cNvPr id="244" name="Slide Number"/>
          <p:cNvSpPr txBox="1">
            <a:spLocks noGrp="1"/>
          </p:cNvSpPr>
          <p:nvPr>
            <p:ph type="sldNum" sz="quarter" idx="2"/>
          </p:nvPr>
        </p:nvSpPr>
        <p:spPr>
          <a:xfrm>
            <a:off x="6311798" y="9258300"/>
            <a:ext cx="368504" cy="381000"/>
          </a:xfrm>
          <a:prstGeom prst="rect">
            <a:avLst/>
          </a:prstGeom>
        </p:spPr>
        <p:txBody>
          <a:bodyPr/>
          <a:lstStyle>
            <a:lvl1pPr>
              <a:defRPr sz="18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mp; Bullets copy 9">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1" name="Title Text"/>
          <p:cNvSpPr txBox="1">
            <a:spLocks noGrp="1"/>
          </p:cNvSpPr>
          <p:nvPr>
            <p:ph type="title"/>
          </p:nvPr>
        </p:nvSpPr>
        <p:spPr>
          <a:xfrm>
            <a:off x="1267968" y="179227"/>
            <a:ext cx="10468865" cy="2600138"/>
          </a:xfrm>
          <a:prstGeom prst="rect">
            <a:avLst/>
          </a:prstGeom>
        </p:spPr>
        <p:txBody>
          <a:bodyPr lIns="0" tIns="0" rIns="0" bIns="0">
            <a:noAutofit/>
          </a:bodyPr>
          <a:lstStyle>
            <a:lvl1pPr defTabSz="1170432">
              <a:defRPr sz="6800">
                <a:uFill>
                  <a:solidFill>
                    <a:srgbClr val="FFFFFF"/>
                  </a:solidFill>
                </a:uFill>
                <a:latin typeface="Chalkboard"/>
                <a:ea typeface="Chalkboard"/>
                <a:cs typeface="Chalkboard"/>
                <a:sym typeface="Chalkboard"/>
              </a:defRPr>
            </a:lvl1pPr>
          </a:lstStyle>
          <a:p>
            <a:r>
              <a:t>Title Text</a:t>
            </a:r>
          </a:p>
        </p:txBody>
      </p:sp>
      <p:sp>
        <p:nvSpPr>
          <p:cNvPr id="252" name="Body Level One…"/>
          <p:cNvSpPr txBox="1">
            <a:spLocks noGrp="1"/>
          </p:cNvSpPr>
          <p:nvPr>
            <p:ph type="body" idx="1"/>
          </p:nvPr>
        </p:nvSpPr>
        <p:spPr>
          <a:xfrm>
            <a:off x="1267968" y="2779364"/>
            <a:ext cx="10468865" cy="6064312"/>
          </a:xfrm>
          <a:prstGeom prst="rect">
            <a:avLst/>
          </a:prstGeom>
        </p:spPr>
        <p:txBody>
          <a:bodyPr lIns="65023" tIns="65023" rIns="65023" bIns="65023">
            <a:noAutofit/>
          </a:bodyPr>
          <a:lstStyle>
            <a:lvl1pPr marL="709246" indent="-404446" defTabSz="1170432">
              <a:spcBef>
                <a:spcPts val="2900"/>
              </a:spcBef>
              <a:buClrTx/>
              <a:buSzPct val="66000"/>
              <a:defRPr>
                <a:uFill>
                  <a:solidFill>
                    <a:srgbClr val="FFFFFF"/>
                  </a:solidFill>
                </a:uFill>
                <a:latin typeface="Chalkboard"/>
                <a:ea typeface="Chalkboard"/>
                <a:cs typeface="Chalkboard"/>
                <a:sym typeface="Chalkboard"/>
              </a:defRPr>
            </a:lvl1pPr>
            <a:lvl2pPr marL="1141046" indent="-404446" defTabSz="1170432">
              <a:spcBef>
                <a:spcPts val="2900"/>
              </a:spcBef>
              <a:buClrTx/>
              <a:buSzPct val="66000"/>
              <a:defRPr>
                <a:uFill>
                  <a:solidFill>
                    <a:srgbClr val="FFFFFF"/>
                  </a:solidFill>
                </a:uFill>
                <a:latin typeface="Chalkboard"/>
                <a:ea typeface="Chalkboard"/>
                <a:cs typeface="Chalkboard"/>
                <a:sym typeface="Chalkboard"/>
              </a:defRPr>
            </a:lvl2pPr>
            <a:lvl3pPr marL="1572846" indent="-404446" defTabSz="1170432">
              <a:spcBef>
                <a:spcPts val="2900"/>
              </a:spcBef>
              <a:buClrTx/>
              <a:buSzPct val="66000"/>
              <a:defRPr>
                <a:uFill>
                  <a:solidFill>
                    <a:srgbClr val="FFFFFF"/>
                  </a:solidFill>
                </a:uFill>
                <a:latin typeface="Chalkboard"/>
                <a:ea typeface="Chalkboard"/>
                <a:cs typeface="Chalkboard"/>
                <a:sym typeface="Chalkboard"/>
              </a:defRPr>
            </a:lvl3pPr>
            <a:lvl4pPr marL="2004646" indent="-404446" defTabSz="1170432">
              <a:spcBef>
                <a:spcPts val="2900"/>
              </a:spcBef>
              <a:buClrTx/>
              <a:buSzPct val="66000"/>
              <a:defRPr>
                <a:uFill>
                  <a:solidFill>
                    <a:srgbClr val="FFFFFF"/>
                  </a:solidFill>
                </a:uFill>
                <a:latin typeface="Chalkboard"/>
                <a:ea typeface="Chalkboard"/>
                <a:cs typeface="Chalkboard"/>
                <a:sym typeface="Chalkboard"/>
              </a:defRPr>
            </a:lvl4pPr>
            <a:lvl5pPr marL="2461846" indent="-404446" defTabSz="1170432">
              <a:spcBef>
                <a:spcPts val="2900"/>
              </a:spcBef>
              <a:buClrTx/>
              <a:buSzPct val="66000"/>
              <a:defRPr>
                <a:uFill>
                  <a:solidFill>
                    <a:srgbClr val="FFFFFF"/>
                  </a:solidFill>
                </a:u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253" name="Slide Number"/>
          <p:cNvSpPr txBox="1">
            <a:spLocks noGrp="1"/>
          </p:cNvSpPr>
          <p:nvPr>
            <p:ph type="sldNum" sz="quarter" idx="2"/>
          </p:nvPr>
        </p:nvSpPr>
        <p:spPr>
          <a:xfrm>
            <a:off x="6347430" y="9152128"/>
            <a:ext cx="309940" cy="356291"/>
          </a:xfrm>
          <a:prstGeom prst="rect">
            <a:avLst/>
          </a:prstGeom>
        </p:spPr>
        <p:txBody>
          <a:bodyPr lIns="65023" tIns="65023" rIns="65023" bIns="65023"/>
          <a:lstStyle>
            <a:lvl1pPr defTabSz="747776">
              <a:defRPr sz="1400">
                <a:uFill>
                  <a:solidFill>
                    <a:srgbClr val="FFFFFF"/>
                  </a:solidFill>
                </a:u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8919"/>
            <a:ext cx="5334001" cy="82169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ClrTx/>
              <a:buSzTx/>
              <a:buNone/>
              <a:defRPr sz="3700"/>
            </a:lvl1pPr>
            <a:lvl2pPr marL="0" indent="228600" algn="ctr">
              <a:spcBef>
                <a:spcPts val="0"/>
              </a:spcBef>
              <a:buClrTx/>
              <a:buSzTx/>
              <a:buNone/>
              <a:defRPr sz="3700"/>
            </a:lvl2pPr>
            <a:lvl3pPr marL="0" indent="457200" algn="ctr">
              <a:spcBef>
                <a:spcPts val="0"/>
              </a:spcBef>
              <a:buClrTx/>
              <a:buSzTx/>
              <a:buNone/>
              <a:defRPr sz="3700"/>
            </a:lvl3pPr>
            <a:lvl4pPr marL="0" indent="685800" algn="ctr">
              <a:spcBef>
                <a:spcPts val="0"/>
              </a:spcBef>
              <a:buClrTx/>
              <a:buSzTx/>
              <a:buNone/>
              <a:defRPr sz="3700"/>
            </a:lvl4pPr>
            <a:lvl5pPr marL="0" indent="914400" algn="ctr">
              <a:spcBef>
                <a:spcPts val="0"/>
              </a:spcBef>
              <a:buClrTx/>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buClrTx/>
              <a:defRPr sz="2800"/>
            </a:lvl1pPr>
            <a:lvl2pPr marL="685800" indent="-342900">
              <a:spcBef>
                <a:spcPts val="3200"/>
              </a:spcBef>
              <a:buClrTx/>
              <a:defRPr sz="2800"/>
            </a:lvl2pPr>
            <a:lvl3pPr marL="1028700" indent="-342900">
              <a:spcBef>
                <a:spcPts val="3200"/>
              </a:spcBef>
              <a:buClrTx/>
              <a:defRPr sz="2800"/>
            </a:lvl3pPr>
            <a:lvl4pPr marL="1371600" indent="-342900">
              <a:spcBef>
                <a:spcPts val="3200"/>
              </a:spcBef>
              <a:buClrTx/>
              <a:defRPr sz="2800"/>
            </a:lvl4pPr>
            <a:lvl5pPr marL="1714500" indent="-342900">
              <a:spcBef>
                <a:spcPts val="3200"/>
              </a:spcBef>
              <a:buClrTx/>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31000" y="4965700"/>
            <a:ext cx="5334000" cy="3898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31000" y="635000"/>
            <a:ext cx="5334000" cy="3898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635000"/>
            <a:ext cx="5334000" cy="8229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Lst>
  <p:transition xmlns:p14="http://schemas.microsoft.com/office/powerpoint/2010/mai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png"/><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22.xml"/><Relationship Id="rId2" Type="http://schemas.openxmlformats.org/officeDocument/2006/relationships/image" Target="../media/image4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9.png"/><Relationship Id="rId3" Type="http://schemas.openxmlformats.org/officeDocument/2006/relationships/image" Target="../media/image5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52.png"/><Relationship Id="rId3"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5.tif"/><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1" Type="http://schemas.openxmlformats.org/officeDocument/2006/relationships/slideLayout" Target="../slideLayouts/slideLayout26.xml"/><Relationship Id="rId2" Type="http://schemas.openxmlformats.org/officeDocument/2006/relationships/image" Target="../media/image54.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61.png"/><Relationship Id="rId3"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21.xml"/><Relationship Id="rId2" Type="http://schemas.openxmlformats.org/officeDocument/2006/relationships/image" Target="../media/image6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67.jpe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27.xml"/><Relationship Id="rId2"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jpeg"/><Relationship Id="rId8" Type="http://schemas.openxmlformats.org/officeDocument/2006/relationships/image" Target="../media/image20.jpeg"/><Relationship Id="rId9" Type="http://schemas.openxmlformats.org/officeDocument/2006/relationships/image" Target="../media/image21.jpeg"/><Relationship Id="rId10" Type="http://schemas.openxmlformats.org/officeDocument/2006/relationships/image" Target="../media/image22.png"/><Relationship Id="rId1" Type="http://schemas.openxmlformats.org/officeDocument/2006/relationships/slideLayout" Target="../slideLayouts/slideLayout16.xml"/><Relationship Id="rId2"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71.png"/><Relationship Id="rId3" Type="http://schemas.openxmlformats.org/officeDocument/2006/relationships/image" Target="../media/image7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png"/><Relationship Id="rId3" Type="http://schemas.openxmlformats.org/officeDocument/2006/relationships/image" Target="../media/image7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75.jpeg"/><Relationship Id="rId3" Type="http://schemas.openxmlformats.org/officeDocument/2006/relationships/image" Target="../media/image7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77.png"/><Relationship Id="rId3"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5" Type="http://schemas.openxmlformats.org/officeDocument/2006/relationships/image" Target="../media/image82.png"/><Relationship Id="rId1" Type="http://schemas.openxmlformats.org/officeDocument/2006/relationships/slideLayout" Target="../slideLayouts/slideLayout28.xml"/><Relationship Id="rId2" Type="http://schemas.openxmlformats.org/officeDocument/2006/relationships/image" Target="../media/image7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3.jpeg"/><Relationship Id="rId3"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90.jpeg"/><Relationship Id="rId1" Type="http://schemas.openxmlformats.org/officeDocument/2006/relationships/slideLayout" Target="../slideLayouts/slideLayout27.xml"/><Relationship Id="rId2" Type="http://schemas.openxmlformats.org/officeDocument/2006/relationships/image" Target="../media/image85.jpeg"/></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5.png"/><Relationship Id="rId1" Type="http://schemas.openxmlformats.org/officeDocument/2006/relationships/slideLayout" Target="../slideLayouts/slideLayout26.xml"/><Relationship Id="rId2" Type="http://schemas.openxmlformats.org/officeDocument/2006/relationships/image" Target="../media/image91.png"/></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1" Type="http://schemas.openxmlformats.org/officeDocument/2006/relationships/slideLayout" Target="../slideLayouts/slideLayout25.xml"/><Relationship Id="rId2" Type="http://schemas.openxmlformats.org/officeDocument/2006/relationships/image" Target="../media/image9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1.png"/><Relationship Id="rId3" Type="http://schemas.openxmlformats.org/officeDocument/2006/relationships/image" Target="../media/image102.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17.xml"/><Relationship Id="rId2" Type="http://schemas.openxmlformats.org/officeDocument/2006/relationships/image" Target="../media/image23.jpeg"/></Relationships>
</file>

<file path=ppt/slides/_rels/slide30.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1" Type="http://schemas.openxmlformats.org/officeDocument/2006/relationships/slideLayout" Target="../slideLayouts/slideLayout1.xml"/><Relationship Id="rId2" Type="http://schemas.openxmlformats.org/officeDocument/2006/relationships/image" Target="../media/image10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6.png"/><Relationship Id="rId3" Type="http://schemas.openxmlformats.org/officeDocument/2006/relationships/image" Target="../media/image10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9.png"/><Relationship Id="rId3" Type="http://schemas.openxmlformats.org/officeDocument/2006/relationships/image" Target="../media/image1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1.png"/><Relationship Id="rId3" Type="http://schemas.openxmlformats.org/officeDocument/2006/relationships/image" Target="../media/image11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3.png"/><Relationship Id="rId3" Type="http://schemas.openxmlformats.org/officeDocument/2006/relationships/image" Target="../media/image11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6.png"/></Relationships>
</file>

<file path=ppt/slides/_rels/slide38.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1" Type="http://schemas.openxmlformats.org/officeDocument/2006/relationships/slideLayout" Target="../slideLayouts/slideLayout14.xml"/><Relationship Id="rId2" Type="http://schemas.openxmlformats.org/officeDocument/2006/relationships/image" Target="../media/image11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0.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jpeg"/><Relationship Id="rId1" Type="http://schemas.openxmlformats.org/officeDocument/2006/relationships/slideLayout" Target="../slideLayouts/slideLayout18.xml"/><Relationship Id="rId2" Type="http://schemas.openxmlformats.org/officeDocument/2006/relationships/image" Target="../media/image2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2.jpeg"/><Relationship Id="rId3" Type="http://schemas.openxmlformats.org/officeDocument/2006/relationships/image" Target="../media/image12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4.png"/><Relationship Id="rId3" Type="http://schemas.openxmlformats.org/officeDocument/2006/relationships/image" Target="../media/image12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6.jpeg"/><Relationship Id="rId3" Type="http://schemas.openxmlformats.org/officeDocument/2006/relationships/image" Target="../media/image1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131.png"/><Relationship Id="rId6" Type="http://schemas.openxmlformats.org/officeDocument/2006/relationships/image" Target="../media/image132.png"/><Relationship Id="rId7" Type="http://schemas.openxmlformats.org/officeDocument/2006/relationships/image" Target="../media/image133.png"/><Relationship Id="rId1" Type="http://schemas.openxmlformats.org/officeDocument/2006/relationships/slideLayout" Target="../slideLayouts/slideLayout6.xml"/><Relationship Id="rId2" Type="http://schemas.openxmlformats.org/officeDocument/2006/relationships/image" Target="../media/image12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4.png"/><Relationship Id="rId3" Type="http://schemas.openxmlformats.org/officeDocument/2006/relationships/image" Target="../media/image13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6.jpe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1" Type="http://schemas.openxmlformats.org/officeDocument/2006/relationships/slideLayout" Target="../slideLayouts/slideLayout19.xml"/><Relationship Id="rId2" Type="http://schemas.openxmlformats.org/officeDocument/2006/relationships/image" Target="../media/image3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2.jpe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0.xml"/><Relationship Id="rId2" Type="http://schemas.openxmlformats.org/officeDocument/2006/relationships/image" Target="../media/image3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5.png"/><Relationship Id="rId3" Type="http://schemas.openxmlformats.org/officeDocument/2006/relationships/image" Target="../media/image146.png"/></Relationships>
</file>

<file path=ppt/slides/_rels/slide64.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49.png"/><Relationship Id="rId5" Type="http://schemas.openxmlformats.org/officeDocument/2006/relationships/image" Target="../media/image150.png"/><Relationship Id="rId1" Type="http://schemas.openxmlformats.org/officeDocument/2006/relationships/slideLayout" Target="../slideLayouts/slideLayout1.xml"/><Relationship Id="rId2" Type="http://schemas.openxmlformats.org/officeDocument/2006/relationships/image" Target="../media/image14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2.png"/><Relationship Id="rId3" Type="http://schemas.openxmlformats.org/officeDocument/2006/relationships/hyperlink" Target="http://www.ncse.com"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ncse.com" TargetMode="External"/><Relationship Id="rId4" Type="http://schemas.openxmlformats.org/officeDocument/2006/relationships/image" Target="../media/image154.jpeg"/><Relationship Id="rId1" Type="http://schemas.openxmlformats.org/officeDocument/2006/relationships/slideLayout" Target="../slideLayouts/slideLayout1.xml"/><Relationship Id="rId2" Type="http://schemas.openxmlformats.org/officeDocument/2006/relationships/image" Target="../media/image153.png"/></Relationships>
</file>

<file path=ppt/slides/_rels/slide68.xml.rels><?xml version="1.0" encoding="UTF-8" standalone="yes"?>
<Relationships xmlns="http://schemas.openxmlformats.org/package/2006/relationships"><Relationship Id="rId3" Type="http://schemas.openxmlformats.org/officeDocument/2006/relationships/hyperlink" Target="http://NCSE.com" TargetMode="External"/><Relationship Id="rId4" Type="http://schemas.openxmlformats.org/officeDocument/2006/relationships/image" Target="../media/image155.png"/><Relationship Id="rId5" Type="http://schemas.openxmlformats.org/officeDocument/2006/relationships/image" Target="../media/image156.png"/><Relationship Id="rId6" Type="http://schemas.openxmlformats.org/officeDocument/2006/relationships/image" Target="../media/image157.png"/><Relationship Id="rId1" Type="http://schemas.openxmlformats.org/officeDocument/2006/relationships/slideLayout" Target="../slideLayouts/slideLayout1.xml"/><Relationship Id="rId2" Type="http://schemas.openxmlformats.org/officeDocument/2006/relationships/image" Target="../media/image15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8.png"/><Relationship Id="rId3" Type="http://schemas.openxmlformats.org/officeDocument/2006/relationships/hyperlink" Target="http://evolution.berkeley.ed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1.xml"/><Relationship Id="rId2" Type="http://schemas.openxmlformats.org/officeDocument/2006/relationships/image" Target="../media/image3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0.png"/><Relationship Id="rId3" Type="http://schemas.openxmlformats.org/officeDocument/2006/relationships/image" Target="../media/image16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4.png"/><Relationship Id="rId3" Type="http://schemas.openxmlformats.org/officeDocument/2006/relationships/image" Target="../media/image16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 Id="rId3" Type="http://schemas.openxmlformats.org/officeDocument/2006/relationships/image" Target="../media/image41.jpe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1.xml"/><Relationship Id="rId2"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3585F"/>
        </a:solidFill>
        <a:effectLst/>
      </p:bgPr>
    </p:bg>
    <p:spTree>
      <p:nvGrpSpPr>
        <p:cNvPr id="1" name=""/>
        <p:cNvGrpSpPr/>
        <p:nvPr/>
      </p:nvGrpSpPr>
      <p:grpSpPr>
        <a:xfrm>
          <a:off x="0" y="0"/>
          <a:ext cx="0" cy="0"/>
          <a:chOff x="0" y="0"/>
          <a:chExt cx="0" cy="0"/>
        </a:xfrm>
      </p:grpSpPr>
      <p:sp>
        <p:nvSpPr>
          <p:cNvPr id="262" name="Ken Miller &amp; Joe Levine"/>
          <p:cNvSpPr txBox="1"/>
          <p:nvPr/>
        </p:nvSpPr>
        <p:spPr>
          <a:xfrm>
            <a:off x="8235432" y="6069980"/>
            <a:ext cx="4191001" cy="1816101"/>
          </a:xfrm>
          <a:prstGeom prst="rect">
            <a:avLst/>
          </a:prstGeom>
          <a:solidFill>
            <a:srgbClr val="D6D6D6"/>
          </a:solidFill>
          <a:ln w="12700">
            <a:miter lim="400000"/>
          </a:ln>
          <a:effectLst>
            <a:outerShdw blurRad="177800" dist="177800" dir="2700000" rotWithShape="0">
              <a:srgbClr val="000000">
                <a:alpha val="70000"/>
              </a:srgbClr>
            </a:outerShdw>
          </a:effectLst>
          <a:extLst>
            <a:ext uri="{C572A759-6A51-4108-AA02-DFA0A04FC94B}">
              <ma14:wrappingTextBoxFlag xmlns:ma14="http://schemas.microsoft.com/office/mac/drawingml/2011/main" val="1"/>
            </a:ext>
          </a:extLst>
        </p:spPr>
        <p:txBody>
          <a:bodyPr lIns="38100" tIns="38100" rIns="38100" bIns="38100" anchor="ctr">
            <a:spAutoFit/>
          </a:bodyPr>
          <a:lstStyle/>
          <a:p>
            <a:pPr>
              <a:defRPr sz="4600" b="0">
                <a:solidFill>
                  <a:srgbClr val="3E231A"/>
                </a:solidFill>
                <a:latin typeface="Papyrus"/>
                <a:ea typeface="Papyrus"/>
                <a:cs typeface="Papyrus"/>
                <a:sym typeface="Papyrus"/>
              </a:defRPr>
            </a:pPr>
            <a:r>
              <a:rPr sz="3600" b="1">
                <a:solidFill>
                  <a:srgbClr val="000000"/>
                </a:solidFill>
                <a:latin typeface="Arial"/>
                <a:ea typeface="Arial"/>
                <a:cs typeface="Arial"/>
                <a:sym typeface="Arial"/>
              </a:rPr>
              <a:t>Ken Miller &amp;</a:t>
            </a:r>
            <a:br>
              <a:rPr sz="3600" b="1">
                <a:solidFill>
                  <a:srgbClr val="000000"/>
                </a:solidFill>
                <a:latin typeface="Arial"/>
                <a:ea typeface="Arial"/>
                <a:cs typeface="Arial"/>
                <a:sym typeface="Arial"/>
              </a:rPr>
            </a:br>
            <a:r>
              <a:rPr sz="3600" b="1">
                <a:solidFill>
                  <a:srgbClr val="000000"/>
                </a:solidFill>
                <a:latin typeface="Arial"/>
                <a:ea typeface="Arial"/>
                <a:cs typeface="Arial"/>
                <a:sym typeface="Arial"/>
              </a:rPr>
              <a:t>Joe Levine</a:t>
            </a:r>
          </a:p>
        </p:txBody>
      </p:sp>
      <p:pic>
        <p:nvPicPr>
          <p:cNvPr id="263" name="4.jpg" descr="4.jpg"/>
          <p:cNvPicPr>
            <a:picLocks noChangeAspect="1"/>
          </p:cNvPicPr>
          <p:nvPr/>
        </p:nvPicPr>
        <p:blipFill>
          <a:blip r:embed="rId2">
            <a:extLst/>
          </a:blip>
          <a:stretch>
            <a:fillRect/>
          </a:stretch>
        </p:blipFill>
        <p:spPr>
          <a:xfrm>
            <a:off x="1521836" y="3317833"/>
            <a:ext cx="4203935" cy="2387601"/>
          </a:xfrm>
          <a:prstGeom prst="rect">
            <a:avLst/>
          </a:prstGeom>
          <a:ln w="25400">
            <a:solidFill>
              <a:srgbClr val="000000"/>
            </a:solidFill>
            <a:miter lim="400000"/>
          </a:ln>
          <a:effectLst>
            <a:outerShdw blurRad="127000" dist="139700" dir="2700000" rotWithShape="0">
              <a:srgbClr val="000000">
                <a:alpha val="79000"/>
              </a:srgbClr>
            </a:outerShdw>
          </a:effectLst>
        </p:spPr>
      </p:pic>
      <p:pic>
        <p:nvPicPr>
          <p:cNvPr id="264" name="7.png" descr="7.png"/>
          <p:cNvPicPr>
            <a:picLocks noChangeAspect="1"/>
          </p:cNvPicPr>
          <p:nvPr/>
        </p:nvPicPr>
        <p:blipFill>
          <a:blip r:embed="rId3">
            <a:extLst/>
          </a:blip>
          <a:stretch>
            <a:fillRect/>
          </a:stretch>
        </p:blipFill>
        <p:spPr>
          <a:xfrm>
            <a:off x="5214847" y="4030253"/>
            <a:ext cx="2575106" cy="3445694"/>
          </a:xfrm>
          <a:prstGeom prst="rect">
            <a:avLst/>
          </a:prstGeom>
          <a:ln w="25400">
            <a:solidFill>
              <a:srgbClr val="000000"/>
            </a:solidFill>
            <a:miter lim="400000"/>
          </a:ln>
          <a:effectLst>
            <a:outerShdw blurRad="127000" dist="139700" dir="2700000" rotWithShape="0">
              <a:srgbClr val="000000">
                <a:alpha val="79000"/>
              </a:srgbClr>
            </a:outerShdw>
          </a:effectLst>
        </p:spPr>
      </p:pic>
      <p:pic>
        <p:nvPicPr>
          <p:cNvPr id="265" name="3.jpg" descr="3.jpg"/>
          <p:cNvPicPr>
            <a:picLocks noChangeAspect="1"/>
          </p:cNvPicPr>
          <p:nvPr/>
        </p:nvPicPr>
        <p:blipFill>
          <a:blip r:embed="rId4">
            <a:extLst/>
          </a:blip>
          <a:stretch>
            <a:fillRect/>
          </a:stretch>
        </p:blipFill>
        <p:spPr>
          <a:xfrm>
            <a:off x="3466755" y="7217006"/>
            <a:ext cx="4191001" cy="2095501"/>
          </a:xfrm>
          <a:prstGeom prst="rect">
            <a:avLst/>
          </a:prstGeom>
          <a:ln w="25400">
            <a:solidFill>
              <a:srgbClr val="000000"/>
            </a:solidFill>
            <a:miter lim="400000"/>
          </a:ln>
          <a:effectLst>
            <a:outerShdw blurRad="127000" dist="139700" dir="2700000" rotWithShape="0">
              <a:srgbClr val="000000">
                <a:alpha val="79000"/>
              </a:srgbClr>
            </a:outerShdw>
          </a:effectLst>
        </p:spPr>
      </p:pic>
      <p:pic>
        <p:nvPicPr>
          <p:cNvPr id="266" name="1.jpg" descr="1.jpg"/>
          <p:cNvPicPr>
            <a:picLocks noChangeAspect="1"/>
          </p:cNvPicPr>
          <p:nvPr/>
        </p:nvPicPr>
        <p:blipFill>
          <a:blip r:embed="rId5">
            <a:extLst/>
          </a:blip>
          <a:stretch>
            <a:fillRect/>
          </a:stretch>
        </p:blipFill>
        <p:spPr>
          <a:xfrm>
            <a:off x="714189" y="5973756"/>
            <a:ext cx="3235995" cy="2008550"/>
          </a:xfrm>
          <a:prstGeom prst="rect">
            <a:avLst/>
          </a:prstGeom>
          <a:ln w="25400">
            <a:solidFill>
              <a:srgbClr val="000000"/>
            </a:solidFill>
            <a:miter lim="400000"/>
          </a:ln>
          <a:effectLst>
            <a:outerShdw blurRad="127000" dist="139700" dir="2700000" rotWithShape="0">
              <a:srgbClr val="000000">
                <a:alpha val="79000"/>
              </a:srgbClr>
            </a:outerShdw>
          </a:effectLst>
        </p:spPr>
      </p:pic>
      <p:sp>
        <p:nvSpPr>
          <p:cNvPr id="267" name="3/16/18"/>
          <p:cNvSpPr txBox="1"/>
          <p:nvPr/>
        </p:nvSpPr>
        <p:spPr>
          <a:xfrm>
            <a:off x="10366036" y="8633207"/>
            <a:ext cx="1280741"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3000" b="0">
                <a:solidFill>
                  <a:srgbClr val="FFFEE0"/>
                </a:solidFill>
                <a:latin typeface="Papyrus"/>
                <a:ea typeface="Papyrus"/>
                <a:cs typeface="Papyrus"/>
                <a:sym typeface="Papyrus"/>
              </a:defRPr>
            </a:lvl1pPr>
          </a:lstStyle>
          <a:p>
            <a:r>
              <a:t>3/16/18</a:t>
            </a:r>
          </a:p>
        </p:txBody>
      </p:sp>
      <p:sp>
        <p:nvSpPr>
          <p:cNvPr id="268" name="Science Denial…"/>
          <p:cNvSpPr txBox="1"/>
          <p:nvPr/>
        </p:nvSpPr>
        <p:spPr>
          <a:xfrm>
            <a:off x="5645798" y="407862"/>
            <a:ext cx="6891201" cy="2638097"/>
          </a:xfrm>
          <a:prstGeom prst="rect">
            <a:avLst/>
          </a:prstGeom>
          <a:solidFill>
            <a:srgbClr val="000000"/>
          </a:solidFill>
          <a:ln w="25400">
            <a:solidFill>
              <a:srgbClr val="FFFFFF"/>
            </a:solidFill>
            <a:miter lim="400000"/>
          </a:ln>
          <a:effectLst>
            <a:outerShdw blurRad="114300" dist="127000" dir="2700000" rotWithShape="0">
              <a:srgbClr val="000000">
                <a:alpha val="49000"/>
              </a:srgbClr>
            </a:outerShdw>
          </a:effectLst>
          <a:extLst>
            <a:ext uri="{C572A759-6A51-4108-AA02-DFA0A04FC94B}">
              <ma14:wrappingTextBoxFlag xmlns:ma14="http://schemas.microsoft.com/office/mac/drawingml/2011/main" val="1"/>
            </a:ext>
          </a:extLst>
        </p:spPr>
        <p:txBody>
          <a:bodyPr lIns="38100" tIns="38100" rIns="38100" bIns="38100" anchor="ctr">
            <a:spAutoFit/>
          </a:bodyPr>
          <a:lstStyle/>
          <a:p>
            <a:pPr>
              <a:spcBef>
                <a:spcPts val="1400"/>
              </a:spcBef>
              <a:defRPr sz="4200" i="1">
                <a:latin typeface="Arial"/>
                <a:ea typeface="Arial"/>
                <a:cs typeface="Arial"/>
                <a:sym typeface="Arial"/>
              </a:defRPr>
            </a:pPr>
            <a:r>
              <a:rPr sz="4800"/>
              <a:t>Science Denial</a:t>
            </a:r>
          </a:p>
          <a:p>
            <a:pPr>
              <a:spcBef>
                <a:spcPts val="1400"/>
              </a:spcBef>
              <a:defRPr sz="3900" i="1">
                <a:latin typeface="Arial"/>
                <a:ea typeface="Arial"/>
                <a:cs typeface="Arial"/>
                <a:sym typeface="Arial"/>
              </a:defRPr>
            </a:pPr>
            <a:r>
              <a:t>Why it Continues, and What Science Educators Can Do About it</a:t>
            </a:r>
          </a:p>
        </p:txBody>
      </p:sp>
      <p:pic>
        <p:nvPicPr>
          <p:cNvPr id="269" name="Screen Shot 2018-03-14 at 10.17.43 PM.png" descr="Screen Shot 2018-03-14 at 10.17.43 PM.png"/>
          <p:cNvPicPr>
            <a:picLocks noChangeAspect="1"/>
          </p:cNvPicPr>
          <p:nvPr/>
        </p:nvPicPr>
        <p:blipFill>
          <a:blip r:embed="rId6">
            <a:extLst/>
          </a:blip>
          <a:stretch>
            <a:fillRect/>
          </a:stretch>
        </p:blipFill>
        <p:spPr>
          <a:xfrm>
            <a:off x="399385" y="265874"/>
            <a:ext cx="4216401" cy="2610843"/>
          </a:xfrm>
          <a:prstGeom prst="rect">
            <a:avLst/>
          </a:prstGeom>
          <a:ln w="38100">
            <a:solidFill>
              <a:srgbClr val="000000"/>
            </a:solidFill>
            <a:miter lim="400000"/>
          </a:ln>
          <a:effectLst>
            <a:outerShdw blurRad="152400" dist="101600" dir="2700000" rotWithShape="0">
              <a:srgbClr val="000000">
                <a:alpha val="80000"/>
              </a:srgbClr>
            </a:outerShdw>
          </a:effectLst>
        </p:spPr>
      </p:pic>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MarchScience-3.jpg" descr="MarchScience-3.jpg"/>
          <p:cNvPicPr>
            <a:picLocks noChangeAspect="1"/>
          </p:cNvPicPr>
          <p:nvPr/>
        </p:nvPicPr>
        <p:blipFill>
          <a:blip r:embed="rId2">
            <a:extLst/>
          </a:blip>
          <a:stretch>
            <a:fillRect/>
          </a:stretch>
        </p:blipFill>
        <p:spPr>
          <a:xfrm>
            <a:off x="246067" y="194493"/>
            <a:ext cx="5086321" cy="2787304"/>
          </a:xfrm>
          <a:prstGeom prst="rect">
            <a:avLst/>
          </a:prstGeom>
          <a:ln w="12700">
            <a:miter lim="400000"/>
          </a:ln>
        </p:spPr>
      </p:pic>
      <p:pic>
        <p:nvPicPr>
          <p:cNvPr id="334" name="MarchScience-2.jpg" descr="MarchScience-2.jpg"/>
          <p:cNvPicPr>
            <a:picLocks/>
          </p:cNvPicPr>
          <p:nvPr/>
        </p:nvPicPr>
        <p:blipFill>
          <a:blip r:embed="rId3">
            <a:extLst/>
          </a:blip>
          <a:stretch>
            <a:fillRect/>
          </a:stretch>
        </p:blipFill>
        <p:spPr>
          <a:xfrm>
            <a:off x="5586434" y="1123651"/>
            <a:ext cx="6731001" cy="3947894"/>
          </a:xfrm>
          <a:prstGeom prst="rect">
            <a:avLst/>
          </a:prstGeom>
          <a:effectLst>
            <a:outerShdw blurRad="190500" dist="215900" dir="3024805" rotWithShape="0">
              <a:srgbClr val="000000">
                <a:alpha val="90000"/>
              </a:srgbClr>
            </a:outerShdw>
          </a:effectLst>
        </p:spPr>
      </p:pic>
      <p:pic>
        <p:nvPicPr>
          <p:cNvPr id="335" name="MarchScience-1.jpg" descr="MarchScience-1.jpg"/>
          <p:cNvPicPr>
            <a:picLocks/>
          </p:cNvPicPr>
          <p:nvPr/>
        </p:nvPicPr>
        <p:blipFill>
          <a:blip r:embed="rId4">
            <a:extLst/>
          </a:blip>
          <a:stretch>
            <a:fillRect/>
          </a:stretch>
        </p:blipFill>
        <p:spPr>
          <a:xfrm>
            <a:off x="5586434" y="5356198"/>
            <a:ext cx="6731001" cy="3949701"/>
          </a:xfrm>
          <a:prstGeom prst="rect">
            <a:avLst/>
          </a:prstGeom>
          <a:effectLst>
            <a:outerShdw blurRad="190500" dist="215900" dir="3024805" rotWithShape="0">
              <a:srgbClr val="000000">
                <a:alpha val="90000"/>
              </a:srgbClr>
            </a:outerShdw>
          </a:effectLst>
        </p:spPr>
      </p:pic>
      <p:pic>
        <p:nvPicPr>
          <p:cNvPr id="336" name="MarchScience-4.png" descr="MarchScience-4.png"/>
          <p:cNvPicPr>
            <a:picLocks/>
          </p:cNvPicPr>
          <p:nvPr/>
        </p:nvPicPr>
        <p:blipFill>
          <a:blip r:embed="rId5">
            <a:extLst/>
          </a:blip>
          <a:stretch>
            <a:fillRect/>
          </a:stretch>
        </p:blipFill>
        <p:spPr>
          <a:xfrm>
            <a:off x="300053" y="3633316"/>
            <a:ext cx="6561442" cy="4376000"/>
          </a:xfrm>
          <a:prstGeom prst="rect">
            <a:avLst/>
          </a:prstGeom>
          <a:effectLst>
            <a:outerShdw blurRad="190500" dist="215900" dir="3024805" rotWithShape="0">
              <a:srgbClr val="000000">
                <a:alpha val="90000"/>
              </a:srgbClr>
            </a:outerShdw>
          </a:effectLst>
        </p:spPr>
      </p:pic>
    </p:spTree>
  </p:cSld>
  <p:clrMapOvr>
    <a:masterClrMapping/>
  </p:clrMapOvr>
  <mc:AlternateContent xmlns:mc="http://schemas.openxmlformats.org/markup-compatibility/2006" xmlns:p14="http://schemas.microsoft.com/office/powerpoint/2010/main">
    <mc:Choice xmlns:p15="http://schemas.microsoft.com/office/powerpoint/2012/main" xmlns="" Requires="p15">
      <p:transition xmlns:p14="http://schemas.microsoft.com/office/powerpoint/2010/main" spd="slow" advClick="1" p14:dur="1500">
        <p15:prstTrans prst="peelOff" invX="1"/>
      </p:transition>
    </mc:Choice>
    <mc:Choice Requires="p14">
      <p:transition spd="slow" p14:dur="1500">
        <p:wip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38" name="Screen Shot 2017-10-19 at 8.42.40 AM.png" descr="Screen Shot 2017-10-19 at 8.42.40 AM.png"/>
          <p:cNvPicPr>
            <a:picLocks noChangeAspect="1"/>
          </p:cNvPicPr>
          <p:nvPr/>
        </p:nvPicPr>
        <p:blipFill>
          <a:blip r:embed="rId2">
            <a:extLst/>
          </a:blip>
          <a:stretch>
            <a:fillRect/>
          </a:stretch>
        </p:blipFill>
        <p:spPr>
          <a:xfrm>
            <a:off x="441541" y="292615"/>
            <a:ext cx="6863889" cy="9168370"/>
          </a:xfrm>
          <a:prstGeom prst="rect">
            <a:avLst/>
          </a:prstGeom>
          <a:ln w="12700">
            <a:miter lim="400000"/>
          </a:ln>
        </p:spPr>
      </p:pic>
      <p:sp>
        <p:nvSpPr>
          <p:cNvPr id="339" name="August 2017:…"/>
          <p:cNvSpPr txBox="1"/>
          <p:nvPr/>
        </p:nvSpPr>
        <p:spPr>
          <a:xfrm>
            <a:off x="7521870" y="2598744"/>
            <a:ext cx="5182372" cy="501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a:latin typeface="Helvetica"/>
                <a:ea typeface="Helvetica"/>
                <a:cs typeface="Helvetica"/>
                <a:sym typeface="Helvetica"/>
              </a:defRPr>
            </a:pPr>
            <a:r>
              <a:t> August 2017:</a:t>
            </a:r>
          </a:p>
          <a:p>
            <a:pPr>
              <a:defRPr sz="3600">
                <a:latin typeface="Helvetica"/>
                <a:ea typeface="Helvetica"/>
                <a:cs typeface="Helvetica"/>
                <a:sym typeface="Helvetica"/>
              </a:defRPr>
            </a:pPr>
            <a:r>
              <a:t>Florida teacher Brandon Haught called out the scientific community for its conspicuous </a:t>
            </a:r>
            <a:r>
              <a:rPr i="1"/>
              <a:t>lack</a:t>
            </a:r>
            <a:r>
              <a:t> of help when science education was under attack in his state.</a:t>
            </a:r>
          </a:p>
        </p:txBody>
      </p:sp>
      <p:pic>
        <p:nvPicPr>
          <p:cNvPr id="340" name="1.jpg" descr="1.jpg"/>
          <p:cNvPicPr>
            <a:picLocks noChangeAspect="1"/>
          </p:cNvPicPr>
          <p:nvPr/>
        </p:nvPicPr>
        <p:blipFill>
          <a:blip r:embed="rId3">
            <a:extLst/>
          </a:blip>
          <a:stretch>
            <a:fillRect/>
          </a:stretch>
        </p:blipFill>
        <p:spPr>
          <a:xfrm>
            <a:off x="5116996" y="364860"/>
            <a:ext cx="1783897" cy="66979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42" name="Screen shot 2010-11-07 at 8.14.47 PM.png" descr="Screen shot 2010-11-07 at 8.14.47 PM.png"/>
          <p:cNvPicPr>
            <a:picLocks noChangeAspect="1"/>
          </p:cNvPicPr>
          <p:nvPr/>
        </p:nvPicPr>
        <p:blipFill>
          <a:blip r:embed="rId2">
            <a:extLst/>
          </a:blip>
          <a:stretch>
            <a:fillRect/>
          </a:stretch>
        </p:blipFill>
        <p:spPr>
          <a:xfrm>
            <a:off x="1140628" y="729407"/>
            <a:ext cx="10719155" cy="6540501"/>
          </a:xfrm>
          <a:prstGeom prst="rect">
            <a:avLst/>
          </a:prstGeom>
          <a:ln w="38100">
            <a:solidFill>
              <a:srgbClr val="000000"/>
            </a:solidFill>
            <a:miter lim="400000"/>
          </a:ln>
        </p:spPr>
      </p:pic>
      <p:sp>
        <p:nvSpPr>
          <p:cNvPr id="343" name="Evolution matters because it is Exhibit A for the anti-Science movement - but it’s not the only issue!"/>
          <p:cNvSpPr txBox="1"/>
          <p:nvPr/>
        </p:nvSpPr>
        <p:spPr>
          <a:xfrm>
            <a:off x="889000" y="7907781"/>
            <a:ext cx="11214100" cy="10541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3400">
                <a:latin typeface="Arial"/>
                <a:ea typeface="Arial"/>
                <a:cs typeface="Arial"/>
                <a:sym typeface="Arial"/>
              </a:defRPr>
            </a:lvl1pPr>
          </a:lstStyle>
          <a:p>
            <a:r>
              <a:t>Evolution matters because it is Exhibit A for the anti-Science movement - but it’s not the only issue!</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1.png" descr="1.png"/>
          <p:cNvPicPr>
            <a:picLocks noChangeAspect="1"/>
          </p:cNvPicPr>
          <p:nvPr/>
        </p:nvPicPr>
        <p:blipFill>
          <a:blip r:embed="rId2">
            <a:extLst/>
          </a:blip>
          <a:stretch>
            <a:fillRect/>
          </a:stretch>
        </p:blipFill>
        <p:spPr>
          <a:xfrm>
            <a:off x="855210" y="586626"/>
            <a:ext cx="6183766" cy="5937400"/>
          </a:xfrm>
          <a:prstGeom prst="rect">
            <a:avLst/>
          </a:prstGeom>
          <a:ln w="25400">
            <a:solidFill>
              <a:srgbClr val="000000"/>
            </a:solidFill>
            <a:miter lim="400000"/>
          </a:ln>
          <a:effectLst>
            <a:outerShdw blurRad="165100" dist="152400" dir="3258307" rotWithShape="0">
              <a:srgbClr val="000000">
                <a:alpha val="70000"/>
              </a:srgbClr>
            </a:outerShdw>
          </a:effectLst>
        </p:spPr>
      </p:pic>
      <p:pic>
        <p:nvPicPr>
          <p:cNvPr id="355" name="Screen Shot 2017-02-14 at 6.42.10 AM.png" descr="Screen Shot 2017-02-14 at 6.42.10 AM.png"/>
          <p:cNvPicPr>
            <a:picLocks noChangeAspect="1"/>
          </p:cNvPicPr>
          <p:nvPr/>
        </p:nvPicPr>
        <p:blipFill>
          <a:blip r:embed="rId3">
            <a:extLst/>
          </a:blip>
          <a:stretch>
            <a:fillRect/>
          </a:stretch>
        </p:blipFill>
        <p:spPr>
          <a:xfrm>
            <a:off x="5597563" y="3003017"/>
            <a:ext cx="6357709" cy="6250371"/>
          </a:xfrm>
          <a:prstGeom prst="rect">
            <a:avLst/>
          </a:prstGeom>
          <a:ln w="25400">
            <a:solidFill>
              <a:srgbClr val="000000"/>
            </a:solidFill>
            <a:miter lim="400000"/>
          </a:ln>
          <a:effectLst>
            <a:outerShdw blurRad="165100" dist="152400" dir="3258307"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9" name="Group"/>
          <p:cNvGrpSpPr/>
          <p:nvPr/>
        </p:nvGrpSpPr>
        <p:grpSpPr>
          <a:xfrm>
            <a:off x="542128" y="124006"/>
            <a:ext cx="6997701" cy="6001171"/>
            <a:chOff x="0" y="0"/>
            <a:chExt cx="6997700" cy="6001169"/>
          </a:xfrm>
        </p:grpSpPr>
        <p:pic>
          <p:nvPicPr>
            <p:cNvPr id="357" name="Image" descr="Image"/>
            <p:cNvPicPr>
              <a:picLocks noChangeAspect="1"/>
            </p:cNvPicPr>
            <p:nvPr/>
          </p:nvPicPr>
          <p:blipFill>
            <a:blip r:embed="rId2">
              <a:extLst/>
            </a:blip>
            <a:stretch>
              <a:fillRect/>
            </a:stretch>
          </p:blipFill>
          <p:spPr>
            <a:xfrm>
              <a:off x="4467" y="0"/>
              <a:ext cx="6993233" cy="1103281"/>
            </a:xfrm>
            <a:prstGeom prst="rect">
              <a:avLst/>
            </a:prstGeom>
            <a:ln w="12700" cap="flat">
              <a:noFill/>
              <a:miter lim="400000"/>
            </a:ln>
            <a:effectLst/>
          </p:spPr>
        </p:pic>
        <p:pic>
          <p:nvPicPr>
            <p:cNvPr id="358" name="Image" descr="Image"/>
            <p:cNvPicPr>
              <a:picLocks noChangeAspect="1"/>
            </p:cNvPicPr>
            <p:nvPr/>
          </p:nvPicPr>
          <p:blipFill>
            <a:blip r:embed="rId3">
              <a:extLst/>
            </a:blip>
            <a:stretch>
              <a:fillRect/>
            </a:stretch>
          </p:blipFill>
          <p:spPr>
            <a:xfrm>
              <a:off x="0" y="1004484"/>
              <a:ext cx="6997700" cy="4996686"/>
            </a:xfrm>
            <a:prstGeom prst="rect">
              <a:avLst/>
            </a:prstGeom>
            <a:ln w="12700" cap="flat">
              <a:noFill/>
              <a:miter lim="400000"/>
            </a:ln>
            <a:effectLst/>
          </p:spPr>
        </p:pic>
      </p:grpSp>
      <p:pic>
        <p:nvPicPr>
          <p:cNvPr id="360" name="Screen Shot 2017-02-15 at 1.44.20 PM.png" descr="Screen Shot 2017-02-15 at 1.44.20 PM.png"/>
          <p:cNvPicPr>
            <a:picLocks noChangeAspect="1"/>
          </p:cNvPicPr>
          <p:nvPr/>
        </p:nvPicPr>
        <p:blipFill>
          <a:blip r:embed="rId4">
            <a:extLst/>
          </a:blip>
          <a:stretch>
            <a:fillRect/>
          </a:stretch>
        </p:blipFill>
        <p:spPr>
          <a:xfrm>
            <a:off x="6278445" y="991248"/>
            <a:ext cx="5935413" cy="5407442"/>
          </a:xfrm>
          <a:prstGeom prst="rect">
            <a:avLst/>
          </a:prstGeom>
          <a:ln w="12700">
            <a:miter lim="400000"/>
          </a:ln>
        </p:spPr>
      </p:pic>
      <p:pic>
        <p:nvPicPr>
          <p:cNvPr id="361" name="Screen Shot 2017-02-15 at 1.43.48 PM.png" descr="Screen Shot 2017-02-15 at 1.43.48 PM.png"/>
          <p:cNvPicPr>
            <a:picLocks noChangeAspect="1"/>
          </p:cNvPicPr>
          <p:nvPr/>
        </p:nvPicPr>
        <p:blipFill>
          <a:blip r:embed="rId5">
            <a:extLst/>
          </a:blip>
          <a:stretch>
            <a:fillRect/>
          </a:stretch>
        </p:blipFill>
        <p:spPr>
          <a:xfrm>
            <a:off x="6810923" y="4640956"/>
            <a:ext cx="5935412" cy="5107216"/>
          </a:xfrm>
          <a:prstGeom prst="rect">
            <a:avLst/>
          </a:prstGeom>
          <a:ln w="12700">
            <a:miter lim="400000"/>
          </a:ln>
        </p:spPr>
      </p:pic>
      <p:pic>
        <p:nvPicPr>
          <p:cNvPr id="362" name="Screen Shot 2017-02-15 at 1.44.54 PM.png" descr="Screen Shot 2017-02-15 at 1.44.54 PM.png"/>
          <p:cNvPicPr>
            <a:picLocks noChangeAspect="1"/>
          </p:cNvPicPr>
          <p:nvPr/>
        </p:nvPicPr>
        <p:blipFill>
          <a:blip r:embed="rId6">
            <a:extLst/>
          </a:blip>
          <a:stretch>
            <a:fillRect/>
          </a:stretch>
        </p:blipFill>
        <p:spPr>
          <a:xfrm>
            <a:off x="254737" y="5908621"/>
            <a:ext cx="7308234" cy="3642840"/>
          </a:xfrm>
          <a:prstGeom prst="rect">
            <a:avLst/>
          </a:prstGeom>
          <a:ln w="12700">
            <a:miter lim="400000"/>
          </a:ln>
        </p:spPr>
      </p:pic>
      <p:pic>
        <p:nvPicPr>
          <p:cNvPr id="363" name="Screen Shot 2017-02-15 at 1.57.44 PM.png" descr="Screen Shot 2017-02-15 at 1.57.44 PM.png"/>
          <p:cNvPicPr>
            <a:picLocks/>
          </p:cNvPicPr>
          <p:nvPr/>
        </p:nvPicPr>
        <p:blipFill>
          <a:blip r:embed="rId7">
            <a:extLst/>
          </a:blip>
          <a:stretch>
            <a:fillRect/>
          </a:stretch>
        </p:blipFill>
        <p:spPr>
          <a:xfrm>
            <a:off x="1524000" y="2216279"/>
            <a:ext cx="9956800" cy="4076701"/>
          </a:xfrm>
          <a:prstGeom prst="rect">
            <a:avLst/>
          </a:prstGeom>
          <a:effectLst>
            <a:outerShdw blurRad="165100" dist="152400" dir="3258307" rotWithShape="0">
              <a:srgbClr val="000000">
                <a:alpha val="70000"/>
              </a:srgbClr>
            </a:outerShdw>
          </a:effectLst>
        </p:spPr>
      </p:pic>
      <p:sp>
        <p:nvSpPr>
          <p:cNvPr id="364" name="But the real question isn’t who’s being “stupid.”"/>
          <p:cNvSpPr txBox="1"/>
          <p:nvPr/>
        </p:nvSpPr>
        <p:spPr>
          <a:xfrm>
            <a:off x="785697" y="6709420"/>
            <a:ext cx="11433406" cy="69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atin typeface="Helvetica"/>
                <a:ea typeface="Helvetica"/>
                <a:cs typeface="Helvetica"/>
                <a:sym typeface="Helvetica"/>
              </a:defRPr>
            </a:lvl1pPr>
          </a:lstStyle>
          <a:p>
            <a:r>
              <a:t>But the real question isn’t who’s being “stupid.”</a:t>
            </a:r>
          </a:p>
        </p:txBody>
      </p:sp>
      <p:sp>
        <p:nvSpPr>
          <p:cNvPr id="365" name="It’s why depicting yourself as anti-science has become a viable political strategy."/>
          <p:cNvSpPr txBox="1"/>
          <p:nvPr/>
        </p:nvSpPr>
        <p:spPr>
          <a:xfrm>
            <a:off x="986508" y="7416653"/>
            <a:ext cx="10490827" cy="129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900">
                <a:latin typeface="Helvetica"/>
                <a:ea typeface="Helvetica"/>
                <a:cs typeface="Helvetica"/>
                <a:sym typeface="Helvetica"/>
              </a:defRPr>
            </a:lvl1pPr>
          </a:lstStyle>
          <a:p>
            <a:r>
              <a:t>It’s why depicting yourself as anti-science has become a viable political strategy.</a:t>
            </a: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xit" presetSubtype="8" fill="hold" grpId="1" nodeType="clickEffect">
                                  <p:stCondLst>
                                    <p:cond delay="0"/>
                                  </p:stCondLst>
                                  <p:iterate>
                                    <p:tmAbs val="0"/>
                                  </p:iterate>
                                  <p:childTnLst>
                                    <p:anim calcmode="lin" valueType="num">
                                      <p:cBhvr>
                                        <p:cTn id="6" dur="2000" fill="hold"/>
                                        <p:tgtEl>
                                          <p:spTgt spid="359"/>
                                        </p:tgtEl>
                                        <p:attrNameLst>
                                          <p:attrName>ppt_x</p:attrName>
                                        </p:attrNameLst>
                                      </p:cBhvr>
                                      <p:tavLst>
                                        <p:tav tm="0">
                                          <p:val>
                                            <p:strVal val="ppt_x"/>
                                          </p:val>
                                        </p:tav>
                                        <p:tav tm="100000">
                                          <p:val>
                                            <p:strVal val="0-ppt_w/2"/>
                                          </p:val>
                                        </p:tav>
                                      </p:tavLst>
                                    </p:anim>
                                    <p:anim calcmode="lin" valueType="num">
                                      <p:cBhvr>
                                        <p:cTn id="7" dur="2000" fill="hold"/>
                                        <p:tgtEl>
                                          <p:spTgt spid="359"/>
                                        </p:tgtEl>
                                        <p:attrNameLst>
                                          <p:attrName>ppt_y</p:attrName>
                                        </p:attrNameLst>
                                      </p:cBhvr>
                                      <p:tavLst>
                                        <p:tav tm="0">
                                          <p:val>
                                            <p:strVal val="ppt_y"/>
                                          </p:val>
                                        </p:tav>
                                        <p:tav tm="100000">
                                          <p:val>
                                            <p:strVal val="ppt_y"/>
                                          </p:val>
                                        </p:tav>
                                      </p:tavLst>
                                    </p:anim>
                                    <p:set>
                                      <p:cBhvr>
                                        <p:cTn id="8" fill="hold">
                                          <p:stCondLst>
                                            <p:cond delay="1999"/>
                                          </p:stCondLst>
                                        </p:cTn>
                                        <p:tgtEl>
                                          <p:spTgt spid="359"/>
                                        </p:tgtEl>
                                        <p:attrNameLst>
                                          <p:attrName>style.visibility</p:attrName>
                                        </p:attrNameLst>
                                      </p:cBhvr>
                                      <p:to>
                                        <p:strVal val="hidden"/>
                                      </p:to>
                                    </p:set>
                                  </p:childTnLst>
                                </p:cTn>
                              </p:par>
                            </p:childTnLst>
                          </p:cTn>
                        </p:par>
                        <p:par>
                          <p:cTn id="9" fill="hold">
                            <p:stCondLst>
                              <p:cond delay="2000"/>
                            </p:stCondLst>
                            <p:childTnLst>
                              <p:par>
                                <p:cTn id="10" presetID="2" presetClass="exit" presetSubtype="1" fill="hold" grpId="2" nodeType="afterEffect">
                                  <p:stCondLst>
                                    <p:cond delay="0"/>
                                  </p:stCondLst>
                                  <p:iterate>
                                    <p:tmAbs val="0"/>
                                  </p:iterate>
                                  <p:childTnLst>
                                    <p:anim calcmode="lin" valueType="num">
                                      <p:cBhvr>
                                        <p:cTn id="11" dur="1250" fill="hold"/>
                                        <p:tgtEl>
                                          <p:spTgt spid="360"/>
                                        </p:tgtEl>
                                        <p:attrNameLst>
                                          <p:attrName>ppt_x</p:attrName>
                                        </p:attrNameLst>
                                      </p:cBhvr>
                                      <p:tavLst>
                                        <p:tav tm="0">
                                          <p:val>
                                            <p:strVal val="ppt_x"/>
                                          </p:val>
                                        </p:tav>
                                        <p:tav tm="100000">
                                          <p:val>
                                            <p:strVal val="ppt_x"/>
                                          </p:val>
                                        </p:tav>
                                      </p:tavLst>
                                    </p:anim>
                                    <p:anim calcmode="lin" valueType="num">
                                      <p:cBhvr>
                                        <p:cTn id="12" dur="1250" fill="hold"/>
                                        <p:tgtEl>
                                          <p:spTgt spid="360"/>
                                        </p:tgtEl>
                                        <p:attrNameLst>
                                          <p:attrName>ppt_y</p:attrName>
                                        </p:attrNameLst>
                                      </p:cBhvr>
                                      <p:tavLst>
                                        <p:tav tm="0">
                                          <p:val>
                                            <p:strVal val="ppt_y"/>
                                          </p:val>
                                        </p:tav>
                                        <p:tav tm="100000">
                                          <p:val>
                                            <p:strVal val="0-ppt_h/2"/>
                                          </p:val>
                                        </p:tav>
                                      </p:tavLst>
                                    </p:anim>
                                    <p:set>
                                      <p:cBhvr>
                                        <p:cTn id="13" fill="hold">
                                          <p:stCondLst>
                                            <p:cond delay="1249"/>
                                          </p:stCondLst>
                                        </p:cTn>
                                        <p:tgtEl>
                                          <p:spTgt spid="360"/>
                                        </p:tgtEl>
                                        <p:attrNameLst>
                                          <p:attrName>style.visibility</p:attrName>
                                        </p:attrNameLst>
                                      </p:cBhvr>
                                      <p:to>
                                        <p:strVal val="hidden"/>
                                      </p:to>
                                    </p:set>
                                  </p:childTnLst>
                                </p:cTn>
                              </p:par>
                            </p:childTnLst>
                          </p:cTn>
                        </p:par>
                        <p:par>
                          <p:cTn id="14" fill="hold">
                            <p:stCondLst>
                              <p:cond delay="3250"/>
                            </p:stCondLst>
                            <p:childTnLst>
                              <p:par>
                                <p:cTn id="15" presetID="2" presetClass="exit" presetSubtype="2" fill="hold" grpId="3" nodeType="afterEffect">
                                  <p:stCondLst>
                                    <p:cond delay="0"/>
                                  </p:stCondLst>
                                  <p:iterate>
                                    <p:tmAbs val="0"/>
                                  </p:iterate>
                                  <p:childTnLst>
                                    <p:anim calcmode="lin" valueType="num">
                                      <p:cBhvr>
                                        <p:cTn id="16" dur="900" fill="hold"/>
                                        <p:tgtEl>
                                          <p:spTgt spid="361"/>
                                        </p:tgtEl>
                                        <p:attrNameLst>
                                          <p:attrName>ppt_x</p:attrName>
                                        </p:attrNameLst>
                                      </p:cBhvr>
                                      <p:tavLst>
                                        <p:tav tm="0">
                                          <p:val>
                                            <p:strVal val="ppt_x"/>
                                          </p:val>
                                        </p:tav>
                                        <p:tav tm="100000">
                                          <p:val>
                                            <p:strVal val="1+ppt_w/2"/>
                                          </p:val>
                                        </p:tav>
                                      </p:tavLst>
                                    </p:anim>
                                    <p:anim calcmode="lin" valueType="num">
                                      <p:cBhvr>
                                        <p:cTn id="17" dur="900" fill="hold"/>
                                        <p:tgtEl>
                                          <p:spTgt spid="361"/>
                                        </p:tgtEl>
                                        <p:attrNameLst>
                                          <p:attrName>ppt_y</p:attrName>
                                        </p:attrNameLst>
                                      </p:cBhvr>
                                      <p:tavLst>
                                        <p:tav tm="0">
                                          <p:val>
                                            <p:strVal val="ppt_y"/>
                                          </p:val>
                                        </p:tav>
                                        <p:tav tm="100000">
                                          <p:val>
                                            <p:strVal val="ppt_y"/>
                                          </p:val>
                                        </p:tav>
                                      </p:tavLst>
                                    </p:anim>
                                    <p:set>
                                      <p:cBhvr>
                                        <p:cTn id="18" fill="hold">
                                          <p:stCondLst>
                                            <p:cond delay="899"/>
                                          </p:stCondLst>
                                        </p:cTn>
                                        <p:tgtEl>
                                          <p:spTgt spid="361"/>
                                        </p:tgtEl>
                                        <p:attrNameLst>
                                          <p:attrName>style.visibility</p:attrName>
                                        </p:attrNameLst>
                                      </p:cBhvr>
                                      <p:to>
                                        <p:strVal val="hidden"/>
                                      </p:to>
                                    </p:set>
                                  </p:childTnLst>
                                </p:cTn>
                              </p:par>
                            </p:childTnLst>
                          </p:cTn>
                        </p:par>
                        <p:par>
                          <p:cTn id="19" fill="hold">
                            <p:stCondLst>
                              <p:cond delay="4150"/>
                            </p:stCondLst>
                            <p:childTnLst>
                              <p:par>
                                <p:cTn id="20" presetID="2" presetClass="exit" presetSubtype="4" fill="hold" grpId="4" nodeType="afterEffect">
                                  <p:stCondLst>
                                    <p:cond delay="0"/>
                                  </p:stCondLst>
                                  <p:iterate>
                                    <p:tmAbs val="0"/>
                                  </p:iterate>
                                  <p:childTnLst>
                                    <p:anim calcmode="lin" valueType="num">
                                      <p:cBhvr>
                                        <p:cTn id="21" dur="2250" fill="hold"/>
                                        <p:tgtEl>
                                          <p:spTgt spid="362"/>
                                        </p:tgtEl>
                                        <p:attrNameLst>
                                          <p:attrName>ppt_x</p:attrName>
                                        </p:attrNameLst>
                                      </p:cBhvr>
                                      <p:tavLst>
                                        <p:tav tm="0">
                                          <p:val>
                                            <p:strVal val="ppt_x"/>
                                          </p:val>
                                        </p:tav>
                                        <p:tav tm="100000">
                                          <p:val>
                                            <p:strVal val="ppt_x"/>
                                          </p:val>
                                        </p:tav>
                                      </p:tavLst>
                                    </p:anim>
                                    <p:anim calcmode="lin" valueType="num">
                                      <p:cBhvr>
                                        <p:cTn id="22" dur="2250" fill="hold"/>
                                        <p:tgtEl>
                                          <p:spTgt spid="362"/>
                                        </p:tgtEl>
                                        <p:attrNameLst>
                                          <p:attrName>ppt_y</p:attrName>
                                        </p:attrNameLst>
                                      </p:cBhvr>
                                      <p:tavLst>
                                        <p:tav tm="0">
                                          <p:val>
                                            <p:strVal val="ppt_y"/>
                                          </p:val>
                                        </p:tav>
                                        <p:tav tm="100000">
                                          <p:val>
                                            <p:strVal val="1+ppt_h/2"/>
                                          </p:val>
                                        </p:tav>
                                      </p:tavLst>
                                    </p:anim>
                                    <p:set>
                                      <p:cBhvr>
                                        <p:cTn id="23" fill="hold">
                                          <p:stCondLst>
                                            <p:cond delay="2249"/>
                                          </p:stCondLst>
                                        </p:cTn>
                                        <p:tgtEl>
                                          <p:spTgt spid="362"/>
                                        </p:tgtEl>
                                        <p:attrNameLst>
                                          <p:attrName>style.visibility</p:attrName>
                                        </p:attrNameLst>
                                      </p:cBhvr>
                                      <p:to>
                                        <p:strVal val="hidden"/>
                                      </p:to>
                                    </p:set>
                                  </p:childTnLst>
                                </p:cTn>
                              </p:par>
                            </p:childTnLst>
                          </p:cTn>
                        </p:par>
                        <p:par>
                          <p:cTn id="24" fill="hold">
                            <p:stCondLst>
                              <p:cond delay="6400"/>
                            </p:stCondLst>
                            <p:childTnLst>
                              <p:par>
                                <p:cTn id="25" presetID="15" presetClass="entr" presetSubtype="8" fill="hold" grpId="5" nodeType="afterEffect">
                                  <p:stCondLst>
                                    <p:cond delay="0"/>
                                  </p:stCondLst>
                                  <p:iterate>
                                    <p:tmAbs val="0"/>
                                  </p:iterate>
                                  <p:childTnLst>
                                    <p:set>
                                      <p:cBhvr>
                                        <p:cTn id="26" fill="hold"/>
                                        <p:tgtEl>
                                          <p:spTgt spid="363"/>
                                        </p:tgtEl>
                                        <p:attrNameLst>
                                          <p:attrName>style.visibility</p:attrName>
                                        </p:attrNameLst>
                                      </p:cBhvr>
                                      <p:to>
                                        <p:strVal val="visible"/>
                                      </p:to>
                                    </p:set>
                                    <p:anim calcmode="lin" valueType="num">
                                      <p:cBhvr>
                                        <p:cTn id="27" dur="1000" fill="hold"/>
                                        <p:tgtEl>
                                          <p:spTgt spid="363"/>
                                        </p:tgtEl>
                                        <p:attrNameLst>
                                          <p:attrName>ppt_w</p:attrName>
                                        </p:attrNameLst>
                                      </p:cBhvr>
                                      <p:tavLst>
                                        <p:tav tm="0">
                                          <p:val>
                                            <p:fltVal val="0"/>
                                          </p:val>
                                        </p:tav>
                                        <p:tav tm="100000">
                                          <p:val>
                                            <p:strVal val="#ppt_w"/>
                                          </p:val>
                                        </p:tav>
                                      </p:tavLst>
                                    </p:anim>
                                    <p:anim calcmode="lin" valueType="num">
                                      <p:cBhvr>
                                        <p:cTn id="28" dur="1000" fill="hold"/>
                                        <p:tgtEl>
                                          <p:spTgt spid="363"/>
                                        </p:tgtEl>
                                        <p:attrNameLst>
                                          <p:attrName>ppt_h</p:attrName>
                                        </p:attrNameLst>
                                      </p:cBhvr>
                                      <p:tavLst>
                                        <p:tav tm="0">
                                          <p:val>
                                            <p:fltVal val="0"/>
                                          </p:val>
                                        </p:tav>
                                        <p:tav tm="100000">
                                          <p:val>
                                            <p:strVal val="#ppt_h"/>
                                          </p:val>
                                        </p:tav>
                                      </p:tavLst>
                                    </p:anim>
                                    <p:anim calcmode="lin" valueType="num">
                                      <p:cBhvr>
                                        <p:cTn id="29" dur="1000" fill="hold"/>
                                        <p:tgtEl>
                                          <p:spTgt spid="363"/>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6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6" nodeType="clickEffect">
                                  <p:stCondLst>
                                    <p:cond delay="0"/>
                                  </p:stCondLst>
                                  <p:iterate>
                                    <p:tmAbs val="0"/>
                                  </p:iterate>
                                  <p:childTnLst>
                                    <p:set>
                                      <p:cBhvr>
                                        <p:cTn id="34" fill="hold"/>
                                        <p:tgtEl>
                                          <p:spTgt spid="364"/>
                                        </p:tgtEl>
                                        <p:attrNameLst>
                                          <p:attrName>style.visibility</p:attrName>
                                        </p:attrNameLst>
                                      </p:cBhvr>
                                      <p:to>
                                        <p:strVal val="visible"/>
                                      </p:to>
                                    </p:set>
                                    <p:anim calcmode="lin" valueType="num">
                                      <p:cBhvr>
                                        <p:cTn id="35" dur="750" fill="hold"/>
                                        <p:tgtEl>
                                          <p:spTgt spid="364"/>
                                        </p:tgtEl>
                                        <p:attrNameLst>
                                          <p:attrName>ppt_w</p:attrName>
                                        </p:attrNameLst>
                                      </p:cBhvr>
                                      <p:tavLst>
                                        <p:tav tm="0">
                                          <p:val>
                                            <p:fltVal val="0"/>
                                          </p:val>
                                        </p:tav>
                                        <p:tav tm="100000">
                                          <p:val>
                                            <p:strVal val="#ppt_w"/>
                                          </p:val>
                                        </p:tav>
                                      </p:tavLst>
                                    </p:anim>
                                    <p:anim calcmode="lin" valueType="num">
                                      <p:cBhvr>
                                        <p:cTn id="36" dur="750" fill="hold"/>
                                        <p:tgtEl>
                                          <p:spTgt spid="364"/>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7" nodeType="clickEffect">
                                  <p:stCondLst>
                                    <p:cond delay="0"/>
                                  </p:stCondLst>
                                  <p:iterate>
                                    <p:tmAbs val="0"/>
                                  </p:iterate>
                                  <p:childTnLst>
                                    <p:set>
                                      <p:cBhvr>
                                        <p:cTn id="40" fill="hold"/>
                                        <p:tgtEl>
                                          <p:spTgt spid="365"/>
                                        </p:tgtEl>
                                        <p:attrNameLst>
                                          <p:attrName>style.visibility</p:attrName>
                                        </p:attrNameLst>
                                      </p:cBhvr>
                                      <p:to>
                                        <p:strVal val="visible"/>
                                      </p:to>
                                    </p:set>
                                    <p:anim calcmode="lin" valueType="num">
                                      <p:cBhvr>
                                        <p:cTn id="41" dur="750" fill="hold"/>
                                        <p:tgtEl>
                                          <p:spTgt spid="365"/>
                                        </p:tgtEl>
                                        <p:attrNameLst>
                                          <p:attrName>ppt_w</p:attrName>
                                        </p:attrNameLst>
                                      </p:cBhvr>
                                      <p:tavLst>
                                        <p:tav tm="0">
                                          <p:val>
                                            <p:fltVal val="0"/>
                                          </p:val>
                                        </p:tav>
                                        <p:tav tm="100000">
                                          <p:val>
                                            <p:strVal val="#ppt_w"/>
                                          </p:val>
                                        </p:tav>
                                      </p:tavLst>
                                    </p:anim>
                                    <p:anim calcmode="lin" valueType="num">
                                      <p:cBhvr>
                                        <p:cTn id="42" dur="750" fill="hold"/>
                                        <p:tgtEl>
                                          <p:spTgt spid="36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 grpId="1" animBg="1" advAuto="0"/>
      <p:bldP spid="360" grpId="2" animBg="1" advAuto="0"/>
      <p:bldP spid="361" grpId="3" animBg="1" advAuto="0"/>
      <p:bldP spid="362" grpId="4" animBg="1" advAuto="0"/>
      <p:bldP spid="363" grpId="5" animBg="1" advAuto="0"/>
      <p:bldP spid="364" grpId="6" animBg="1" advAuto="0"/>
      <p:bldP spid="365" grpId="7"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What’s happening?…"/>
          <p:cNvSpPr txBox="1"/>
          <p:nvPr/>
        </p:nvSpPr>
        <p:spPr>
          <a:xfrm>
            <a:off x="185958" y="466499"/>
            <a:ext cx="5418964" cy="12081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200">
                <a:solidFill>
                  <a:srgbClr val="FFFB00"/>
                </a:solidFill>
              </a:defRPr>
            </a:pPr>
            <a:r>
              <a:t>What’s happening?</a:t>
            </a:r>
          </a:p>
          <a:p>
            <a:pPr>
              <a:defRPr sz="3000"/>
            </a:pPr>
            <a:r>
              <a:t>(awareness of social context)</a:t>
            </a:r>
          </a:p>
        </p:txBody>
      </p:sp>
      <p:sp>
        <p:nvSpPr>
          <p:cNvPr id="368" name="What are the roots of science denial?…"/>
          <p:cNvSpPr txBox="1"/>
          <p:nvPr/>
        </p:nvSpPr>
        <p:spPr>
          <a:xfrm>
            <a:off x="-325511" y="1962908"/>
            <a:ext cx="6441902" cy="15620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sz="4000">
                <a:solidFill>
                  <a:srgbClr val="FFFB00"/>
                </a:solidFill>
              </a:defRPr>
            </a:pPr>
            <a:r>
              <a:t>What are the roots of science denial?</a:t>
            </a:r>
          </a:p>
          <a:p>
            <a:pPr>
              <a:defRPr sz="3000"/>
            </a:pPr>
            <a:r>
              <a:t>(some similar, some different)</a:t>
            </a:r>
          </a:p>
        </p:txBody>
      </p:sp>
      <p:pic>
        <p:nvPicPr>
          <p:cNvPr id="369" name="AltFactsKidsBook.png" descr="AltFactsKidsBook.png"/>
          <p:cNvPicPr>
            <a:picLocks/>
          </p:cNvPicPr>
          <p:nvPr/>
        </p:nvPicPr>
        <p:blipFill>
          <a:blip r:embed="rId2">
            <a:extLst/>
          </a:blip>
          <a:stretch>
            <a:fillRect/>
          </a:stretch>
        </p:blipFill>
        <p:spPr>
          <a:xfrm>
            <a:off x="5815200" y="-55883"/>
            <a:ext cx="7281434" cy="9753601"/>
          </a:xfrm>
          <a:prstGeom prst="rect">
            <a:avLst/>
          </a:prstGeom>
          <a:ln w="12700">
            <a:miter lim="400000"/>
          </a:ln>
        </p:spPr>
      </p:pic>
      <p:sp>
        <p:nvSpPr>
          <p:cNvPr id="370" name="What can we, as science educators, do?…"/>
          <p:cNvSpPr txBox="1"/>
          <p:nvPr/>
        </p:nvSpPr>
        <p:spPr>
          <a:xfrm>
            <a:off x="71039" y="5663474"/>
            <a:ext cx="5846970" cy="14598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sz="3600">
                <a:solidFill>
                  <a:srgbClr val="FFFB00"/>
                </a:solidFill>
              </a:defRPr>
            </a:pPr>
            <a:r>
              <a:t>What can we, as science educators, do?</a:t>
            </a:r>
          </a:p>
          <a:p>
            <a:pPr>
              <a:defRPr sz="3000"/>
            </a:pPr>
            <a:r>
              <a:t>(teach carefully &amp; defensively)</a:t>
            </a:r>
          </a:p>
        </p:txBody>
      </p:sp>
      <p:sp>
        <p:nvSpPr>
          <p:cNvPr id="371" name="What tactics do denialists use?…"/>
          <p:cNvSpPr txBox="1"/>
          <p:nvPr/>
        </p:nvSpPr>
        <p:spPr>
          <a:xfrm>
            <a:off x="-28045" y="3800860"/>
            <a:ext cx="5846970" cy="15866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sz="4000">
                <a:solidFill>
                  <a:srgbClr val="FFFB00"/>
                </a:solidFill>
              </a:defRPr>
            </a:pPr>
            <a:r>
              <a:t>What tactics do denialists use?</a:t>
            </a:r>
          </a:p>
          <a:p>
            <a:pPr>
              <a:defRPr sz="3200"/>
            </a:pPr>
            <a:r>
              <a:t>(know your opponents)</a:t>
            </a:r>
          </a:p>
        </p:txBody>
      </p:sp>
      <p:sp>
        <p:nvSpPr>
          <p:cNvPr id="372" name="What resources are available for teachers?…"/>
          <p:cNvSpPr txBox="1"/>
          <p:nvPr/>
        </p:nvSpPr>
        <p:spPr>
          <a:xfrm>
            <a:off x="1000130" y="7411568"/>
            <a:ext cx="3790620" cy="19095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sz="3600">
                <a:solidFill>
                  <a:srgbClr val="FFFB00"/>
                </a:solidFill>
              </a:defRPr>
            </a:pPr>
            <a:r>
              <a:t>What resources are available for teachers?</a:t>
            </a:r>
          </a:p>
          <a:p>
            <a:pPr>
              <a:defRPr sz="3000"/>
            </a:pPr>
            <a:r>
              <a:t>LOTS!</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 name="Measles-Vaccination.png" descr="Measles-Vaccination.png"/>
          <p:cNvPicPr>
            <a:picLocks noChangeAspect="1"/>
          </p:cNvPicPr>
          <p:nvPr/>
        </p:nvPicPr>
        <p:blipFill>
          <a:blip r:embed="rId2">
            <a:extLst/>
          </a:blip>
          <a:stretch>
            <a:fillRect/>
          </a:stretch>
        </p:blipFill>
        <p:spPr>
          <a:xfrm>
            <a:off x="304800" y="160957"/>
            <a:ext cx="10617200" cy="7009281"/>
          </a:xfrm>
          <a:prstGeom prst="rect">
            <a:avLst/>
          </a:prstGeom>
          <a:ln w="12700">
            <a:solidFill>
              <a:srgbClr val="000000"/>
            </a:solidFill>
            <a:miter lim="400000"/>
          </a:ln>
          <a:effectLst>
            <a:outerShdw blurRad="127000" dist="76200" dir="2700000" rotWithShape="0">
              <a:srgbClr val="000000">
                <a:alpha val="75000"/>
              </a:srgbClr>
            </a:outerShdw>
          </a:effectLst>
        </p:spPr>
      </p:pic>
      <p:pic>
        <p:nvPicPr>
          <p:cNvPr id="375" name="Screen shot 2014-09-26 at 3.36.14 PM.png" descr="Screen shot 2014-09-26 at 3.36.14 PM.png"/>
          <p:cNvPicPr>
            <a:picLocks noChangeAspect="1"/>
          </p:cNvPicPr>
          <p:nvPr/>
        </p:nvPicPr>
        <p:blipFill>
          <a:blip r:embed="rId3">
            <a:extLst/>
          </a:blip>
          <a:stretch>
            <a:fillRect/>
          </a:stretch>
        </p:blipFill>
        <p:spPr>
          <a:xfrm>
            <a:off x="5274638" y="2582649"/>
            <a:ext cx="7545652" cy="6883401"/>
          </a:xfrm>
          <a:prstGeom prst="rect">
            <a:avLst/>
          </a:prstGeom>
          <a:ln w="12700">
            <a:solidFill>
              <a:srgbClr val="000000"/>
            </a:solidFill>
            <a:miter lim="400000"/>
          </a:ln>
          <a:effectLst>
            <a:outerShdw blurRad="127000" dist="76200" dir="2700000" rotWithShape="0">
              <a:srgbClr val="000000">
                <a:alpha val="75000"/>
              </a:srgbClr>
            </a:outerShdw>
          </a:effectLst>
        </p:spPr>
      </p:pic>
      <p:sp>
        <p:nvSpPr>
          <p:cNvPr id="376" name="An Example:  The anti-Vaccine Movement"/>
          <p:cNvSpPr txBox="1"/>
          <p:nvPr/>
        </p:nvSpPr>
        <p:spPr>
          <a:xfrm>
            <a:off x="614360" y="7411834"/>
            <a:ext cx="3955429" cy="1686844"/>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a:solidFill>
                  <a:srgbClr val="000000"/>
                </a:solidFill>
                <a:latin typeface="Arial"/>
                <a:ea typeface="Arial"/>
                <a:cs typeface="Arial"/>
                <a:sym typeface="Arial"/>
              </a:defRPr>
            </a:pPr>
            <a:r>
              <a:t>An Example: </a:t>
            </a:r>
            <a:br/>
            <a:r>
              <a:t>The anti-Vaccine Movement</a:t>
            </a:r>
          </a:p>
        </p:txBody>
      </p:sp>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375"/>
                                        </p:tgtEl>
                                        <p:attrNameLst>
                                          <p:attrName>style.visibility</p:attrName>
                                        </p:attrNameLst>
                                      </p:cBhvr>
                                      <p:to>
                                        <p:strVal val="visible"/>
                                      </p:to>
                                    </p:set>
                                    <p:anim calcmode="lin" valueType="num">
                                      <p:cBhvr>
                                        <p:cTn id="7" dur="1500" fill="hold"/>
                                        <p:tgtEl>
                                          <p:spTgt spid="375"/>
                                        </p:tgtEl>
                                        <p:attrNameLst>
                                          <p:attrName>ppt_x</p:attrName>
                                        </p:attrNameLst>
                                      </p:cBhvr>
                                      <p:tavLst>
                                        <p:tav tm="0">
                                          <p:val>
                                            <p:strVal val="1+#ppt_w/2"/>
                                          </p:val>
                                        </p:tav>
                                        <p:tav tm="100000">
                                          <p:val>
                                            <p:strVal val="#ppt_x"/>
                                          </p:val>
                                        </p:tav>
                                      </p:tavLst>
                                    </p:anim>
                                    <p:anim calcmode="lin" valueType="num">
                                      <p:cBhvr>
                                        <p:cTn id="8" dur="1500" fill="hold"/>
                                        <p:tgtEl>
                                          <p:spTgt spid="3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 name="Screen Shot 2017-08-22 at 9.04.01 AM.png" descr="Screen Shot 2017-08-22 at 9.04.01 AM.png"/>
          <p:cNvPicPr>
            <a:picLocks noChangeAspect="1"/>
          </p:cNvPicPr>
          <p:nvPr/>
        </p:nvPicPr>
        <p:blipFill>
          <a:blip r:embed="rId2">
            <a:extLst/>
          </a:blip>
          <a:stretch>
            <a:fillRect/>
          </a:stretch>
        </p:blipFill>
        <p:spPr>
          <a:xfrm>
            <a:off x="253966" y="329456"/>
            <a:ext cx="8081393" cy="8707763"/>
          </a:xfrm>
          <a:prstGeom prst="rect">
            <a:avLst/>
          </a:prstGeom>
          <a:ln w="12700">
            <a:miter lim="400000"/>
          </a:ln>
        </p:spPr>
      </p:pic>
      <p:pic>
        <p:nvPicPr>
          <p:cNvPr id="379" name="Screen Shot 2017-08-22 at 8.56.59 AM.png" descr="Screen Shot 2017-08-22 at 8.56.59 AM.png"/>
          <p:cNvPicPr>
            <a:picLocks noChangeAspect="1"/>
          </p:cNvPicPr>
          <p:nvPr/>
        </p:nvPicPr>
        <p:blipFill>
          <a:blip r:embed="rId3">
            <a:extLst/>
          </a:blip>
          <a:stretch>
            <a:fillRect/>
          </a:stretch>
        </p:blipFill>
        <p:spPr>
          <a:xfrm>
            <a:off x="6476151" y="2074686"/>
            <a:ext cx="5785352" cy="5604228"/>
          </a:xfrm>
          <a:prstGeom prst="rect">
            <a:avLst/>
          </a:prstGeom>
          <a:ln w="12700">
            <a:solidFill>
              <a:srgbClr val="000000"/>
            </a:solidFill>
            <a:miter lim="400000"/>
          </a:ln>
          <a:effectLst>
            <a:outerShdw blurRad="127000" dist="88900" dir="2712174" rotWithShape="0">
              <a:srgbClr val="000000">
                <a:alpha val="90000"/>
              </a:srgbClr>
            </a:outerShdw>
          </a:effectLst>
        </p:spPr>
      </p:pic>
      <p:pic>
        <p:nvPicPr>
          <p:cNvPr id="380" name="Screen Shot 2016-10-07 at 6.17.53 AM.png" descr="Screen Shot 2016-10-07 at 6.17.53 AM.png"/>
          <p:cNvPicPr>
            <a:picLocks noChangeAspect="1"/>
          </p:cNvPicPr>
          <p:nvPr/>
        </p:nvPicPr>
        <p:blipFill>
          <a:blip r:embed="rId4">
            <a:extLst/>
          </a:blip>
          <a:stretch>
            <a:fillRect/>
          </a:stretch>
        </p:blipFill>
        <p:spPr>
          <a:xfrm>
            <a:off x="1542496" y="5166015"/>
            <a:ext cx="3705495" cy="4243900"/>
          </a:xfrm>
          <a:prstGeom prst="rect">
            <a:avLst/>
          </a:prstGeom>
          <a:ln w="38100">
            <a:solidFill>
              <a:srgbClr val="000000"/>
            </a:solidFill>
            <a:miter lim="400000"/>
          </a:ln>
          <a:effectLst>
            <a:outerShdw blurRad="114300" dist="114300" dir="2852332" rotWithShape="0">
              <a:srgbClr val="000000">
                <a:alpha val="80000"/>
              </a:srgbClr>
            </a:outerShdw>
          </a:effectLst>
        </p:spPr>
      </p:pic>
      <p:pic>
        <p:nvPicPr>
          <p:cNvPr id="381" name="Screen Shot 2016-10-07 at 6.17.59 AM.png" descr="Screen Shot 2016-10-07 at 6.17.59 AM.png"/>
          <p:cNvPicPr>
            <a:picLocks noChangeAspect="1"/>
          </p:cNvPicPr>
          <p:nvPr/>
        </p:nvPicPr>
        <p:blipFill>
          <a:blip r:embed="rId5">
            <a:extLst/>
          </a:blip>
          <a:stretch>
            <a:fillRect/>
          </a:stretch>
        </p:blipFill>
        <p:spPr>
          <a:xfrm>
            <a:off x="5705431" y="5191254"/>
            <a:ext cx="4102438" cy="4243900"/>
          </a:xfrm>
          <a:prstGeom prst="rect">
            <a:avLst/>
          </a:prstGeom>
          <a:ln w="38100">
            <a:solidFill>
              <a:srgbClr val="000000"/>
            </a:solidFill>
            <a:miter lim="400000"/>
          </a:ln>
          <a:effectLst>
            <a:outerShdw blurRad="114300" dist="114300" dir="2852332" rotWithShape="0">
              <a:srgbClr val="000000">
                <a:alpha val="8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380"/>
                                        </p:tgtEl>
                                        <p:attrNameLst>
                                          <p:attrName>style.visibility</p:attrName>
                                        </p:attrNameLst>
                                      </p:cBhvr>
                                      <p:to>
                                        <p:strVal val="visible"/>
                                      </p:to>
                                    </p:set>
                                    <p:anim calcmode="lin" valueType="num">
                                      <p:cBhvr>
                                        <p:cTn id="7" dur="1000" fill="hold"/>
                                        <p:tgtEl>
                                          <p:spTgt spid="380"/>
                                        </p:tgtEl>
                                        <p:attrNameLst>
                                          <p:attrName>ppt_x</p:attrName>
                                        </p:attrNameLst>
                                      </p:cBhvr>
                                      <p:tavLst>
                                        <p:tav tm="0">
                                          <p:val>
                                            <p:strVal val="0-#ppt_w/2"/>
                                          </p:val>
                                        </p:tav>
                                        <p:tav tm="100000">
                                          <p:val>
                                            <p:strVal val="#ppt_x"/>
                                          </p:val>
                                        </p:tav>
                                      </p:tavLst>
                                    </p:anim>
                                    <p:anim calcmode="lin" valueType="num">
                                      <p:cBhvr>
                                        <p:cTn id="8" dur="1000" fill="hold"/>
                                        <p:tgtEl>
                                          <p:spTgt spid="38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2" nodeType="afterEffect">
                                  <p:stCondLst>
                                    <p:cond delay="0"/>
                                  </p:stCondLst>
                                  <p:iterate>
                                    <p:tmAbs val="0"/>
                                  </p:iterate>
                                  <p:childTnLst>
                                    <p:set>
                                      <p:cBhvr>
                                        <p:cTn id="11" fill="hold"/>
                                        <p:tgtEl>
                                          <p:spTgt spid="381"/>
                                        </p:tgtEl>
                                        <p:attrNameLst>
                                          <p:attrName>style.visibility</p:attrName>
                                        </p:attrNameLst>
                                      </p:cBhvr>
                                      <p:to>
                                        <p:strVal val="visible"/>
                                      </p:to>
                                    </p:set>
                                    <p:anim calcmode="lin" valueType="num">
                                      <p:cBhvr>
                                        <p:cTn id="12" dur="1000" fill="hold"/>
                                        <p:tgtEl>
                                          <p:spTgt spid="381"/>
                                        </p:tgtEl>
                                        <p:attrNameLst>
                                          <p:attrName>ppt_x</p:attrName>
                                        </p:attrNameLst>
                                      </p:cBhvr>
                                      <p:tavLst>
                                        <p:tav tm="0">
                                          <p:val>
                                            <p:strVal val="1+#ppt_w/2"/>
                                          </p:val>
                                        </p:tav>
                                        <p:tav tm="100000">
                                          <p:val>
                                            <p:strVal val="#ppt_x"/>
                                          </p:val>
                                        </p:tav>
                                      </p:tavLst>
                                    </p:anim>
                                    <p:anim calcmode="lin" valueType="num">
                                      <p:cBhvr>
                                        <p:cTn id="13" dur="1000" fill="hold"/>
                                        <p:tgtEl>
                                          <p:spTgt spid="3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 grpId="1" animBg="1" advAuto="0"/>
      <p:bldP spid="381" grpId="2"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limbaughRonEdmonds(10).jpg" descr="limbaughRonEdmonds(10).jpg"/>
          <p:cNvPicPr>
            <a:picLocks noChangeAspect="1"/>
          </p:cNvPicPr>
          <p:nvPr/>
        </p:nvPicPr>
        <p:blipFill>
          <a:blip r:embed="rId2">
            <a:extLst/>
          </a:blip>
          <a:stretch>
            <a:fillRect/>
          </a:stretch>
        </p:blipFill>
        <p:spPr>
          <a:xfrm>
            <a:off x="563108" y="2180345"/>
            <a:ext cx="4650582" cy="6400801"/>
          </a:xfrm>
          <a:prstGeom prst="rect">
            <a:avLst/>
          </a:prstGeom>
          <a:ln w="12700">
            <a:miter lim="400000"/>
          </a:ln>
        </p:spPr>
      </p:pic>
      <p:sp>
        <p:nvSpPr>
          <p:cNvPr id="384" name="Conservatives associate vaccination programs with the Government."/>
          <p:cNvSpPr txBox="1"/>
          <p:nvPr/>
        </p:nvSpPr>
        <p:spPr>
          <a:xfrm>
            <a:off x="889000" y="236911"/>
            <a:ext cx="11226800" cy="1366435"/>
          </a:xfrm>
          <a:prstGeom prst="rect">
            <a:avLst/>
          </a:prstGeom>
          <a:ln w="381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300">
                <a:latin typeface="Arial"/>
                <a:ea typeface="Arial"/>
                <a:cs typeface="Arial"/>
                <a:sym typeface="Arial"/>
              </a:defRPr>
            </a:pPr>
            <a:r>
              <a:t>Conservatives associate vaccination programs with the </a:t>
            </a:r>
            <a:r>
              <a:rPr>
                <a:solidFill>
                  <a:srgbClr val="73FDFF"/>
                </a:solidFill>
              </a:rPr>
              <a:t>Government.</a:t>
            </a:r>
          </a:p>
        </p:txBody>
      </p:sp>
      <p:grpSp>
        <p:nvGrpSpPr>
          <p:cNvPr id="387" name="Group"/>
          <p:cNvGrpSpPr/>
          <p:nvPr/>
        </p:nvGrpSpPr>
        <p:grpSpPr>
          <a:xfrm>
            <a:off x="5965976" y="2687906"/>
            <a:ext cx="6400801" cy="5800188"/>
            <a:chOff x="0" y="713"/>
            <a:chExt cx="6400800" cy="5800187"/>
          </a:xfrm>
        </p:grpSpPr>
        <p:sp>
          <p:nvSpPr>
            <p:cNvPr id="385" name="Limbaugh on the H1N1 vaccine:"/>
            <p:cNvSpPr txBox="1"/>
            <p:nvPr/>
          </p:nvSpPr>
          <p:spPr>
            <a:xfrm>
              <a:off x="0" y="713"/>
              <a:ext cx="6400800" cy="19035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nSpc>
                  <a:spcPts val="6400"/>
                </a:lnSpc>
                <a:spcBef>
                  <a:spcPts val="2000"/>
                </a:spcBef>
                <a:defRPr sz="3800" i="1">
                  <a:solidFill>
                    <a:srgbClr val="73FDFF"/>
                  </a:solidFill>
                  <a:latin typeface="Arial"/>
                  <a:ea typeface="Arial"/>
                  <a:cs typeface="Arial"/>
                  <a:sym typeface="Arial"/>
                </a:defRPr>
              </a:lvl1pPr>
            </a:lstStyle>
            <a:p>
              <a:r>
                <a:t>Limbaugh on the H1N1 vaccine:</a:t>
              </a:r>
            </a:p>
          </p:txBody>
        </p:sp>
        <p:sp>
          <p:nvSpPr>
            <p:cNvPr id="386" name="“Screw you, Ms. Sebelius! I am not going to take it, precisely because you're now telling me I must. It's not your role, it's not your responsibility, and you do not have that power. I don't want to take your vaccine. I don't get flu shots.”"/>
            <p:cNvSpPr txBox="1"/>
            <p:nvPr/>
          </p:nvSpPr>
          <p:spPr>
            <a:xfrm>
              <a:off x="0" y="1281127"/>
              <a:ext cx="6400800" cy="45197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l">
                <a:lnSpc>
                  <a:spcPts val="5900"/>
                </a:lnSpc>
                <a:spcBef>
                  <a:spcPts val="2000"/>
                </a:spcBef>
                <a:defRPr sz="3400">
                  <a:latin typeface="Arial"/>
                  <a:ea typeface="Arial"/>
                  <a:cs typeface="Arial"/>
                  <a:sym typeface="Arial"/>
                </a:defRPr>
              </a:lvl1pPr>
            </a:lstStyle>
            <a:p>
              <a:r>
                <a:t>           “Screw you, Ms. Sebelius! I am not going to take it, precisely because you're now telling me I must. It's not your role, it's not your responsibility, and you do not have that power. I don't want to take your vaccine. I don't get flu shots.”</a:t>
              </a:r>
            </a:p>
          </p:txBody>
        </p:sp>
      </p:grpSp>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387"/>
                                        </p:tgtEl>
                                        <p:attrNameLst>
                                          <p:attrName>style.visibility</p:attrName>
                                        </p:attrNameLst>
                                      </p:cBhvr>
                                      <p:to>
                                        <p:strVal val="visible"/>
                                      </p:to>
                                    </p:set>
                                    <p:anim calcmode="lin" valueType="num">
                                      <p:cBhvr>
                                        <p:cTn id="7" dur="1000" fill="hold"/>
                                        <p:tgtEl>
                                          <p:spTgt spid="387"/>
                                        </p:tgtEl>
                                        <p:attrNameLst>
                                          <p:attrName>ppt_x</p:attrName>
                                        </p:attrNameLst>
                                      </p:cBhvr>
                                      <p:tavLst>
                                        <p:tav tm="0">
                                          <p:val>
                                            <p:strVal val="1+#ppt_w/2"/>
                                          </p:val>
                                        </p:tav>
                                        <p:tav tm="100000">
                                          <p:val>
                                            <p:strVal val="#ppt_x"/>
                                          </p:val>
                                        </p:tav>
                                      </p:tavLst>
                                    </p:anim>
                                    <p:anim calcmode="lin" valueType="num">
                                      <p:cBhvr>
                                        <p:cTn id="8" dur="1000" fill="hold"/>
                                        <p:tgtEl>
                                          <p:spTgt spid="3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Screen Shot 2017-02-15 at 2.31.17 PM.png" descr="Screen Shot 2017-02-15 at 2.31.17 PM.png"/>
          <p:cNvPicPr>
            <a:picLocks noChangeAspect="1"/>
          </p:cNvPicPr>
          <p:nvPr/>
        </p:nvPicPr>
        <p:blipFill>
          <a:blip r:embed="rId2">
            <a:extLst/>
          </a:blip>
          <a:stretch>
            <a:fillRect/>
          </a:stretch>
        </p:blipFill>
        <p:spPr>
          <a:xfrm>
            <a:off x="1145930" y="2025078"/>
            <a:ext cx="9220201" cy="4965701"/>
          </a:xfrm>
          <a:prstGeom prst="rect">
            <a:avLst/>
          </a:prstGeom>
          <a:ln w="12700">
            <a:miter lim="400000"/>
          </a:ln>
        </p:spPr>
      </p:pic>
      <p:pic>
        <p:nvPicPr>
          <p:cNvPr id="390" name="Screen Shot 2017-02-15 at 2.31.04 PM.png" descr="Screen Shot 2017-02-15 at 2.31.04 PM.png"/>
          <p:cNvPicPr>
            <a:picLocks noChangeAspect="1"/>
          </p:cNvPicPr>
          <p:nvPr/>
        </p:nvPicPr>
        <p:blipFill>
          <a:blip r:embed="rId3">
            <a:extLst/>
          </a:blip>
          <a:stretch>
            <a:fillRect/>
          </a:stretch>
        </p:blipFill>
        <p:spPr>
          <a:xfrm>
            <a:off x="8862728" y="2908604"/>
            <a:ext cx="3289301" cy="2501901"/>
          </a:xfrm>
          <a:prstGeom prst="rect">
            <a:avLst/>
          </a:prstGeom>
          <a:ln w="12700">
            <a:miter lim="400000"/>
          </a:ln>
        </p:spPr>
      </p:pic>
      <p:sp>
        <p:nvSpPr>
          <p:cNvPr id="391" name="Progressives associate them with Big-Business Pharmaceutical Companies."/>
          <p:cNvSpPr txBox="1"/>
          <p:nvPr/>
        </p:nvSpPr>
        <p:spPr>
          <a:xfrm>
            <a:off x="889000" y="331285"/>
            <a:ext cx="11226800" cy="1366436"/>
          </a:xfrm>
          <a:prstGeom prst="rect">
            <a:avLst/>
          </a:prstGeom>
          <a:ln w="381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300">
                <a:latin typeface="Arial"/>
                <a:ea typeface="Arial"/>
                <a:cs typeface="Arial"/>
                <a:sym typeface="Arial"/>
              </a:defRPr>
            </a:pPr>
            <a:r>
              <a:t>Progressives associate them with Big-Business </a:t>
            </a:r>
            <a:r>
              <a:rPr>
                <a:solidFill>
                  <a:srgbClr val="73FDFF"/>
                </a:solidFill>
              </a:rPr>
              <a:t>Pharmaceutical Companies.</a:t>
            </a:r>
          </a:p>
        </p:txBody>
      </p:sp>
      <p:pic>
        <p:nvPicPr>
          <p:cNvPr id="392" name="Screen Shot 2017-02-15 at 2.32.39 PM.png" descr="Screen Shot 2017-02-15 at 2.32.39 PM.png"/>
          <p:cNvPicPr>
            <a:picLocks noChangeAspect="1"/>
          </p:cNvPicPr>
          <p:nvPr/>
        </p:nvPicPr>
        <p:blipFill>
          <a:blip r:embed="rId4">
            <a:extLst/>
          </a:blip>
          <a:stretch>
            <a:fillRect/>
          </a:stretch>
        </p:blipFill>
        <p:spPr>
          <a:xfrm>
            <a:off x="5273089" y="6019634"/>
            <a:ext cx="6007101" cy="32258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390"/>
                                        </p:tgtEl>
                                        <p:attrNameLst>
                                          <p:attrName>style.visibility</p:attrName>
                                        </p:attrNameLst>
                                      </p:cBhvr>
                                      <p:to>
                                        <p:strVal val="visible"/>
                                      </p:to>
                                    </p:set>
                                    <p:anim calcmode="lin" valueType="num">
                                      <p:cBhvr>
                                        <p:cTn id="7" dur="1000" fill="hold"/>
                                        <p:tgtEl>
                                          <p:spTgt spid="390"/>
                                        </p:tgtEl>
                                        <p:attrNameLst>
                                          <p:attrName>ppt_x</p:attrName>
                                        </p:attrNameLst>
                                      </p:cBhvr>
                                      <p:tavLst>
                                        <p:tav tm="0">
                                          <p:val>
                                            <p:strVal val="1+#ppt_w/2"/>
                                          </p:val>
                                        </p:tav>
                                        <p:tav tm="100000">
                                          <p:val>
                                            <p:strVal val="#ppt_x"/>
                                          </p:val>
                                        </p:tav>
                                      </p:tavLst>
                                    </p:anim>
                                    <p:anim calcmode="lin" valueType="num">
                                      <p:cBhvr>
                                        <p:cTn id="8" dur="1000" fill="hold"/>
                                        <p:tgtEl>
                                          <p:spTgt spid="39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2" nodeType="afterEffect">
                                  <p:stCondLst>
                                    <p:cond delay="0"/>
                                  </p:stCondLst>
                                  <p:iterate>
                                    <p:tmAbs val="0"/>
                                  </p:iterate>
                                  <p:childTnLst>
                                    <p:set>
                                      <p:cBhvr>
                                        <p:cTn id="11" fill="hold"/>
                                        <p:tgtEl>
                                          <p:spTgt spid="392"/>
                                        </p:tgtEl>
                                        <p:attrNameLst>
                                          <p:attrName>style.visibility</p:attrName>
                                        </p:attrNameLst>
                                      </p:cBhvr>
                                      <p:to>
                                        <p:strVal val="visible"/>
                                      </p:to>
                                    </p:set>
                                    <p:anim calcmode="lin" valueType="num">
                                      <p:cBhvr>
                                        <p:cTn id="12" dur="1000" fill="hold"/>
                                        <p:tgtEl>
                                          <p:spTgt spid="392"/>
                                        </p:tgtEl>
                                        <p:attrNameLst>
                                          <p:attrName>ppt_x</p:attrName>
                                        </p:attrNameLst>
                                      </p:cBhvr>
                                      <p:tavLst>
                                        <p:tav tm="0">
                                          <p:val>
                                            <p:strVal val="#ppt_x"/>
                                          </p:val>
                                        </p:tav>
                                        <p:tav tm="100000">
                                          <p:val>
                                            <p:strVal val="#ppt_x"/>
                                          </p:val>
                                        </p:tav>
                                      </p:tavLst>
                                    </p:anim>
                                    <p:anim calcmode="lin" valueType="num">
                                      <p:cBhvr>
                                        <p:cTn id="13" dur="1000" fill="hold"/>
                                        <p:tgtEl>
                                          <p:spTgt spid="3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1" animBg="1" advAuto="0"/>
      <p:bldP spid="392" grpId="2"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3" name="Group"/>
          <p:cNvGrpSpPr/>
          <p:nvPr/>
        </p:nvGrpSpPr>
        <p:grpSpPr>
          <a:xfrm>
            <a:off x="6242411" y="2558311"/>
            <a:ext cx="4159151" cy="5111580"/>
            <a:chOff x="0" y="0"/>
            <a:chExt cx="4159150" cy="5111579"/>
          </a:xfrm>
        </p:grpSpPr>
        <p:sp>
          <p:nvSpPr>
            <p:cNvPr id="271" name="a mere 8 years later"/>
            <p:cNvSpPr txBox="1"/>
            <p:nvPr/>
          </p:nvSpPr>
          <p:spPr>
            <a:xfrm>
              <a:off x="-1" y="4587446"/>
              <a:ext cx="4159151" cy="5241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2700">
                  <a:latin typeface="Arial"/>
                  <a:ea typeface="Arial"/>
                  <a:cs typeface="Arial"/>
                  <a:sym typeface="Arial"/>
                </a:defRPr>
              </a:pPr>
              <a:r>
                <a:t>a </a:t>
              </a:r>
              <a:r>
                <a:rPr i="1"/>
                <a:t>mere</a:t>
              </a:r>
              <a:r>
                <a:t> 8 years later</a:t>
              </a:r>
            </a:p>
          </p:txBody>
        </p:sp>
        <p:pic>
          <p:nvPicPr>
            <p:cNvPr id="272" name="Screen Shot 2017-07-18 at 9.58.05 AM.png" descr="Screen Shot 2017-07-18 at 9.58.05 AM.png"/>
            <p:cNvPicPr>
              <a:picLocks noChangeAspect="1"/>
            </p:cNvPicPr>
            <p:nvPr/>
          </p:nvPicPr>
          <p:blipFill>
            <a:blip r:embed="rId2">
              <a:extLst/>
            </a:blip>
            <a:stretch>
              <a:fillRect/>
            </a:stretch>
          </p:blipFill>
          <p:spPr>
            <a:xfrm>
              <a:off x="302517" y="0"/>
              <a:ext cx="3554115" cy="4360588"/>
            </a:xfrm>
            <a:prstGeom prst="rect">
              <a:avLst/>
            </a:prstGeom>
            <a:ln w="12700" cap="flat">
              <a:noFill/>
              <a:miter lim="400000"/>
            </a:ln>
            <a:effectLst/>
          </p:spPr>
        </p:pic>
      </p:grpSp>
      <p:sp>
        <p:nvSpPr>
          <p:cNvPr id="274" name="1982: I’m just an innocent Cell Biologist, working in my lab... and the phone rings."/>
          <p:cNvSpPr txBox="1"/>
          <p:nvPr/>
        </p:nvSpPr>
        <p:spPr>
          <a:xfrm>
            <a:off x="6667500" y="431800"/>
            <a:ext cx="4064000" cy="2413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3200">
                <a:latin typeface="Arial"/>
                <a:ea typeface="Arial"/>
                <a:cs typeface="Arial"/>
                <a:sym typeface="Arial"/>
              </a:defRPr>
            </a:lvl1pPr>
          </a:lstStyle>
          <a:p>
            <a:r>
              <a:t>1982: I’m just an innocent Cell Biologist, working in my lab... and the phone rings.</a:t>
            </a:r>
          </a:p>
        </p:txBody>
      </p:sp>
      <p:pic>
        <p:nvPicPr>
          <p:cNvPr id="275" name="Ken-1994.png" descr="Ken-1994.png"/>
          <p:cNvPicPr>
            <a:picLocks noChangeAspect="1"/>
          </p:cNvPicPr>
          <p:nvPr/>
        </p:nvPicPr>
        <p:blipFill>
          <a:blip r:embed="rId3">
            <a:extLst/>
          </a:blip>
          <a:stretch>
            <a:fillRect/>
          </a:stretch>
        </p:blipFill>
        <p:spPr>
          <a:xfrm>
            <a:off x="1185226" y="5027676"/>
            <a:ext cx="5189159" cy="3924301"/>
          </a:xfrm>
          <a:prstGeom prst="rect">
            <a:avLst/>
          </a:prstGeom>
          <a:ln w="12700">
            <a:miter lim="400000"/>
          </a:ln>
          <a:effectLst>
            <a:outerShdw blurRad="127000" dist="139700" dir="2700000" rotWithShape="0">
              <a:srgbClr val="000000">
                <a:alpha val="75000"/>
              </a:srgbClr>
            </a:outerShdw>
          </a:effectLst>
        </p:spPr>
      </p:pic>
      <p:grpSp>
        <p:nvGrpSpPr>
          <p:cNvPr id="278" name="Group"/>
          <p:cNvGrpSpPr/>
          <p:nvPr/>
        </p:nvGrpSpPr>
        <p:grpSpPr>
          <a:xfrm>
            <a:off x="479698" y="526599"/>
            <a:ext cx="3557911" cy="4763009"/>
            <a:chOff x="0" y="0"/>
            <a:chExt cx="3557909" cy="4763007"/>
          </a:xfrm>
        </p:grpSpPr>
        <p:pic>
          <p:nvPicPr>
            <p:cNvPr id="276" name="1.png" descr="1.png"/>
            <p:cNvPicPr>
              <a:picLocks noChangeAspect="1"/>
            </p:cNvPicPr>
            <p:nvPr/>
          </p:nvPicPr>
          <p:blipFill>
            <a:blip r:embed="rId4">
              <a:extLst/>
            </a:blip>
            <a:stretch>
              <a:fillRect/>
            </a:stretch>
          </p:blipFill>
          <p:spPr>
            <a:xfrm>
              <a:off x="0" y="0"/>
              <a:ext cx="3557910" cy="4763008"/>
            </a:xfrm>
            <a:prstGeom prst="rect">
              <a:avLst/>
            </a:prstGeom>
            <a:ln w="25400" cap="flat">
              <a:solidFill>
                <a:srgbClr val="000000"/>
              </a:solidFill>
              <a:prstDash val="solid"/>
              <a:miter lim="400000"/>
            </a:ln>
            <a:effectLst>
              <a:outerShdw blurRad="127000" dist="139700" dir="2700000" rotWithShape="0">
                <a:srgbClr val="000000">
                  <a:alpha val="75000"/>
                </a:srgbClr>
              </a:outerShdw>
            </a:effectLst>
          </p:spPr>
        </p:pic>
        <p:sp>
          <p:nvSpPr>
            <p:cNvPr id="277" name="Joe Levine"/>
            <p:cNvSpPr txBox="1"/>
            <p:nvPr/>
          </p:nvSpPr>
          <p:spPr>
            <a:xfrm>
              <a:off x="319004" y="3810332"/>
              <a:ext cx="2921001" cy="4955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3000">
                  <a:latin typeface="Arial"/>
                  <a:ea typeface="Arial"/>
                  <a:cs typeface="Arial"/>
                  <a:sym typeface="Arial"/>
                </a:defRPr>
              </a:lvl1pPr>
            </a:lstStyle>
            <a:p>
              <a:r>
                <a:t>Joe Levine</a:t>
              </a:r>
            </a:p>
          </p:txBody>
        </p:sp>
      </p:grpSp>
      <p:sp>
        <p:nvSpPr>
          <p:cNvPr id="279" name="Joe Levine: “Want to write a HS Biology textbook?”"/>
          <p:cNvSpPr txBox="1"/>
          <p:nvPr/>
        </p:nvSpPr>
        <p:spPr>
          <a:xfrm>
            <a:off x="6048238" y="404367"/>
            <a:ext cx="5295901" cy="10033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3200">
                <a:latin typeface="Arial"/>
                <a:ea typeface="Arial"/>
                <a:cs typeface="Arial"/>
                <a:sym typeface="Arial"/>
              </a:defRPr>
            </a:lvl1pPr>
          </a:lstStyle>
          <a:p>
            <a:r>
              <a:t>Joe Levine: “Want to write a HS Biology textbook?”</a:t>
            </a:r>
          </a:p>
        </p:txBody>
      </p:sp>
      <p:sp>
        <p:nvSpPr>
          <p:cNvPr id="280" name="Ken: “Whaddayou, nuts?”"/>
          <p:cNvSpPr txBox="1"/>
          <p:nvPr/>
        </p:nvSpPr>
        <p:spPr>
          <a:xfrm>
            <a:off x="5943600" y="2130551"/>
            <a:ext cx="5803900" cy="533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3200">
                <a:solidFill>
                  <a:srgbClr val="F4A4C0"/>
                </a:solidFill>
                <a:latin typeface="Arial"/>
                <a:ea typeface="Arial"/>
                <a:cs typeface="Arial"/>
                <a:sym typeface="Arial"/>
              </a:defRPr>
            </a:lvl1pPr>
          </a:lstStyle>
          <a:p>
            <a:r>
              <a:t>Ken: “Whaddayou, nuts?”</a:t>
            </a:r>
          </a:p>
        </p:txBody>
      </p:sp>
      <p:pic>
        <p:nvPicPr>
          <p:cNvPr id="281" name="1.png" descr="1.png"/>
          <p:cNvPicPr>
            <a:picLocks noChangeAspect="1"/>
          </p:cNvPicPr>
          <p:nvPr/>
        </p:nvPicPr>
        <p:blipFill>
          <a:blip r:embed="rId5">
            <a:extLst/>
          </a:blip>
          <a:stretch>
            <a:fillRect/>
          </a:stretch>
        </p:blipFill>
        <p:spPr>
          <a:xfrm>
            <a:off x="7542114" y="3373070"/>
            <a:ext cx="4065687" cy="5499100"/>
          </a:xfrm>
          <a:prstGeom prst="rect">
            <a:avLst/>
          </a:prstGeom>
          <a:ln w="12700">
            <a:miter lim="400000"/>
          </a:ln>
        </p:spPr>
      </p:pic>
      <p:pic>
        <p:nvPicPr>
          <p:cNvPr id="282" name="1.png" descr="1.png"/>
          <p:cNvPicPr>
            <a:picLocks noChangeAspect="1"/>
          </p:cNvPicPr>
          <p:nvPr/>
        </p:nvPicPr>
        <p:blipFill>
          <a:blip r:embed="rId6">
            <a:extLst/>
          </a:blip>
          <a:stretch>
            <a:fillRect/>
          </a:stretch>
        </p:blipFill>
        <p:spPr>
          <a:xfrm>
            <a:off x="457200" y="948340"/>
            <a:ext cx="5346700" cy="3362118"/>
          </a:xfrm>
          <a:prstGeom prst="rect">
            <a:avLst/>
          </a:prstGeom>
          <a:ln w="12700">
            <a:miter lim="400000"/>
          </a:ln>
        </p:spPr>
      </p:pic>
      <p:pic>
        <p:nvPicPr>
          <p:cNvPr id="283" name="lionbook.jpg" descr="lionbook.jpg"/>
          <p:cNvPicPr>
            <a:picLocks noChangeAspect="1"/>
          </p:cNvPicPr>
          <p:nvPr/>
        </p:nvPicPr>
        <p:blipFill>
          <a:blip r:embed="rId7">
            <a:extLst/>
          </a:blip>
          <a:stretch>
            <a:fillRect/>
          </a:stretch>
        </p:blipFill>
        <p:spPr>
          <a:xfrm>
            <a:off x="8177086" y="3386835"/>
            <a:ext cx="3416327" cy="4610101"/>
          </a:xfrm>
          <a:prstGeom prst="rect">
            <a:avLst/>
          </a:prstGeom>
          <a:ln w="12700">
            <a:miter lim="400000"/>
          </a:ln>
          <a:effectLst>
            <a:outerShdw blurRad="63500" dist="88900" dir="2700000" rotWithShape="0">
              <a:srgbClr val="343434">
                <a:alpha val="75000"/>
              </a:srgbClr>
            </a:outerShdw>
          </a:effectLst>
        </p:spPr>
      </p:pic>
      <p:pic>
        <p:nvPicPr>
          <p:cNvPr id="284" name="image.jpg" descr="image.jpg"/>
          <p:cNvPicPr>
            <a:picLocks/>
          </p:cNvPicPr>
          <p:nvPr/>
        </p:nvPicPr>
        <p:blipFill>
          <a:blip r:embed="rId8">
            <a:extLst/>
          </a:blip>
          <a:stretch>
            <a:fillRect/>
          </a:stretch>
        </p:blipFill>
        <p:spPr>
          <a:xfrm>
            <a:off x="9183510" y="4648200"/>
            <a:ext cx="3594101" cy="4584700"/>
          </a:xfrm>
          <a:prstGeom prst="rect">
            <a:avLst/>
          </a:prstGeom>
          <a:ln w="25400">
            <a:solidFill>
              <a:srgbClr val="000000"/>
            </a:solidFill>
            <a:miter lim="400000"/>
          </a:ln>
          <a:effectLst>
            <a:outerShdw blurRad="63500" dist="88900" dir="2700000" rotWithShape="0">
              <a:srgbClr val="343434">
                <a:alpha val="75000"/>
              </a:srgbClr>
            </a:outerShdw>
          </a:effectLst>
        </p:spPr>
      </p:pic>
      <p:pic>
        <p:nvPicPr>
          <p:cNvPr id="285" name="macaw-cover.jpg" descr="macaw-cover.jpg"/>
          <p:cNvPicPr>
            <a:picLocks noChangeAspect="1"/>
          </p:cNvPicPr>
          <p:nvPr/>
        </p:nvPicPr>
        <p:blipFill>
          <a:blip r:embed="rId9">
            <a:extLst/>
          </a:blip>
          <a:stretch>
            <a:fillRect/>
          </a:stretch>
        </p:blipFill>
        <p:spPr>
          <a:xfrm>
            <a:off x="3421192" y="5045611"/>
            <a:ext cx="3416301" cy="4424110"/>
          </a:xfrm>
          <a:prstGeom prst="rect">
            <a:avLst/>
          </a:prstGeom>
          <a:ln w="25400"/>
          <a:effectLst>
            <a:outerShdw blurRad="190500" dist="190500" dir="2700000" rotWithShape="0">
              <a:srgbClr val="000000">
                <a:alpha val="66999"/>
              </a:srgbClr>
            </a:outerShdw>
          </a:effectLst>
        </p:spPr>
      </p:pic>
      <p:pic>
        <p:nvPicPr>
          <p:cNvPr id="286" name="1.png" descr="1.png"/>
          <p:cNvPicPr>
            <a:picLocks noChangeAspect="1"/>
          </p:cNvPicPr>
          <p:nvPr/>
        </p:nvPicPr>
        <p:blipFill>
          <a:blip r:embed="rId10">
            <a:extLst/>
          </a:blip>
          <a:stretch>
            <a:fillRect/>
          </a:stretch>
        </p:blipFill>
        <p:spPr>
          <a:xfrm>
            <a:off x="592574" y="2786944"/>
            <a:ext cx="3332159" cy="4179712"/>
          </a:xfrm>
          <a:prstGeom prst="rect">
            <a:avLst/>
          </a:prstGeom>
          <a:ln w="25400">
            <a:solidFill>
              <a:srgbClr val="000000"/>
            </a:solidFill>
            <a:miter lim="400000"/>
          </a:ln>
          <a:effectLst>
            <a:outerShdw blurRad="101600" dist="88900" dir="2700000" rotWithShape="0">
              <a:srgbClr val="000000">
                <a:alpha val="66378"/>
              </a:srgbClr>
            </a:outerShdw>
          </a:effectLst>
        </p:spPr>
      </p:pic>
    </p:spTree>
  </p:cSld>
  <p:clrMapOvr>
    <a:masterClrMapping/>
  </p:clrMapOvr>
  <mc:AlternateContent xmlns:mc="http://schemas.openxmlformats.org/markup-compatibility/2006" xmlns:p14="http://schemas.microsoft.com/office/powerpoint/2010/main">
    <mc:Choice xmlns:p15="http://schemas.microsoft.com/office/powerpoint/2012/main" xmlns="" Requires="p15">
      <p:transition xmlns:p14="http://schemas.microsoft.com/office/powerpoint/2010/main" spd="slow" advClick="1" p14:dur="1500">
        <p15:prstTrans prst="peelOff" invX="1"/>
      </p:transition>
    </mc:Choice>
    <mc:Choice Requires="p14">
      <p:transition spd="slow" p14:dur="1500">
        <p:wipe/>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xit" presetSubtype="2" fill="hold" grpId="1" nodeType="clickEffect">
                                  <p:stCondLst>
                                    <p:cond delay="0"/>
                                  </p:stCondLst>
                                  <p:iterate>
                                    <p:tmAbs val="0"/>
                                  </p:iterate>
                                  <p:childTnLst>
                                    <p:anim calcmode="lin" valueType="num">
                                      <p:cBhvr>
                                        <p:cTn id="6" dur="1000" fill="hold"/>
                                        <p:tgtEl>
                                          <p:spTgt spid="274"/>
                                        </p:tgtEl>
                                        <p:attrNameLst>
                                          <p:attrName>ppt_x</p:attrName>
                                        </p:attrNameLst>
                                      </p:cBhvr>
                                      <p:tavLst>
                                        <p:tav tm="0">
                                          <p:val>
                                            <p:strVal val="ppt_x"/>
                                          </p:val>
                                        </p:tav>
                                        <p:tav tm="100000">
                                          <p:val>
                                            <p:strVal val="1+ppt_w/2"/>
                                          </p:val>
                                        </p:tav>
                                      </p:tavLst>
                                    </p:anim>
                                    <p:anim calcmode="lin" valueType="num">
                                      <p:cBhvr>
                                        <p:cTn id="7" dur="1000" fill="hold"/>
                                        <p:tgtEl>
                                          <p:spTgt spid="274"/>
                                        </p:tgtEl>
                                        <p:attrNameLst>
                                          <p:attrName>ppt_y</p:attrName>
                                        </p:attrNameLst>
                                      </p:cBhvr>
                                      <p:tavLst>
                                        <p:tav tm="0">
                                          <p:val>
                                            <p:strVal val="ppt_y"/>
                                          </p:val>
                                        </p:tav>
                                        <p:tav tm="100000">
                                          <p:val>
                                            <p:strVal val="ppt_y"/>
                                          </p:val>
                                        </p:tav>
                                      </p:tavLst>
                                    </p:anim>
                                    <p:set>
                                      <p:cBhvr>
                                        <p:cTn id="8" fill="hold">
                                          <p:stCondLst>
                                            <p:cond delay="999"/>
                                          </p:stCondLst>
                                        </p:cTn>
                                        <p:tgtEl>
                                          <p:spTgt spid="274"/>
                                        </p:tgtEl>
                                        <p:attrNameLst>
                                          <p:attrName>style.visibility</p:attrName>
                                        </p:attrNameLst>
                                      </p:cBhvr>
                                      <p:to>
                                        <p:strVal val="hidden"/>
                                      </p:to>
                                    </p:set>
                                  </p:childTnLst>
                                </p:cTn>
                              </p:par>
                            </p:childTnLst>
                          </p:cTn>
                        </p:par>
                        <p:par>
                          <p:cTn id="9" fill="hold">
                            <p:stCondLst>
                              <p:cond delay="1000"/>
                            </p:stCondLst>
                            <p:childTnLst>
                              <p:par>
                                <p:cTn id="10" presetID="2" presetClass="entr" presetSubtype="8" fill="hold" grpId="2" nodeType="afterEffect">
                                  <p:stCondLst>
                                    <p:cond delay="0"/>
                                  </p:stCondLst>
                                  <p:iterate>
                                    <p:tmAbs val="0"/>
                                  </p:iterate>
                                  <p:childTnLst>
                                    <p:set>
                                      <p:cBhvr>
                                        <p:cTn id="11" fill="hold"/>
                                        <p:tgtEl>
                                          <p:spTgt spid="278"/>
                                        </p:tgtEl>
                                        <p:attrNameLst>
                                          <p:attrName>style.visibility</p:attrName>
                                        </p:attrNameLst>
                                      </p:cBhvr>
                                      <p:to>
                                        <p:strVal val="visible"/>
                                      </p:to>
                                    </p:set>
                                    <p:anim calcmode="lin" valueType="num">
                                      <p:cBhvr>
                                        <p:cTn id="12" dur="2000" fill="hold"/>
                                        <p:tgtEl>
                                          <p:spTgt spid="278"/>
                                        </p:tgtEl>
                                        <p:attrNameLst>
                                          <p:attrName>ppt_x</p:attrName>
                                        </p:attrNameLst>
                                      </p:cBhvr>
                                      <p:tavLst>
                                        <p:tav tm="0">
                                          <p:val>
                                            <p:strVal val="0-#ppt_w/2"/>
                                          </p:val>
                                        </p:tav>
                                        <p:tav tm="100000">
                                          <p:val>
                                            <p:strVal val="#ppt_x"/>
                                          </p:val>
                                        </p:tav>
                                      </p:tavLst>
                                    </p:anim>
                                    <p:anim calcmode="lin" valueType="num">
                                      <p:cBhvr>
                                        <p:cTn id="13" dur="2000" fill="hold"/>
                                        <p:tgtEl>
                                          <p:spTgt spid="278"/>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xit" presetSubtype="2" fill="hold" grpId="3" nodeType="afterEffect">
                                  <p:stCondLst>
                                    <p:cond delay="0"/>
                                  </p:stCondLst>
                                  <p:iterate>
                                    <p:tmAbs val="0"/>
                                  </p:iterate>
                                  <p:childTnLst>
                                    <p:anim calcmode="lin" valueType="num">
                                      <p:cBhvr>
                                        <p:cTn id="16" dur="1000" fill="hold"/>
                                        <p:tgtEl>
                                          <p:spTgt spid="282"/>
                                        </p:tgtEl>
                                        <p:attrNameLst>
                                          <p:attrName>ppt_x</p:attrName>
                                        </p:attrNameLst>
                                      </p:cBhvr>
                                      <p:tavLst>
                                        <p:tav tm="0">
                                          <p:val>
                                            <p:strVal val="ppt_x"/>
                                          </p:val>
                                        </p:tav>
                                        <p:tav tm="100000">
                                          <p:val>
                                            <p:strVal val="1+ppt_w/2"/>
                                          </p:val>
                                        </p:tav>
                                      </p:tavLst>
                                    </p:anim>
                                    <p:anim calcmode="lin" valueType="num">
                                      <p:cBhvr>
                                        <p:cTn id="17" dur="1000" fill="hold"/>
                                        <p:tgtEl>
                                          <p:spTgt spid="282"/>
                                        </p:tgtEl>
                                        <p:attrNameLst>
                                          <p:attrName>ppt_y</p:attrName>
                                        </p:attrNameLst>
                                      </p:cBhvr>
                                      <p:tavLst>
                                        <p:tav tm="0">
                                          <p:val>
                                            <p:strVal val="ppt_y"/>
                                          </p:val>
                                        </p:tav>
                                        <p:tav tm="100000">
                                          <p:val>
                                            <p:strVal val="ppt_y"/>
                                          </p:val>
                                        </p:tav>
                                      </p:tavLst>
                                    </p:anim>
                                    <p:set>
                                      <p:cBhvr>
                                        <p:cTn id="18" fill="hold">
                                          <p:stCondLst>
                                            <p:cond delay="999"/>
                                          </p:stCondLst>
                                        </p:cTn>
                                        <p:tgtEl>
                                          <p:spTgt spid="282"/>
                                        </p:tgtEl>
                                        <p:attrNameLst>
                                          <p:attrName>style.visibility</p:attrName>
                                        </p:attrNameLst>
                                      </p:cBhvr>
                                      <p:to>
                                        <p:strVal val="hidden"/>
                                      </p:to>
                                    </p:set>
                                  </p:childTnLst>
                                </p:cTn>
                              </p:par>
                            </p:childTnLst>
                          </p:cTn>
                        </p:par>
                        <p:par>
                          <p:cTn id="19" fill="hold">
                            <p:stCondLst>
                              <p:cond delay="4000"/>
                            </p:stCondLst>
                            <p:childTnLst>
                              <p:par>
                                <p:cTn id="20" presetID="2" presetClass="entr" presetSubtype="2" fill="hold" grpId="4" nodeType="afterEffect">
                                  <p:stCondLst>
                                    <p:cond delay="0"/>
                                  </p:stCondLst>
                                  <p:iterate>
                                    <p:tmAbs val="0"/>
                                  </p:iterate>
                                  <p:childTnLst>
                                    <p:set>
                                      <p:cBhvr>
                                        <p:cTn id="21" fill="hold"/>
                                        <p:tgtEl>
                                          <p:spTgt spid="279"/>
                                        </p:tgtEl>
                                        <p:attrNameLst>
                                          <p:attrName>style.visibility</p:attrName>
                                        </p:attrNameLst>
                                      </p:cBhvr>
                                      <p:to>
                                        <p:strVal val="visible"/>
                                      </p:to>
                                    </p:set>
                                    <p:anim calcmode="lin" valueType="num">
                                      <p:cBhvr>
                                        <p:cTn id="22" dur="1500" fill="hold"/>
                                        <p:tgtEl>
                                          <p:spTgt spid="279"/>
                                        </p:tgtEl>
                                        <p:attrNameLst>
                                          <p:attrName>ppt_x</p:attrName>
                                        </p:attrNameLst>
                                      </p:cBhvr>
                                      <p:tavLst>
                                        <p:tav tm="0">
                                          <p:val>
                                            <p:strVal val="1+#ppt_w/2"/>
                                          </p:val>
                                        </p:tav>
                                        <p:tav tm="100000">
                                          <p:val>
                                            <p:strVal val="#ppt_x"/>
                                          </p:val>
                                        </p:tav>
                                      </p:tavLst>
                                    </p:anim>
                                    <p:anim calcmode="lin" valueType="num">
                                      <p:cBhvr>
                                        <p:cTn id="23" dur="1500" fill="hold"/>
                                        <p:tgtEl>
                                          <p:spTgt spid="27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5" nodeType="clickEffect">
                                  <p:stCondLst>
                                    <p:cond delay="0"/>
                                  </p:stCondLst>
                                  <p:iterate>
                                    <p:tmAbs val="0"/>
                                  </p:iterate>
                                  <p:childTnLst>
                                    <p:set>
                                      <p:cBhvr>
                                        <p:cTn id="27" fill="hold"/>
                                        <p:tgtEl>
                                          <p:spTgt spid="280"/>
                                        </p:tgtEl>
                                        <p:attrNameLst>
                                          <p:attrName>style.visibility</p:attrName>
                                        </p:attrNameLst>
                                      </p:cBhvr>
                                      <p:to>
                                        <p:strVal val="visible"/>
                                      </p:to>
                                    </p:set>
                                    <p:anim calcmode="lin" valueType="num">
                                      <p:cBhvr>
                                        <p:cTn id="28" dur="1000" fill="hold"/>
                                        <p:tgtEl>
                                          <p:spTgt spid="280"/>
                                        </p:tgtEl>
                                        <p:attrNameLst>
                                          <p:attrName>ppt_w</p:attrName>
                                        </p:attrNameLst>
                                      </p:cBhvr>
                                      <p:tavLst>
                                        <p:tav tm="0">
                                          <p:val>
                                            <p:fltVal val="0"/>
                                          </p:val>
                                        </p:tav>
                                        <p:tav tm="100000">
                                          <p:val>
                                            <p:strVal val="#ppt_w"/>
                                          </p:val>
                                        </p:tav>
                                      </p:tavLst>
                                    </p:anim>
                                    <p:anim calcmode="lin" valueType="num">
                                      <p:cBhvr>
                                        <p:cTn id="29" dur="1000" fill="hold"/>
                                        <p:tgtEl>
                                          <p:spTgt spid="280"/>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6" nodeType="clickEffect">
                                  <p:stCondLst>
                                    <p:cond delay="0"/>
                                  </p:stCondLst>
                                  <p:iterate>
                                    <p:tmAbs val="0"/>
                                  </p:iterate>
                                  <p:childTnLst>
                                    <p:set>
                                      <p:cBhvr>
                                        <p:cTn id="33" fill="hold"/>
                                        <p:tgtEl>
                                          <p:spTgt spid="273"/>
                                        </p:tgtEl>
                                        <p:attrNameLst>
                                          <p:attrName>style.visibility</p:attrName>
                                        </p:attrNameLst>
                                      </p:cBhvr>
                                      <p:to>
                                        <p:strVal val="visible"/>
                                      </p:to>
                                    </p:set>
                                    <p:anim calcmode="lin" valueType="num">
                                      <p:cBhvr>
                                        <p:cTn id="34" dur="1500" fill="hold"/>
                                        <p:tgtEl>
                                          <p:spTgt spid="273"/>
                                        </p:tgtEl>
                                        <p:attrNameLst>
                                          <p:attrName>ppt_x</p:attrName>
                                        </p:attrNameLst>
                                      </p:cBhvr>
                                      <p:tavLst>
                                        <p:tav tm="0">
                                          <p:val>
                                            <p:strVal val="1+#ppt_w/2"/>
                                          </p:val>
                                        </p:tav>
                                        <p:tav tm="100000">
                                          <p:val>
                                            <p:strVal val="#ppt_x"/>
                                          </p:val>
                                        </p:tav>
                                      </p:tavLst>
                                    </p:anim>
                                    <p:anim calcmode="lin" valueType="num">
                                      <p:cBhvr>
                                        <p:cTn id="35" dur="1500" fill="hold"/>
                                        <p:tgtEl>
                                          <p:spTgt spid="273"/>
                                        </p:tgtEl>
                                        <p:attrNameLst>
                                          <p:attrName>ppt_y</p:attrName>
                                        </p:attrNameLst>
                                      </p:cBhvr>
                                      <p:tavLst>
                                        <p:tav tm="0">
                                          <p:val>
                                            <p:strVal val="#ppt_y"/>
                                          </p:val>
                                        </p:tav>
                                        <p:tav tm="100000">
                                          <p:val>
                                            <p:strVal val="#ppt_y"/>
                                          </p:val>
                                        </p:tav>
                                      </p:tavLst>
                                    </p:anim>
                                  </p:childTnLst>
                                </p:cTn>
                              </p:par>
                            </p:childTnLst>
                          </p:cTn>
                        </p:par>
                        <p:par>
                          <p:cTn id="36" fill="hold">
                            <p:stCondLst>
                              <p:cond delay="1500"/>
                            </p:stCondLst>
                            <p:childTnLst>
                              <p:par>
                                <p:cTn id="37" presetID="9" presetClass="exit" fill="hold" grpId="7" nodeType="afterEffect">
                                  <p:stCondLst>
                                    <p:cond delay="0"/>
                                  </p:stCondLst>
                                  <p:iterate>
                                    <p:tmAbs val="0"/>
                                  </p:iterate>
                                  <p:childTnLst>
                                    <p:animEffect transition="out" filter="dissolve">
                                      <p:cBhvr>
                                        <p:cTn id="38" dur="1000" fill="hold"/>
                                        <p:tgtEl>
                                          <p:spTgt spid="280"/>
                                        </p:tgtEl>
                                      </p:cBhvr>
                                    </p:animEffect>
                                    <p:set>
                                      <p:cBhvr>
                                        <p:cTn id="39" fill="hold">
                                          <p:stCondLst>
                                            <p:cond delay="999"/>
                                          </p:stCondLst>
                                        </p:cTn>
                                        <p:tgtEl>
                                          <p:spTgt spid="280"/>
                                        </p:tgtEl>
                                        <p:attrNameLst>
                                          <p:attrName>style.visibility</p:attrName>
                                        </p:attrNameLst>
                                      </p:cBhvr>
                                      <p:to>
                                        <p:strVal val="hidden"/>
                                      </p:to>
                                    </p:set>
                                  </p:childTnLst>
                                </p:cTn>
                              </p:par>
                            </p:childTnLst>
                          </p:cTn>
                        </p:par>
                        <p:par>
                          <p:cTn id="40" fill="hold">
                            <p:stCondLst>
                              <p:cond delay="2500"/>
                            </p:stCondLst>
                            <p:childTnLst>
                              <p:par>
                                <p:cTn id="41" presetID="23" presetClass="exit" presetSubtype="32" fill="hold" grpId="8" nodeType="afterEffect">
                                  <p:stCondLst>
                                    <p:cond delay="0"/>
                                  </p:stCondLst>
                                  <p:iterate>
                                    <p:tmAbs val="0"/>
                                  </p:iterate>
                                  <p:childTnLst>
                                    <p:anim calcmode="lin" valueType="num">
                                      <p:cBhvr>
                                        <p:cTn id="42" dur="1000" fill="hold"/>
                                        <p:tgtEl>
                                          <p:spTgt spid="281"/>
                                        </p:tgtEl>
                                        <p:attrNameLst>
                                          <p:attrName>ppt_w</p:attrName>
                                        </p:attrNameLst>
                                      </p:cBhvr>
                                      <p:tavLst>
                                        <p:tav tm="0">
                                          <p:val>
                                            <p:strVal val="ppt_w"/>
                                          </p:val>
                                        </p:tav>
                                        <p:tav tm="100000">
                                          <p:val>
                                            <p:fltVal val="0"/>
                                          </p:val>
                                        </p:tav>
                                      </p:tavLst>
                                    </p:anim>
                                    <p:anim calcmode="lin" valueType="num">
                                      <p:cBhvr>
                                        <p:cTn id="43" dur="1000" fill="hold"/>
                                        <p:tgtEl>
                                          <p:spTgt spid="281"/>
                                        </p:tgtEl>
                                        <p:attrNameLst>
                                          <p:attrName>ppt_h</p:attrName>
                                        </p:attrNameLst>
                                      </p:cBhvr>
                                      <p:tavLst>
                                        <p:tav tm="0">
                                          <p:val>
                                            <p:strVal val="ppt_h"/>
                                          </p:val>
                                        </p:tav>
                                        <p:tav tm="100000">
                                          <p:val>
                                            <p:fltVal val="0"/>
                                          </p:val>
                                        </p:tav>
                                      </p:tavLst>
                                    </p:anim>
                                    <p:set>
                                      <p:cBhvr>
                                        <p:cTn id="44" fill="hold">
                                          <p:stCondLst>
                                            <p:cond delay="999"/>
                                          </p:stCondLst>
                                        </p:cTn>
                                        <p:tgtEl>
                                          <p:spTgt spid="28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9" nodeType="clickEffect">
                                  <p:stCondLst>
                                    <p:cond delay="0"/>
                                  </p:stCondLst>
                                  <p:iterate>
                                    <p:tmAbs val="0"/>
                                  </p:iterate>
                                  <p:childTnLst>
                                    <p:set>
                                      <p:cBhvr>
                                        <p:cTn id="48" fill="hold"/>
                                        <p:tgtEl>
                                          <p:spTgt spid="283"/>
                                        </p:tgtEl>
                                        <p:attrNameLst>
                                          <p:attrName>style.visibility</p:attrName>
                                        </p:attrNameLst>
                                      </p:cBhvr>
                                      <p:to>
                                        <p:strVal val="visible"/>
                                      </p:to>
                                    </p:set>
                                    <p:anim calcmode="lin" valueType="num">
                                      <p:cBhvr>
                                        <p:cTn id="49" dur="1000" fill="hold"/>
                                        <p:tgtEl>
                                          <p:spTgt spid="283"/>
                                        </p:tgtEl>
                                        <p:attrNameLst>
                                          <p:attrName>ppt_x</p:attrName>
                                        </p:attrNameLst>
                                      </p:cBhvr>
                                      <p:tavLst>
                                        <p:tav tm="0">
                                          <p:val>
                                            <p:strVal val="1+#ppt_w/2"/>
                                          </p:val>
                                        </p:tav>
                                        <p:tav tm="100000">
                                          <p:val>
                                            <p:strVal val="#ppt_x"/>
                                          </p:val>
                                        </p:tav>
                                      </p:tavLst>
                                    </p:anim>
                                    <p:anim calcmode="lin" valueType="num">
                                      <p:cBhvr>
                                        <p:cTn id="50" dur="1000" fill="hold"/>
                                        <p:tgtEl>
                                          <p:spTgt spid="28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10" nodeType="clickEffect">
                                  <p:stCondLst>
                                    <p:cond delay="0"/>
                                  </p:stCondLst>
                                  <p:iterate>
                                    <p:tmAbs val="0"/>
                                  </p:iterate>
                                  <p:childTnLst>
                                    <p:set>
                                      <p:cBhvr>
                                        <p:cTn id="54" fill="hold"/>
                                        <p:tgtEl>
                                          <p:spTgt spid="284"/>
                                        </p:tgtEl>
                                        <p:attrNameLst>
                                          <p:attrName>style.visibility</p:attrName>
                                        </p:attrNameLst>
                                      </p:cBhvr>
                                      <p:to>
                                        <p:strVal val="visible"/>
                                      </p:to>
                                    </p:set>
                                    <p:anim calcmode="lin" valueType="num">
                                      <p:cBhvr>
                                        <p:cTn id="55" dur="1000" fill="hold"/>
                                        <p:tgtEl>
                                          <p:spTgt spid="284"/>
                                        </p:tgtEl>
                                        <p:attrNameLst>
                                          <p:attrName>ppt_x</p:attrName>
                                        </p:attrNameLst>
                                      </p:cBhvr>
                                      <p:tavLst>
                                        <p:tav tm="0">
                                          <p:val>
                                            <p:strVal val="1+#ppt_w/2"/>
                                          </p:val>
                                        </p:tav>
                                        <p:tav tm="100000">
                                          <p:val>
                                            <p:strVal val="#ppt_x"/>
                                          </p:val>
                                        </p:tav>
                                      </p:tavLst>
                                    </p:anim>
                                    <p:anim calcmode="lin" valueType="num">
                                      <p:cBhvr>
                                        <p:cTn id="56" dur="1000" fill="hold"/>
                                        <p:tgtEl>
                                          <p:spTgt spid="284"/>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11" nodeType="clickEffect">
                                  <p:stCondLst>
                                    <p:cond delay="0"/>
                                  </p:stCondLst>
                                  <p:iterate>
                                    <p:tmAbs val="0"/>
                                  </p:iterate>
                                  <p:childTnLst>
                                    <p:set>
                                      <p:cBhvr>
                                        <p:cTn id="60" fill="hold"/>
                                        <p:tgtEl>
                                          <p:spTgt spid="285"/>
                                        </p:tgtEl>
                                        <p:attrNameLst>
                                          <p:attrName>style.visibility</p:attrName>
                                        </p:attrNameLst>
                                      </p:cBhvr>
                                      <p:to>
                                        <p:strVal val="visible"/>
                                      </p:to>
                                    </p:set>
                                    <p:anim calcmode="lin" valueType="num">
                                      <p:cBhvr>
                                        <p:cTn id="61" dur="1000" fill="hold"/>
                                        <p:tgtEl>
                                          <p:spTgt spid="285"/>
                                        </p:tgtEl>
                                        <p:attrNameLst>
                                          <p:attrName>ppt_x</p:attrName>
                                        </p:attrNameLst>
                                      </p:cBhvr>
                                      <p:tavLst>
                                        <p:tav tm="0">
                                          <p:val>
                                            <p:strVal val="0-#ppt_w/2"/>
                                          </p:val>
                                        </p:tav>
                                        <p:tav tm="100000">
                                          <p:val>
                                            <p:strVal val="#ppt_x"/>
                                          </p:val>
                                        </p:tav>
                                      </p:tavLst>
                                    </p:anim>
                                    <p:anim calcmode="lin" valueType="num">
                                      <p:cBhvr>
                                        <p:cTn id="62" dur="1000" fill="hold"/>
                                        <p:tgtEl>
                                          <p:spTgt spid="285"/>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12" nodeType="clickEffect">
                                  <p:stCondLst>
                                    <p:cond delay="0"/>
                                  </p:stCondLst>
                                  <p:iterate>
                                    <p:tmAbs val="0"/>
                                  </p:iterate>
                                  <p:childTnLst>
                                    <p:set>
                                      <p:cBhvr>
                                        <p:cTn id="66" fill="hold"/>
                                        <p:tgtEl>
                                          <p:spTgt spid="286"/>
                                        </p:tgtEl>
                                        <p:attrNameLst>
                                          <p:attrName>style.visibility</p:attrName>
                                        </p:attrNameLst>
                                      </p:cBhvr>
                                      <p:to>
                                        <p:strVal val="visible"/>
                                      </p:to>
                                    </p:set>
                                    <p:anim calcmode="lin" valueType="num">
                                      <p:cBhvr>
                                        <p:cTn id="67" dur="1000" fill="hold"/>
                                        <p:tgtEl>
                                          <p:spTgt spid="286"/>
                                        </p:tgtEl>
                                        <p:attrNameLst>
                                          <p:attrName>ppt_x</p:attrName>
                                        </p:attrNameLst>
                                      </p:cBhvr>
                                      <p:tavLst>
                                        <p:tav tm="0">
                                          <p:val>
                                            <p:strVal val="0-#ppt_w/2"/>
                                          </p:val>
                                        </p:tav>
                                        <p:tav tm="100000">
                                          <p:val>
                                            <p:strVal val="#ppt_x"/>
                                          </p:val>
                                        </p:tav>
                                      </p:tavLst>
                                    </p:anim>
                                    <p:anim calcmode="lin" valueType="num">
                                      <p:cBhvr>
                                        <p:cTn id="68" dur="1000" fill="hold"/>
                                        <p:tgtEl>
                                          <p:spTgt spid="2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6" animBg="1" advAuto="0"/>
      <p:bldP spid="274" grpId="1" animBg="1" advAuto="0"/>
      <p:bldP spid="278" grpId="2" animBg="1" advAuto="0"/>
      <p:bldP spid="279" grpId="4" animBg="1" advAuto="0"/>
      <p:bldP spid="280" grpId="5" animBg="1" advAuto="0"/>
      <p:bldP spid="280" grpId="7" animBg="1" advAuto="0"/>
      <p:bldP spid="281" grpId="8" animBg="1" advAuto="0"/>
      <p:bldP spid="282" grpId="3" animBg="1" advAuto="0"/>
      <p:bldP spid="283" grpId="9" animBg="1" advAuto="0"/>
      <p:bldP spid="284" grpId="10" animBg="1" advAuto="0"/>
      <p:bldP spid="285" grpId="11" animBg="1" advAuto="0"/>
      <p:bldP spid="286" grpId="12"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 name="Screen Shot 2017-01-21 at 9.44.40 AM.png" descr="Screen Shot 2017-01-21 at 9.44.40 AM.png"/>
          <p:cNvPicPr>
            <a:picLocks noChangeAspect="1"/>
          </p:cNvPicPr>
          <p:nvPr/>
        </p:nvPicPr>
        <p:blipFill>
          <a:blip r:embed="rId2">
            <a:extLst/>
          </a:blip>
          <a:stretch>
            <a:fillRect/>
          </a:stretch>
        </p:blipFill>
        <p:spPr>
          <a:xfrm>
            <a:off x="886871" y="3085862"/>
            <a:ext cx="5520572" cy="6148861"/>
          </a:xfrm>
          <a:prstGeom prst="rect">
            <a:avLst/>
          </a:prstGeom>
          <a:ln w="12700">
            <a:miter lim="400000"/>
          </a:ln>
        </p:spPr>
      </p:pic>
      <p:pic>
        <p:nvPicPr>
          <p:cNvPr id="395" name="Screen Shot 2017-01-21 at 9.46.11 AM.png" descr="Screen Shot 2017-01-21 at 9.46.11 AM.png"/>
          <p:cNvPicPr>
            <a:picLocks noChangeAspect="1"/>
          </p:cNvPicPr>
          <p:nvPr/>
        </p:nvPicPr>
        <p:blipFill>
          <a:blip r:embed="rId3">
            <a:extLst/>
          </a:blip>
          <a:stretch>
            <a:fillRect/>
          </a:stretch>
        </p:blipFill>
        <p:spPr>
          <a:xfrm>
            <a:off x="6923289" y="614419"/>
            <a:ext cx="5402617" cy="8277504"/>
          </a:xfrm>
          <a:prstGeom prst="rect">
            <a:avLst/>
          </a:prstGeom>
          <a:ln w="12700">
            <a:miter lim="400000"/>
          </a:ln>
        </p:spPr>
      </p:pic>
      <p:sp>
        <p:nvSpPr>
          <p:cNvPr id="396" name="One such “Progressive”  is RFK Jr."/>
          <p:cNvSpPr txBox="1"/>
          <p:nvPr/>
        </p:nvSpPr>
        <p:spPr>
          <a:xfrm>
            <a:off x="964898" y="546756"/>
            <a:ext cx="5364517" cy="1988736"/>
          </a:xfrm>
          <a:prstGeom prst="rect">
            <a:avLst/>
          </a:prstGeom>
          <a:ln w="381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300">
                <a:latin typeface="Arial"/>
                <a:ea typeface="Arial"/>
                <a:cs typeface="Arial"/>
                <a:sym typeface="Arial"/>
              </a:defRPr>
            </a:lvl1pPr>
          </a:lstStyle>
          <a:p>
            <a:r>
              <a:t>One such “Progressive”  is RFK Jr. </a:t>
            </a:r>
          </a:p>
        </p:txBody>
      </p:sp>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394"/>
                                        </p:tgtEl>
                                        <p:attrNameLst>
                                          <p:attrName>style.visibility</p:attrName>
                                        </p:attrNameLst>
                                      </p:cBhvr>
                                      <p:to>
                                        <p:strVal val="visible"/>
                                      </p:to>
                                    </p:set>
                                    <p:anim calcmode="lin" valueType="num">
                                      <p:cBhvr>
                                        <p:cTn id="7" dur="1000" fill="hold"/>
                                        <p:tgtEl>
                                          <p:spTgt spid="394"/>
                                        </p:tgtEl>
                                        <p:attrNameLst>
                                          <p:attrName>ppt_x</p:attrName>
                                        </p:attrNameLst>
                                      </p:cBhvr>
                                      <p:tavLst>
                                        <p:tav tm="0">
                                          <p:val>
                                            <p:strVal val="0-#ppt_w/2"/>
                                          </p:val>
                                        </p:tav>
                                        <p:tav tm="100000">
                                          <p:val>
                                            <p:strVal val="#ppt_x"/>
                                          </p:val>
                                        </p:tav>
                                      </p:tavLst>
                                    </p:anim>
                                    <p:anim calcmode="lin" valueType="num">
                                      <p:cBhvr>
                                        <p:cTn id="8" dur="1000" fill="hold"/>
                                        <p:tgtEl>
                                          <p:spTgt spid="3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 grpId="1"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 name="Screen Shot 2018-03-15 at 8.57.39 PM.png" descr="Screen Shot 2018-03-15 at 8.57.39 PM.png"/>
          <p:cNvPicPr>
            <a:picLocks noChangeAspect="1"/>
          </p:cNvPicPr>
          <p:nvPr/>
        </p:nvPicPr>
        <p:blipFill>
          <a:blip r:embed="rId2">
            <a:extLst/>
          </a:blip>
          <a:stretch>
            <a:fillRect/>
          </a:stretch>
        </p:blipFill>
        <p:spPr>
          <a:xfrm>
            <a:off x="239219" y="525907"/>
            <a:ext cx="12526362" cy="8701786"/>
          </a:xfrm>
          <a:prstGeom prst="rect">
            <a:avLst/>
          </a:prstGeom>
          <a:ln w="12700">
            <a:miter lim="400000"/>
          </a:ln>
        </p:spPr>
      </p:pic>
      <p:sp>
        <p:nvSpPr>
          <p:cNvPr id="399" name="Rectangle"/>
          <p:cNvSpPr/>
          <p:nvPr/>
        </p:nvSpPr>
        <p:spPr>
          <a:xfrm>
            <a:off x="9415597" y="2562577"/>
            <a:ext cx="3328895" cy="6631975"/>
          </a:xfrm>
          <a:prstGeom prst="rect">
            <a:avLst/>
          </a:prstGeom>
          <a:solidFill>
            <a:srgbClr val="FFFFFF"/>
          </a:solidFill>
          <a:ln w="12700">
            <a:miter lim="400000"/>
          </a:ln>
        </p:spPr>
        <p:txBody>
          <a:bodyPr lIns="50800" tIns="50800" rIns="50800" bIns="50800" anchor="ctr"/>
          <a:lstStyle/>
          <a:p>
            <a:pPr>
              <a:defRPr sz="2600" b="0">
                <a:latin typeface="Helvetica Light"/>
                <a:ea typeface="Helvetica Light"/>
                <a:cs typeface="Helvetica Light"/>
                <a:sym typeface="Helvetica Light"/>
              </a:defRPr>
            </a:pPr>
            <a:endParaRPr/>
          </a:p>
        </p:txBody>
      </p:sp>
      <p:pic>
        <p:nvPicPr>
          <p:cNvPr id="400" name="Screen Shot 2018-03-15 at 8.58.09 PM.png" descr="Screen Shot 2018-03-15 at 8.58.09 PM.png"/>
          <p:cNvPicPr>
            <a:picLocks noChangeAspect="1"/>
          </p:cNvPicPr>
          <p:nvPr/>
        </p:nvPicPr>
        <p:blipFill>
          <a:blip r:embed="rId3">
            <a:extLst/>
          </a:blip>
          <a:stretch>
            <a:fillRect/>
          </a:stretch>
        </p:blipFill>
        <p:spPr>
          <a:xfrm>
            <a:off x="9022976" y="3365310"/>
            <a:ext cx="3676226" cy="475018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4" name="Group"/>
          <p:cNvGrpSpPr/>
          <p:nvPr/>
        </p:nvGrpSpPr>
        <p:grpSpPr>
          <a:xfrm>
            <a:off x="310147" y="284745"/>
            <a:ext cx="7895076" cy="8631818"/>
            <a:chOff x="0" y="0"/>
            <a:chExt cx="7895074" cy="8631816"/>
          </a:xfrm>
        </p:grpSpPr>
        <p:pic>
          <p:nvPicPr>
            <p:cNvPr id="402" name="MeaslesOutbreakNews.jpg" descr="MeaslesOutbreakNews.jpg"/>
            <p:cNvPicPr>
              <a:picLocks noChangeAspect="1"/>
            </p:cNvPicPr>
            <p:nvPr/>
          </p:nvPicPr>
          <p:blipFill>
            <a:blip r:embed="rId2">
              <a:extLst/>
            </a:blip>
            <a:stretch>
              <a:fillRect/>
            </a:stretch>
          </p:blipFill>
          <p:spPr>
            <a:xfrm>
              <a:off x="0" y="0"/>
              <a:ext cx="7895075" cy="8631618"/>
            </a:xfrm>
            <a:prstGeom prst="rect">
              <a:avLst/>
            </a:prstGeom>
            <a:ln w="12700" cap="flat">
              <a:noFill/>
              <a:miter lim="400000"/>
            </a:ln>
            <a:effectLst/>
          </p:spPr>
        </p:pic>
        <p:sp>
          <p:nvSpPr>
            <p:cNvPr id="403" name="Rectangle"/>
            <p:cNvSpPr/>
            <p:nvPr/>
          </p:nvSpPr>
          <p:spPr>
            <a:xfrm>
              <a:off x="5320767" y="6067246"/>
              <a:ext cx="2257031" cy="256457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600" b="0">
                  <a:latin typeface="Helvetica Light"/>
                  <a:ea typeface="Helvetica Light"/>
                  <a:cs typeface="Helvetica Light"/>
                  <a:sym typeface="Helvetica Light"/>
                </a:defRPr>
              </a:pPr>
              <a:endParaRPr/>
            </a:p>
          </p:txBody>
        </p:sp>
      </p:grpSp>
      <p:pic>
        <p:nvPicPr>
          <p:cNvPr id="405" name="Screen Shot 2018-03-15 at 9.06.13 PM.png" descr="Screen Shot 2018-03-15 at 9.06.13 PM.png"/>
          <p:cNvPicPr>
            <a:picLocks noChangeAspect="1"/>
          </p:cNvPicPr>
          <p:nvPr/>
        </p:nvPicPr>
        <p:blipFill>
          <a:blip r:embed="rId3">
            <a:extLst/>
          </a:blip>
          <a:stretch>
            <a:fillRect/>
          </a:stretch>
        </p:blipFill>
        <p:spPr>
          <a:xfrm>
            <a:off x="6089677" y="2895646"/>
            <a:ext cx="6289545" cy="6688248"/>
          </a:xfrm>
          <a:prstGeom prst="rect">
            <a:avLst/>
          </a:prstGeom>
          <a:ln w="25400">
            <a:solidFill>
              <a:srgbClr val="000000"/>
            </a:solidFill>
            <a:miter lim="400000"/>
          </a:ln>
        </p:spPr>
      </p:pic>
    </p:spTree>
  </p:cSld>
  <p:clrMapOvr>
    <a:masterClrMapping/>
  </p:clrMapOvr>
  <mc:AlternateContent xmlns:mc="http://schemas.openxmlformats.org/markup-compatibility/2006" xmlns:p14="http://schemas.microsoft.com/office/powerpoint/2010/main">
    <mc:Choice xmlns:p15="http://schemas.microsoft.com/office/powerpoint/2012/main" xmlns="" Requires="p15">
      <p:transition xmlns:p14="http://schemas.microsoft.com/office/powerpoint/2010/main" spd="med" advClick="1" p14:dur="1000">
        <p15:prstTrans prst="peelOff" invX="1"/>
      </p:transition>
    </mc:Choice>
    <mc:Choice Requires="p14">
      <p:transition spd="slow">
        <p:wip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 name="Screen Shot 2018-03-15 at 9.09.44 PM.png" descr="Screen Shot 2018-03-15 at 9.09.44 PM.png"/>
          <p:cNvPicPr>
            <a:picLocks noChangeAspect="1"/>
          </p:cNvPicPr>
          <p:nvPr/>
        </p:nvPicPr>
        <p:blipFill>
          <a:blip r:embed="rId2">
            <a:extLst/>
          </a:blip>
          <a:stretch>
            <a:fillRect/>
          </a:stretch>
        </p:blipFill>
        <p:spPr>
          <a:xfrm>
            <a:off x="453381" y="869202"/>
            <a:ext cx="7975601" cy="7632701"/>
          </a:xfrm>
          <a:prstGeom prst="rect">
            <a:avLst/>
          </a:prstGeom>
          <a:ln w="12700">
            <a:miter lim="400000"/>
          </a:ln>
        </p:spPr>
      </p:pic>
      <p:pic>
        <p:nvPicPr>
          <p:cNvPr id="408" name="Screen Shot 2018-03-15 at 9.10.44 PM.png" descr="Screen Shot 2018-03-15 at 9.10.44 PM.png"/>
          <p:cNvPicPr>
            <a:picLocks noChangeAspect="1"/>
          </p:cNvPicPr>
          <p:nvPr/>
        </p:nvPicPr>
        <p:blipFill>
          <a:blip r:embed="rId3">
            <a:extLst/>
          </a:blip>
          <a:stretch>
            <a:fillRect/>
          </a:stretch>
        </p:blipFill>
        <p:spPr>
          <a:xfrm>
            <a:off x="8962774" y="3096421"/>
            <a:ext cx="3494682" cy="356075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xmlns:p15="http://schemas.microsoft.com/office/powerpoint/2012/main" xmlns="" Requires="p15">
      <p:transition xmlns:p14="http://schemas.microsoft.com/office/powerpoint/2010/main" spd="fast" advClick="1" p14:dur="550">
        <p15:prstTrans prst="peelOff" invX="1"/>
      </p:transition>
    </mc:Choice>
    <mc:Choice Requires="p14">
      <p:transition spd="med" p14:dur="550">
        <p:wipe/>
      </p:transition>
    </mc:Choice>
    <mc:Fallback xmlns="">
      <p:transition spd="fast">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 name="MeaslesPhoto1.jpg" descr="MeaslesPhoto1.jpg"/>
          <p:cNvPicPr>
            <a:picLocks noChangeAspect="1"/>
          </p:cNvPicPr>
          <p:nvPr/>
        </p:nvPicPr>
        <p:blipFill>
          <a:blip r:embed="rId2">
            <a:extLst/>
          </a:blip>
          <a:stretch>
            <a:fillRect/>
          </a:stretch>
        </p:blipFill>
        <p:spPr>
          <a:xfrm>
            <a:off x="34798" y="-82741"/>
            <a:ext cx="7477760" cy="5624577"/>
          </a:xfrm>
          <a:prstGeom prst="rect">
            <a:avLst/>
          </a:prstGeom>
          <a:ln w="12700">
            <a:miter lim="400000"/>
          </a:ln>
        </p:spPr>
      </p:pic>
      <p:pic>
        <p:nvPicPr>
          <p:cNvPr id="411" name="MeaslesPhoto2.jpg" descr="MeaslesPhoto2.jpg"/>
          <p:cNvPicPr>
            <a:picLocks noChangeAspect="1"/>
          </p:cNvPicPr>
          <p:nvPr/>
        </p:nvPicPr>
        <p:blipFill>
          <a:blip r:embed="rId3">
            <a:extLst/>
          </a:blip>
          <a:stretch>
            <a:fillRect/>
          </a:stretch>
        </p:blipFill>
        <p:spPr>
          <a:xfrm>
            <a:off x="2264791" y="1292352"/>
            <a:ext cx="6421120" cy="7168896"/>
          </a:xfrm>
          <a:prstGeom prst="rect">
            <a:avLst/>
          </a:prstGeom>
          <a:ln w="12700">
            <a:miter lim="400000"/>
          </a:ln>
        </p:spPr>
      </p:pic>
      <p:pic>
        <p:nvPicPr>
          <p:cNvPr id="412" name="MeaslesPhoto3.jpg" descr="MeaslesPhoto3.jpg"/>
          <p:cNvPicPr>
            <a:picLocks noChangeAspect="1"/>
          </p:cNvPicPr>
          <p:nvPr/>
        </p:nvPicPr>
        <p:blipFill>
          <a:blip r:embed="rId4">
            <a:extLst/>
          </a:blip>
          <a:stretch>
            <a:fillRect/>
          </a:stretch>
        </p:blipFill>
        <p:spPr>
          <a:xfrm>
            <a:off x="4820565" y="4167695"/>
            <a:ext cx="8241485" cy="5624577"/>
          </a:xfrm>
          <a:prstGeom prst="rect">
            <a:avLst/>
          </a:prstGeom>
          <a:ln w="12700">
            <a:miter lim="400000"/>
          </a:ln>
        </p:spPr>
      </p:pic>
      <p:pic>
        <p:nvPicPr>
          <p:cNvPr id="413" name="Screen Shot 2017-03-06 at 4.24.50 PM.png" descr="Screen Shot 2017-03-06 at 4.24.50 PM.png"/>
          <p:cNvPicPr>
            <a:picLocks/>
          </p:cNvPicPr>
          <p:nvPr/>
        </p:nvPicPr>
        <p:blipFill>
          <a:blip r:embed="rId5">
            <a:extLst/>
          </a:blip>
          <a:stretch>
            <a:fillRect/>
          </a:stretch>
        </p:blipFill>
        <p:spPr>
          <a:xfrm>
            <a:off x="-174834" y="-87567"/>
            <a:ext cx="13329068" cy="992873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899">
        <p14:doors dir="vert"/>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0" fill="hold" grpId="1" nodeType="clickEffect">
                                  <p:stCondLst>
                                    <p:cond delay="0"/>
                                  </p:stCondLst>
                                  <p:iterate>
                                    <p:tmAbs val="0"/>
                                  </p:iterate>
                                  <p:childTnLst>
                                    <p:set>
                                      <p:cBhvr>
                                        <p:cTn id="6" fill="hold"/>
                                        <p:tgtEl>
                                          <p:spTgt spid="411"/>
                                        </p:tgtEl>
                                        <p:attrNameLst>
                                          <p:attrName>style.visibility</p:attrName>
                                        </p:attrNameLst>
                                      </p:cBhvr>
                                      <p:to>
                                        <p:strVal val="visible"/>
                                      </p:to>
                                    </p:set>
                                    <p:anim calcmode="lin" valueType="num">
                                      <p:cBhvr>
                                        <p:cTn id="7" dur="1000" fill="hold"/>
                                        <p:tgtEl>
                                          <p:spTgt spid="411"/>
                                        </p:tgtEl>
                                        <p:attrNameLst>
                                          <p:attrName>ppt_w</p:attrName>
                                        </p:attrNameLst>
                                      </p:cBhvr>
                                      <p:tavLst>
                                        <p:tav tm="0">
                                          <p:val>
                                            <p:fltVal val="0"/>
                                          </p:val>
                                        </p:tav>
                                        <p:tav tm="100000">
                                          <p:val>
                                            <p:strVal val="#ppt_w"/>
                                          </p:val>
                                        </p:tav>
                                      </p:tavLst>
                                    </p:anim>
                                    <p:anim calcmode="lin" valueType="num">
                                      <p:cBhvr>
                                        <p:cTn id="8" dur="1000" fill="hold"/>
                                        <p:tgtEl>
                                          <p:spTgt spid="411"/>
                                        </p:tgtEl>
                                        <p:attrNameLst>
                                          <p:attrName>ppt_h</p:attrName>
                                        </p:attrNameLst>
                                      </p:cBhvr>
                                      <p:tavLst>
                                        <p:tav tm="0">
                                          <p:val>
                                            <p:fltVal val="0"/>
                                          </p:val>
                                        </p:tav>
                                        <p:tav tm="100000">
                                          <p:val>
                                            <p:strVal val="#ppt_h"/>
                                          </p:val>
                                        </p:tav>
                                      </p:tavLst>
                                    </p:anim>
                                    <p:anim calcmode="lin" valueType="num">
                                      <p:cBhvr>
                                        <p:cTn id="9" dur="1000" fill="hold"/>
                                        <p:tgtEl>
                                          <p:spTgt spid="4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2" nodeType="clickEffect">
                                  <p:stCondLst>
                                    <p:cond delay="0"/>
                                  </p:stCondLst>
                                  <p:iterate>
                                    <p:tmAbs val="0"/>
                                  </p:iterate>
                                  <p:childTnLst>
                                    <p:set>
                                      <p:cBhvr>
                                        <p:cTn id="14" fill="hold"/>
                                        <p:tgtEl>
                                          <p:spTgt spid="412"/>
                                        </p:tgtEl>
                                        <p:attrNameLst>
                                          <p:attrName>style.visibility</p:attrName>
                                        </p:attrNameLst>
                                      </p:cBhvr>
                                      <p:to>
                                        <p:strVal val="visible"/>
                                      </p:to>
                                    </p:set>
                                    <p:anim calcmode="lin" valueType="num">
                                      <p:cBhvr>
                                        <p:cTn id="15" dur="1000" fill="hold"/>
                                        <p:tgtEl>
                                          <p:spTgt spid="412"/>
                                        </p:tgtEl>
                                        <p:attrNameLst>
                                          <p:attrName>ppt_w</p:attrName>
                                        </p:attrNameLst>
                                      </p:cBhvr>
                                      <p:tavLst>
                                        <p:tav tm="0">
                                          <p:val>
                                            <p:fltVal val="0"/>
                                          </p:val>
                                        </p:tav>
                                        <p:tav tm="100000">
                                          <p:val>
                                            <p:strVal val="#ppt_w"/>
                                          </p:val>
                                        </p:tav>
                                      </p:tavLst>
                                    </p:anim>
                                    <p:anim calcmode="lin" valueType="num">
                                      <p:cBhvr>
                                        <p:cTn id="16" dur="1000" fill="hold"/>
                                        <p:tgtEl>
                                          <p:spTgt spid="412"/>
                                        </p:tgtEl>
                                        <p:attrNameLst>
                                          <p:attrName>ppt_h</p:attrName>
                                        </p:attrNameLst>
                                      </p:cBhvr>
                                      <p:tavLst>
                                        <p:tav tm="0">
                                          <p:val>
                                            <p:fltVal val="0"/>
                                          </p:val>
                                        </p:tav>
                                        <p:tav tm="100000">
                                          <p:val>
                                            <p:strVal val="#ppt_h"/>
                                          </p:val>
                                        </p:tav>
                                      </p:tavLst>
                                    </p:anim>
                                    <p:anim calcmode="lin" valueType="num">
                                      <p:cBhvr>
                                        <p:cTn id="17" dur="1000" fill="hold"/>
                                        <p:tgtEl>
                                          <p:spTgt spid="41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3" nodeType="clickEffect">
                                  <p:stCondLst>
                                    <p:cond delay="0"/>
                                  </p:stCondLst>
                                  <p:iterate>
                                    <p:tmAbs val="0"/>
                                  </p:iterate>
                                  <p:childTnLst>
                                    <p:set>
                                      <p:cBhvr>
                                        <p:cTn id="22" fill="hold"/>
                                        <p:tgtEl>
                                          <p:spTgt spid="413"/>
                                        </p:tgtEl>
                                        <p:attrNameLst>
                                          <p:attrName>style.visibility</p:attrName>
                                        </p:attrNameLst>
                                      </p:cBhvr>
                                      <p:to>
                                        <p:strVal val="visible"/>
                                      </p:to>
                                    </p:set>
                                    <p:anim calcmode="lin" valueType="num">
                                      <p:cBhvr>
                                        <p:cTn id="23" dur="750" fill="hold"/>
                                        <p:tgtEl>
                                          <p:spTgt spid="413"/>
                                        </p:tgtEl>
                                        <p:attrNameLst>
                                          <p:attrName>ppt_w</p:attrName>
                                        </p:attrNameLst>
                                      </p:cBhvr>
                                      <p:tavLst>
                                        <p:tav tm="0">
                                          <p:val>
                                            <p:fltVal val="0"/>
                                          </p:val>
                                        </p:tav>
                                        <p:tav tm="100000">
                                          <p:val>
                                            <p:strVal val="#ppt_w"/>
                                          </p:val>
                                        </p:tav>
                                      </p:tavLst>
                                    </p:anim>
                                    <p:anim calcmode="lin" valueType="num">
                                      <p:cBhvr>
                                        <p:cTn id="24" dur="750" fill="hold"/>
                                        <p:tgtEl>
                                          <p:spTgt spid="4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 grpId="1" animBg="1" advAuto="0"/>
      <p:bldP spid="412" grpId="2" animBg="1" advAuto="0"/>
      <p:bldP spid="413" grpId="3"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 name="DahlMeasleDaughterStorypic.jpg" descr="DahlMeasleDaughterStorypic.jpg"/>
          <p:cNvPicPr>
            <a:picLocks noChangeAspect="1"/>
          </p:cNvPicPr>
          <p:nvPr/>
        </p:nvPicPr>
        <p:blipFill>
          <a:blip r:embed="rId2">
            <a:extLst/>
          </a:blip>
          <a:stretch>
            <a:fillRect/>
          </a:stretch>
        </p:blipFill>
        <p:spPr>
          <a:xfrm>
            <a:off x="995042" y="378198"/>
            <a:ext cx="10659633" cy="7293434"/>
          </a:xfrm>
          <a:prstGeom prst="rect">
            <a:avLst/>
          </a:prstGeom>
          <a:ln w="12700">
            <a:miter lim="400000"/>
          </a:ln>
        </p:spPr>
      </p:pic>
      <p:pic>
        <p:nvPicPr>
          <p:cNvPr id="416" name="Screen Shot 2018-03-15 at 9.16.31 PM.png" descr="Screen Shot 2018-03-15 at 9.16.31 PM.png"/>
          <p:cNvPicPr>
            <a:picLocks noChangeAspect="1"/>
          </p:cNvPicPr>
          <p:nvPr/>
        </p:nvPicPr>
        <p:blipFill>
          <a:blip r:embed="rId3">
            <a:extLst/>
          </a:blip>
          <a:stretch>
            <a:fillRect/>
          </a:stretch>
        </p:blipFill>
        <p:spPr>
          <a:xfrm>
            <a:off x="838605" y="4514887"/>
            <a:ext cx="10972507" cy="506119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550">
        <p:pull dir="d"/>
      </p:transition>
    </mc:Choice>
    <mc:Fallback xmlns="">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416"/>
                                        </p:tgtEl>
                                        <p:attrNameLst>
                                          <p:attrName>style.visibility</p:attrName>
                                        </p:attrNameLst>
                                      </p:cBhvr>
                                      <p:to>
                                        <p:strVal val="visible"/>
                                      </p:to>
                                    </p:set>
                                    <p:anim calcmode="lin" valueType="num">
                                      <p:cBhvr>
                                        <p:cTn id="7" dur="1000" fill="hold"/>
                                        <p:tgtEl>
                                          <p:spTgt spid="416"/>
                                        </p:tgtEl>
                                        <p:attrNameLst>
                                          <p:attrName>ppt_x</p:attrName>
                                        </p:attrNameLst>
                                      </p:cBhvr>
                                      <p:tavLst>
                                        <p:tav tm="0">
                                          <p:val>
                                            <p:strVal val="#ppt_x"/>
                                          </p:val>
                                        </p:tav>
                                        <p:tav tm="100000">
                                          <p:val>
                                            <p:strVal val="#ppt_x"/>
                                          </p:val>
                                        </p:tav>
                                      </p:tavLst>
                                    </p:anim>
                                    <p:anim calcmode="lin" valueType="num">
                                      <p:cBhvr>
                                        <p:cTn id="8" dur="1000" fill="hold"/>
                                        <p:tgtEl>
                                          <p:spTgt spid="4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1.jpg" descr="1.jpg"/>
          <p:cNvPicPr>
            <a:picLocks noChangeAspect="1"/>
          </p:cNvPicPr>
          <p:nvPr/>
        </p:nvPicPr>
        <p:blipFill>
          <a:blip r:embed="rId2">
            <a:extLst/>
          </a:blip>
          <a:stretch>
            <a:fillRect/>
          </a:stretch>
        </p:blipFill>
        <p:spPr>
          <a:xfrm>
            <a:off x="1056941" y="2376052"/>
            <a:ext cx="9378350" cy="5732258"/>
          </a:xfrm>
          <a:prstGeom prst="rect">
            <a:avLst/>
          </a:prstGeom>
          <a:ln w="12700">
            <a:miter lim="400000"/>
          </a:ln>
        </p:spPr>
      </p:pic>
      <p:grpSp>
        <p:nvGrpSpPr>
          <p:cNvPr id="421" name="Screen Shot 2017-02-16 at 9.23.42 AM.png"/>
          <p:cNvGrpSpPr/>
          <p:nvPr/>
        </p:nvGrpSpPr>
        <p:grpSpPr>
          <a:xfrm>
            <a:off x="9045100" y="2403617"/>
            <a:ext cx="3229931" cy="4117064"/>
            <a:chOff x="0" y="0"/>
            <a:chExt cx="3229929" cy="4117063"/>
          </a:xfrm>
        </p:grpSpPr>
        <p:pic>
          <p:nvPicPr>
            <p:cNvPr id="420" name="Screen Shot 2017-02-16 at 9.23.42 AM.png" descr="Screen Shot 2017-02-16 at 9.23.42 AM.png"/>
            <p:cNvPicPr>
              <a:picLocks noChangeAspect="1"/>
            </p:cNvPicPr>
            <p:nvPr/>
          </p:nvPicPr>
          <p:blipFill>
            <a:blip r:embed="rId3">
              <a:extLst/>
            </a:blip>
            <a:stretch>
              <a:fillRect/>
            </a:stretch>
          </p:blipFill>
          <p:spPr>
            <a:xfrm>
              <a:off x="114300" y="88900"/>
              <a:ext cx="3001330" cy="3786864"/>
            </a:xfrm>
            <a:prstGeom prst="rect">
              <a:avLst/>
            </a:prstGeom>
            <a:ln>
              <a:noFill/>
            </a:ln>
            <a:effectLst/>
          </p:spPr>
        </p:pic>
        <p:pic>
          <p:nvPicPr>
            <p:cNvPr id="419" name="Screen Shot 2017-02-16 at 9.23.42 AM.png" descr="Screen Shot 2017-02-16 at 9.23.42 AM.png"/>
            <p:cNvPicPr>
              <a:picLocks/>
            </p:cNvPicPr>
            <p:nvPr/>
          </p:nvPicPr>
          <p:blipFill>
            <a:blip r:embed="rId4">
              <a:extLst/>
            </a:blip>
            <a:stretch>
              <a:fillRect/>
            </a:stretch>
          </p:blipFill>
          <p:spPr>
            <a:xfrm>
              <a:off x="0" y="0"/>
              <a:ext cx="3229930" cy="4117064"/>
            </a:xfrm>
            <a:prstGeom prst="rect">
              <a:avLst/>
            </a:prstGeom>
            <a:effectLst/>
          </p:spPr>
        </p:pic>
      </p:grpSp>
      <p:grpSp>
        <p:nvGrpSpPr>
          <p:cNvPr id="424" name="Screen Shot 2017-02-16 at 9.23.03 AM.png"/>
          <p:cNvGrpSpPr/>
          <p:nvPr/>
        </p:nvGrpSpPr>
        <p:grpSpPr>
          <a:xfrm>
            <a:off x="9507751" y="5909545"/>
            <a:ext cx="3229931" cy="3283890"/>
            <a:chOff x="0" y="0"/>
            <a:chExt cx="3229929" cy="3283889"/>
          </a:xfrm>
        </p:grpSpPr>
        <p:pic>
          <p:nvPicPr>
            <p:cNvPr id="423" name="Screen Shot 2017-02-16 at 9.23.03 AM.png" descr="Screen Shot 2017-02-16 at 9.23.03 AM.png"/>
            <p:cNvPicPr>
              <a:picLocks noChangeAspect="1"/>
            </p:cNvPicPr>
            <p:nvPr/>
          </p:nvPicPr>
          <p:blipFill>
            <a:blip r:embed="rId5">
              <a:extLst/>
            </a:blip>
            <a:stretch>
              <a:fillRect/>
            </a:stretch>
          </p:blipFill>
          <p:spPr>
            <a:xfrm>
              <a:off x="114300" y="88900"/>
              <a:ext cx="3001330" cy="2953690"/>
            </a:xfrm>
            <a:prstGeom prst="rect">
              <a:avLst/>
            </a:prstGeom>
            <a:ln>
              <a:noFill/>
            </a:ln>
            <a:effectLst/>
          </p:spPr>
        </p:pic>
        <p:pic>
          <p:nvPicPr>
            <p:cNvPr id="422" name="Screen Shot 2017-02-16 at 9.23.03 AM.png" descr="Screen Shot 2017-02-16 at 9.23.03 AM.png"/>
            <p:cNvPicPr>
              <a:picLocks/>
            </p:cNvPicPr>
            <p:nvPr/>
          </p:nvPicPr>
          <p:blipFill>
            <a:blip r:embed="rId6">
              <a:extLst/>
            </a:blip>
            <a:stretch>
              <a:fillRect/>
            </a:stretch>
          </p:blipFill>
          <p:spPr>
            <a:xfrm>
              <a:off x="0" y="0"/>
              <a:ext cx="3229930" cy="3283890"/>
            </a:xfrm>
            <a:prstGeom prst="rect">
              <a:avLst/>
            </a:prstGeom>
            <a:effectLst/>
          </p:spPr>
        </p:pic>
      </p:grpSp>
      <p:sp>
        <p:nvSpPr>
          <p:cNvPr id="425" name="But neither Limbaugh nor Kennedy would be swayed by the actual science of vaccine safety and effectiveness."/>
          <p:cNvSpPr txBox="1"/>
          <p:nvPr/>
        </p:nvSpPr>
        <p:spPr>
          <a:xfrm>
            <a:off x="240982" y="400049"/>
            <a:ext cx="9116729" cy="173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latin typeface="Helvetica"/>
                <a:ea typeface="Helvetica"/>
                <a:cs typeface="Helvetica"/>
                <a:sym typeface="Helvetica"/>
              </a:defRPr>
            </a:lvl1pPr>
          </a:lstStyle>
          <a:p>
            <a:r>
              <a:t>But neither Limbaugh nor Kennedy would be swayed by the actual science of vaccine safety and effectiveness.</a:t>
            </a:r>
          </a:p>
        </p:txBody>
      </p:sp>
      <p:sp>
        <p:nvSpPr>
          <p:cNvPr id="426" name="The facts?…"/>
          <p:cNvSpPr txBox="1"/>
          <p:nvPr/>
        </p:nvSpPr>
        <p:spPr>
          <a:xfrm>
            <a:off x="2784452" y="374532"/>
            <a:ext cx="7435896" cy="1790936"/>
          </a:xfrm>
          <a:prstGeom prst="rect">
            <a:avLst/>
          </a:prstGeom>
          <a:solidFill>
            <a:srgbClr val="FFFC79"/>
          </a:solidFill>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3000">
                <a:solidFill>
                  <a:srgbClr val="000000"/>
                </a:solidFill>
                <a:latin typeface="Arial"/>
                <a:ea typeface="Arial"/>
                <a:cs typeface="Arial"/>
                <a:sym typeface="Arial"/>
              </a:defRPr>
            </a:pPr>
            <a:r>
              <a:t>The facts?</a:t>
            </a:r>
          </a:p>
          <a:p>
            <a:pPr algn="l">
              <a:defRPr sz="3000" i="1">
                <a:solidFill>
                  <a:srgbClr val="000000"/>
                </a:solidFill>
                <a:latin typeface="Arial"/>
                <a:ea typeface="Arial"/>
                <a:cs typeface="Arial"/>
                <a:sym typeface="Arial"/>
              </a:defRPr>
            </a:pPr>
            <a:r>
              <a:t>• Vaccinations save lives</a:t>
            </a:r>
          </a:p>
          <a:p>
            <a:pPr marL="762000" indent="-762000" algn="l">
              <a:defRPr sz="3000" i="1">
                <a:solidFill>
                  <a:srgbClr val="000000"/>
                </a:solidFill>
                <a:latin typeface="Arial"/>
                <a:ea typeface="Arial"/>
                <a:cs typeface="Arial"/>
                <a:sym typeface="Arial"/>
              </a:defRPr>
            </a:pPr>
            <a:r>
              <a:t>• The supposed “link” between vaccines and autism was a fraud.</a:t>
            </a:r>
          </a:p>
        </p:txBody>
      </p:sp>
      <p:sp>
        <p:nvSpPr>
          <p:cNvPr id="427" name="Because both are looking beyond the science itself."/>
          <p:cNvSpPr txBox="1"/>
          <p:nvPr/>
        </p:nvSpPr>
        <p:spPr>
          <a:xfrm>
            <a:off x="1261555" y="8306609"/>
            <a:ext cx="7555841"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latin typeface="Helvetica"/>
                <a:ea typeface="Helvetica"/>
                <a:cs typeface="Helvetica"/>
                <a:sym typeface="Helvetica"/>
              </a:defRPr>
            </a:lvl1pPr>
          </a:lstStyle>
          <a:p>
            <a:r>
              <a:t>Because both are looking beyond the science itself.</a:t>
            </a:r>
          </a:p>
        </p:txBody>
      </p:sp>
      <p:pic>
        <p:nvPicPr>
          <p:cNvPr id="428" name="vaccination.jpg" descr="vaccination.jpg"/>
          <p:cNvPicPr>
            <a:picLocks noChangeAspect="1"/>
          </p:cNvPicPr>
          <p:nvPr/>
        </p:nvPicPr>
        <p:blipFill>
          <a:blip r:embed="rId7">
            <a:extLst/>
          </a:blip>
          <a:stretch>
            <a:fillRect/>
          </a:stretch>
        </p:blipFill>
        <p:spPr>
          <a:xfrm>
            <a:off x="6522136" y="3223326"/>
            <a:ext cx="5342238" cy="365521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428"/>
                                        </p:tgtEl>
                                        <p:attrNameLst>
                                          <p:attrName>style.visibility</p:attrName>
                                        </p:attrNameLst>
                                      </p:cBhvr>
                                      <p:to>
                                        <p:strVal val="visible"/>
                                      </p:to>
                                    </p:set>
                                    <p:anim calcmode="lin" valueType="num">
                                      <p:cBhvr>
                                        <p:cTn id="7" dur="1000" fill="hold"/>
                                        <p:tgtEl>
                                          <p:spTgt spid="428"/>
                                        </p:tgtEl>
                                        <p:attrNameLst>
                                          <p:attrName>ppt_x</p:attrName>
                                        </p:attrNameLst>
                                      </p:cBhvr>
                                      <p:tavLst>
                                        <p:tav tm="0">
                                          <p:val>
                                            <p:strVal val="1+#ppt_w/2"/>
                                          </p:val>
                                        </p:tav>
                                        <p:tav tm="100000">
                                          <p:val>
                                            <p:strVal val="#ppt_x"/>
                                          </p:val>
                                        </p:tav>
                                      </p:tavLst>
                                    </p:anim>
                                    <p:anim calcmode="lin" valueType="num">
                                      <p:cBhvr>
                                        <p:cTn id="8" dur="1000" fill="hold"/>
                                        <p:tgtEl>
                                          <p:spTgt spid="4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fill="hold" grpId="2" nodeType="clickEffect">
                                  <p:stCondLst>
                                    <p:cond delay="0"/>
                                  </p:stCondLst>
                                  <p:iterate>
                                    <p:tmAbs val="0"/>
                                  </p:iterate>
                                  <p:childTnLst>
                                    <p:animEffect transition="out" filter="dissolve">
                                      <p:cBhvr>
                                        <p:cTn id="12" dur="1000" fill="hold"/>
                                        <p:tgtEl>
                                          <p:spTgt spid="426"/>
                                        </p:tgtEl>
                                      </p:cBhvr>
                                    </p:animEffect>
                                    <p:set>
                                      <p:cBhvr>
                                        <p:cTn id="13" fill="hold">
                                          <p:stCondLst>
                                            <p:cond delay="999"/>
                                          </p:stCondLst>
                                        </p:cTn>
                                        <p:tgtEl>
                                          <p:spTgt spid="426"/>
                                        </p:tgtEl>
                                        <p:attrNameLst>
                                          <p:attrName>style.visibility</p:attrName>
                                        </p:attrNameLst>
                                      </p:cBhvr>
                                      <p:to>
                                        <p:strVal val="hidden"/>
                                      </p:to>
                                    </p:set>
                                  </p:childTnLst>
                                </p:cTn>
                              </p:par>
                            </p:childTnLst>
                          </p:cTn>
                        </p:par>
                        <p:par>
                          <p:cTn id="14" fill="hold">
                            <p:stCondLst>
                              <p:cond delay="1000"/>
                            </p:stCondLst>
                            <p:childTnLst>
                              <p:par>
                                <p:cTn id="15" presetID="23" presetClass="entr" presetSubtype="16" fill="hold" grpId="3" nodeType="afterEffect">
                                  <p:stCondLst>
                                    <p:cond delay="0"/>
                                  </p:stCondLst>
                                  <p:iterate>
                                    <p:tmAbs val="0"/>
                                  </p:iterate>
                                  <p:childTnLst>
                                    <p:set>
                                      <p:cBhvr>
                                        <p:cTn id="16" fill="hold"/>
                                        <p:tgtEl>
                                          <p:spTgt spid="425"/>
                                        </p:tgtEl>
                                        <p:attrNameLst>
                                          <p:attrName>style.visibility</p:attrName>
                                        </p:attrNameLst>
                                      </p:cBhvr>
                                      <p:to>
                                        <p:strVal val="visible"/>
                                      </p:to>
                                    </p:set>
                                    <p:anim calcmode="lin" valueType="num">
                                      <p:cBhvr>
                                        <p:cTn id="17" dur="1500" fill="hold"/>
                                        <p:tgtEl>
                                          <p:spTgt spid="425"/>
                                        </p:tgtEl>
                                        <p:attrNameLst>
                                          <p:attrName>ppt_w</p:attrName>
                                        </p:attrNameLst>
                                      </p:cBhvr>
                                      <p:tavLst>
                                        <p:tav tm="0">
                                          <p:val>
                                            <p:fltVal val="0"/>
                                          </p:val>
                                        </p:tav>
                                        <p:tav tm="100000">
                                          <p:val>
                                            <p:strVal val="#ppt_w"/>
                                          </p:val>
                                        </p:tav>
                                      </p:tavLst>
                                    </p:anim>
                                    <p:anim calcmode="lin" valueType="num">
                                      <p:cBhvr>
                                        <p:cTn id="18" dur="1500" fill="hold"/>
                                        <p:tgtEl>
                                          <p:spTgt spid="425"/>
                                        </p:tgtEl>
                                        <p:attrNameLst>
                                          <p:attrName>ppt_h</p:attrName>
                                        </p:attrNameLst>
                                      </p:cBhvr>
                                      <p:tavLst>
                                        <p:tav tm="0">
                                          <p:val>
                                            <p:fltVal val="0"/>
                                          </p:val>
                                        </p:tav>
                                        <p:tav tm="100000">
                                          <p:val>
                                            <p:strVal val="#ppt_h"/>
                                          </p:val>
                                        </p:tav>
                                      </p:tavLst>
                                    </p:anim>
                                  </p:childTnLst>
                                </p:cTn>
                              </p:par>
                            </p:childTnLst>
                          </p:cTn>
                        </p:par>
                        <p:par>
                          <p:cTn id="19" fill="hold">
                            <p:stCondLst>
                              <p:cond delay="2500"/>
                            </p:stCondLst>
                            <p:childTnLst>
                              <p:par>
                                <p:cTn id="20" presetID="2" presetClass="entr" presetSubtype="2" fill="hold" grpId="4" nodeType="afterEffect">
                                  <p:stCondLst>
                                    <p:cond delay="0"/>
                                  </p:stCondLst>
                                  <p:iterate>
                                    <p:tmAbs val="0"/>
                                  </p:iterate>
                                  <p:childTnLst>
                                    <p:set>
                                      <p:cBhvr>
                                        <p:cTn id="21" fill="hold"/>
                                        <p:tgtEl>
                                          <p:spTgt spid="421"/>
                                        </p:tgtEl>
                                        <p:attrNameLst>
                                          <p:attrName>style.visibility</p:attrName>
                                        </p:attrNameLst>
                                      </p:cBhvr>
                                      <p:to>
                                        <p:strVal val="visible"/>
                                      </p:to>
                                    </p:set>
                                    <p:anim calcmode="lin" valueType="num">
                                      <p:cBhvr>
                                        <p:cTn id="22" dur="1750" fill="hold"/>
                                        <p:tgtEl>
                                          <p:spTgt spid="421"/>
                                        </p:tgtEl>
                                        <p:attrNameLst>
                                          <p:attrName>ppt_x</p:attrName>
                                        </p:attrNameLst>
                                      </p:cBhvr>
                                      <p:tavLst>
                                        <p:tav tm="0">
                                          <p:val>
                                            <p:strVal val="1+#ppt_w/2"/>
                                          </p:val>
                                        </p:tav>
                                        <p:tav tm="100000">
                                          <p:val>
                                            <p:strVal val="#ppt_x"/>
                                          </p:val>
                                        </p:tav>
                                      </p:tavLst>
                                    </p:anim>
                                    <p:anim calcmode="lin" valueType="num">
                                      <p:cBhvr>
                                        <p:cTn id="23" dur="1750" fill="hold"/>
                                        <p:tgtEl>
                                          <p:spTgt spid="421"/>
                                        </p:tgtEl>
                                        <p:attrNameLst>
                                          <p:attrName>ppt_y</p:attrName>
                                        </p:attrNameLst>
                                      </p:cBhvr>
                                      <p:tavLst>
                                        <p:tav tm="0">
                                          <p:val>
                                            <p:strVal val="#ppt_y"/>
                                          </p:val>
                                        </p:tav>
                                        <p:tav tm="100000">
                                          <p:val>
                                            <p:strVal val="#ppt_y"/>
                                          </p:val>
                                        </p:tav>
                                      </p:tavLst>
                                    </p:anim>
                                  </p:childTnLst>
                                </p:cTn>
                              </p:par>
                            </p:childTnLst>
                          </p:cTn>
                        </p:par>
                        <p:par>
                          <p:cTn id="24" fill="hold">
                            <p:stCondLst>
                              <p:cond delay="4250"/>
                            </p:stCondLst>
                            <p:childTnLst>
                              <p:par>
                                <p:cTn id="25" presetID="2" presetClass="entr" presetSubtype="2" fill="hold" grpId="5" nodeType="afterEffect">
                                  <p:stCondLst>
                                    <p:cond delay="0"/>
                                  </p:stCondLst>
                                  <p:iterate>
                                    <p:tmAbs val="0"/>
                                  </p:iterate>
                                  <p:childTnLst>
                                    <p:set>
                                      <p:cBhvr>
                                        <p:cTn id="26" fill="hold"/>
                                        <p:tgtEl>
                                          <p:spTgt spid="424"/>
                                        </p:tgtEl>
                                        <p:attrNameLst>
                                          <p:attrName>style.visibility</p:attrName>
                                        </p:attrNameLst>
                                      </p:cBhvr>
                                      <p:to>
                                        <p:strVal val="visible"/>
                                      </p:to>
                                    </p:set>
                                    <p:anim calcmode="lin" valueType="num">
                                      <p:cBhvr>
                                        <p:cTn id="27" dur="1750" fill="hold"/>
                                        <p:tgtEl>
                                          <p:spTgt spid="424"/>
                                        </p:tgtEl>
                                        <p:attrNameLst>
                                          <p:attrName>ppt_x</p:attrName>
                                        </p:attrNameLst>
                                      </p:cBhvr>
                                      <p:tavLst>
                                        <p:tav tm="0">
                                          <p:val>
                                            <p:strVal val="1+#ppt_w/2"/>
                                          </p:val>
                                        </p:tav>
                                        <p:tav tm="100000">
                                          <p:val>
                                            <p:strVal val="#ppt_x"/>
                                          </p:val>
                                        </p:tav>
                                      </p:tavLst>
                                    </p:anim>
                                    <p:anim calcmode="lin" valueType="num">
                                      <p:cBhvr>
                                        <p:cTn id="28" dur="1750" fill="hold"/>
                                        <p:tgtEl>
                                          <p:spTgt spid="424"/>
                                        </p:tgtEl>
                                        <p:attrNameLst>
                                          <p:attrName>ppt_y</p:attrName>
                                        </p:attrNameLst>
                                      </p:cBhvr>
                                      <p:tavLst>
                                        <p:tav tm="0">
                                          <p:val>
                                            <p:strVal val="#ppt_y"/>
                                          </p:val>
                                        </p:tav>
                                        <p:tav tm="100000">
                                          <p:val>
                                            <p:strVal val="#ppt_y"/>
                                          </p:val>
                                        </p:tav>
                                      </p:tavLst>
                                    </p:anim>
                                  </p:childTnLst>
                                </p:cTn>
                              </p:par>
                            </p:childTnLst>
                          </p:cTn>
                        </p:par>
                        <p:par>
                          <p:cTn id="29" fill="hold">
                            <p:stCondLst>
                              <p:cond delay="6000"/>
                            </p:stCondLst>
                            <p:childTnLst>
                              <p:par>
                                <p:cTn id="30" presetID="2" presetClass="exit" presetSubtype="8" fill="hold" grpId="6" nodeType="afterEffect">
                                  <p:stCondLst>
                                    <p:cond delay="0"/>
                                  </p:stCondLst>
                                  <p:iterate>
                                    <p:tmAbs val="0"/>
                                  </p:iterate>
                                  <p:childTnLst>
                                    <p:anim calcmode="lin" valueType="num">
                                      <p:cBhvr>
                                        <p:cTn id="31" dur="1000" fill="hold"/>
                                        <p:tgtEl>
                                          <p:spTgt spid="428"/>
                                        </p:tgtEl>
                                        <p:attrNameLst>
                                          <p:attrName>ppt_x</p:attrName>
                                        </p:attrNameLst>
                                      </p:cBhvr>
                                      <p:tavLst>
                                        <p:tav tm="0">
                                          <p:val>
                                            <p:strVal val="ppt_x"/>
                                          </p:val>
                                        </p:tav>
                                        <p:tav tm="100000">
                                          <p:val>
                                            <p:strVal val="0-ppt_w/2"/>
                                          </p:val>
                                        </p:tav>
                                      </p:tavLst>
                                    </p:anim>
                                    <p:anim calcmode="lin" valueType="num">
                                      <p:cBhvr>
                                        <p:cTn id="32" dur="1000" fill="hold"/>
                                        <p:tgtEl>
                                          <p:spTgt spid="428"/>
                                        </p:tgtEl>
                                        <p:attrNameLst>
                                          <p:attrName>ppt_y</p:attrName>
                                        </p:attrNameLst>
                                      </p:cBhvr>
                                      <p:tavLst>
                                        <p:tav tm="0">
                                          <p:val>
                                            <p:strVal val="ppt_y"/>
                                          </p:val>
                                        </p:tav>
                                        <p:tav tm="100000">
                                          <p:val>
                                            <p:strVal val="ppt_y"/>
                                          </p:val>
                                        </p:tav>
                                      </p:tavLst>
                                    </p:anim>
                                    <p:set>
                                      <p:cBhvr>
                                        <p:cTn id="33" fill="hold">
                                          <p:stCondLst>
                                            <p:cond delay="999"/>
                                          </p:stCondLst>
                                        </p:cTn>
                                        <p:tgtEl>
                                          <p:spTgt spid="42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7" nodeType="clickEffect">
                                  <p:stCondLst>
                                    <p:cond delay="0"/>
                                  </p:stCondLst>
                                  <p:iterate>
                                    <p:tmAbs val="0"/>
                                  </p:iterate>
                                  <p:childTnLst>
                                    <p:set>
                                      <p:cBhvr>
                                        <p:cTn id="37" fill="hold"/>
                                        <p:tgtEl>
                                          <p:spTgt spid="427"/>
                                        </p:tgtEl>
                                        <p:attrNameLst>
                                          <p:attrName>style.visibility</p:attrName>
                                        </p:attrNameLst>
                                      </p:cBhvr>
                                      <p:to>
                                        <p:strVal val="visible"/>
                                      </p:to>
                                    </p:set>
                                    <p:anim calcmode="lin" valueType="num">
                                      <p:cBhvr>
                                        <p:cTn id="38" dur="750" fill="hold"/>
                                        <p:tgtEl>
                                          <p:spTgt spid="427"/>
                                        </p:tgtEl>
                                        <p:attrNameLst>
                                          <p:attrName>ppt_w</p:attrName>
                                        </p:attrNameLst>
                                      </p:cBhvr>
                                      <p:tavLst>
                                        <p:tav tm="0">
                                          <p:val>
                                            <p:fltVal val="0"/>
                                          </p:val>
                                        </p:tav>
                                        <p:tav tm="100000">
                                          <p:val>
                                            <p:strVal val="#ppt_w"/>
                                          </p:val>
                                        </p:tav>
                                      </p:tavLst>
                                    </p:anim>
                                    <p:anim calcmode="lin" valueType="num">
                                      <p:cBhvr>
                                        <p:cTn id="39" dur="750" fill="hold"/>
                                        <p:tgtEl>
                                          <p:spTgt spid="4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 grpId="4" animBg="1" advAuto="0"/>
      <p:bldP spid="424" grpId="5" animBg="1" advAuto="0"/>
      <p:bldP spid="425" grpId="3" animBg="1" advAuto="0"/>
      <p:bldP spid="426" grpId="2" animBg="1" advAuto="0"/>
      <p:bldP spid="427" grpId="7" animBg="1" advAuto="0"/>
      <p:bldP spid="428" grpId="1" animBg="1" advAuto="0"/>
      <p:bldP spid="428" grpId="6"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3" name="Group"/>
          <p:cNvGrpSpPr/>
          <p:nvPr/>
        </p:nvGrpSpPr>
        <p:grpSpPr>
          <a:xfrm>
            <a:off x="122821" y="148678"/>
            <a:ext cx="6687782" cy="5712753"/>
            <a:chOff x="0" y="0"/>
            <a:chExt cx="6687781" cy="5712751"/>
          </a:xfrm>
        </p:grpSpPr>
        <p:pic>
          <p:nvPicPr>
            <p:cNvPr id="430" name="Screen Shot 2017-01-05 at 9.35.12 PM.png" descr="Screen Shot 2017-01-05 at 9.35.12 PM.png"/>
            <p:cNvPicPr>
              <a:picLocks noChangeAspect="1"/>
            </p:cNvPicPr>
            <p:nvPr/>
          </p:nvPicPr>
          <p:blipFill>
            <a:blip r:embed="rId2">
              <a:extLst/>
            </a:blip>
            <a:stretch>
              <a:fillRect/>
            </a:stretch>
          </p:blipFill>
          <p:spPr>
            <a:xfrm>
              <a:off x="97436" y="0"/>
              <a:ext cx="6492910" cy="1063849"/>
            </a:xfrm>
            <a:prstGeom prst="rect">
              <a:avLst/>
            </a:prstGeom>
            <a:ln w="12700" cap="flat">
              <a:noFill/>
              <a:miter lim="400000"/>
            </a:ln>
            <a:effectLst/>
          </p:spPr>
        </p:pic>
        <p:pic>
          <p:nvPicPr>
            <p:cNvPr id="431" name="Screen Shot 2017-01-05 at 9.35.20 PM.png" descr="Screen Shot 2017-01-05 at 9.35.20 PM.png"/>
            <p:cNvPicPr>
              <a:picLocks noChangeAspect="1"/>
            </p:cNvPicPr>
            <p:nvPr/>
          </p:nvPicPr>
          <p:blipFill>
            <a:blip r:embed="rId3">
              <a:extLst/>
            </a:blip>
            <a:stretch>
              <a:fillRect/>
            </a:stretch>
          </p:blipFill>
          <p:spPr>
            <a:xfrm>
              <a:off x="3374446" y="465667"/>
              <a:ext cx="3170829" cy="587403"/>
            </a:xfrm>
            <a:prstGeom prst="rect">
              <a:avLst/>
            </a:prstGeom>
            <a:ln w="12700" cap="flat">
              <a:noFill/>
              <a:miter lim="400000"/>
            </a:ln>
            <a:effectLst/>
          </p:spPr>
        </p:pic>
        <p:pic>
          <p:nvPicPr>
            <p:cNvPr id="432" name="Screen Shot 2017-01-05 at 9.35.29 PM.png" descr="Screen Shot 2017-01-05 at 9.35.29 PM.png"/>
            <p:cNvPicPr>
              <a:picLocks noChangeAspect="1"/>
            </p:cNvPicPr>
            <p:nvPr/>
          </p:nvPicPr>
          <p:blipFill>
            <a:blip r:embed="rId4">
              <a:extLst/>
            </a:blip>
            <a:stretch>
              <a:fillRect/>
            </a:stretch>
          </p:blipFill>
          <p:spPr>
            <a:xfrm>
              <a:off x="0" y="1034371"/>
              <a:ext cx="6687782" cy="4678381"/>
            </a:xfrm>
            <a:prstGeom prst="rect">
              <a:avLst/>
            </a:prstGeom>
            <a:ln w="12700" cap="flat">
              <a:noFill/>
              <a:miter lim="400000"/>
            </a:ln>
            <a:effectLst/>
          </p:spPr>
        </p:pic>
      </p:grpSp>
      <p:sp>
        <p:nvSpPr>
          <p:cNvPr id="434" name="American voters have consistently supported Science Deniers"/>
          <p:cNvSpPr txBox="1"/>
          <p:nvPr/>
        </p:nvSpPr>
        <p:spPr>
          <a:xfrm>
            <a:off x="7177905" y="89200"/>
            <a:ext cx="5347774" cy="15356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300">
                <a:latin typeface="Arial"/>
                <a:ea typeface="Arial"/>
                <a:cs typeface="Arial"/>
                <a:sym typeface="Arial"/>
              </a:defRPr>
            </a:lvl1pPr>
          </a:lstStyle>
          <a:p>
            <a:r>
              <a:t>American voters have consistently supported Science Deniers</a:t>
            </a:r>
          </a:p>
        </p:txBody>
      </p:sp>
      <p:sp>
        <p:nvSpPr>
          <p:cNvPr id="435" name="WHY?"/>
          <p:cNvSpPr txBox="1"/>
          <p:nvPr/>
        </p:nvSpPr>
        <p:spPr>
          <a:xfrm>
            <a:off x="7834164" y="8936197"/>
            <a:ext cx="4541947" cy="6937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200">
                <a:latin typeface="Arial"/>
                <a:ea typeface="Arial"/>
                <a:cs typeface="Arial"/>
                <a:sym typeface="Arial"/>
              </a:defRPr>
            </a:lvl1pPr>
          </a:lstStyle>
          <a:p>
            <a:r>
              <a:t>WHY?</a:t>
            </a:r>
          </a:p>
        </p:txBody>
      </p:sp>
      <p:pic>
        <p:nvPicPr>
          <p:cNvPr id="436" name="1101050815_400.png" descr="1101050815_400.png"/>
          <p:cNvPicPr>
            <a:picLocks noChangeAspect="1"/>
          </p:cNvPicPr>
          <p:nvPr/>
        </p:nvPicPr>
        <p:blipFill>
          <a:blip r:embed="rId5">
            <a:extLst/>
          </a:blip>
          <a:stretch>
            <a:fillRect/>
          </a:stretch>
        </p:blipFill>
        <p:spPr>
          <a:xfrm>
            <a:off x="2121308" y="3683215"/>
            <a:ext cx="4560779" cy="6043031"/>
          </a:xfrm>
          <a:prstGeom prst="rect">
            <a:avLst/>
          </a:prstGeom>
          <a:ln w="12700">
            <a:miter lim="400000"/>
          </a:ln>
        </p:spPr>
      </p:pic>
      <p:pic>
        <p:nvPicPr>
          <p:cNvPr id="437" name="Image" descr="Image"/>
          <p:cNvPicPr>
            <a:picLocks noChangeAspect="1"/>
          </p:cNvPicPr>
          <p:nvPr/>
        </p:nvPicPr>
        <p:blipFill>
          <a:blip r:embed="rId6">
            <a:extLst/>
          </a:blip>
          <a:stretch>
            <a:fillRect/>
          </a:stretch>
        </p:blipFill>
        <p:spPr>
          <a:xfrm>
            <a:off x="7567266" y="1607297"/>
            <a:ext cx="4569053" cy="653900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xmlns:p15="http://schemas.microsoft.com/office/powerpoint/2012/main" xmlns="" Requires="p15">
      <p:transition xmlns:p14="http://schemas.microsoft.com/office/powerpoint/2010/main" spd="slow" advClick="1" p14:dur="1250">
        <p15:prstTrans prst="pageCurlDouble"/>
      </p:transition>
    </mc:Choice>
    <mc:Choice Requires="p14">
      <p:transition spd="slow" p14:dur="1250">
        <p14:prism/>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8" fill="hold" grpId="1" nodeType="clickEffect">
                                  <p:stCondLst>
                                    <p:cond delay="0"/>
                                  </p:stCondLst>
                                  <p:iterate>
                                    <p:tmAbs val="0"/>
                                  </p:iterate>
                                  <p:childTnLst>
                                    <p:set>
                                      <p:cBhvr>
                                        <p:cTn id="6" fill="hold"/>
                                        <p:tgtEl>
                                          <p:spTgt spid="436"/>
                                        </p:tgtEl>
                                        <p:attrNameLst>
                                          <p:attrName>style.visibility</p:attrName>
                                        </p:attrNameLst>
                                      </p:cBhvr>
                                      <p:to>
                                        <p:strVal val="visible"/>
                                      </p:to>
                                    </p:set>
                                    <p:anim calcmode="lin" valueType="num">
                                      <p:cBhvr>
                                        <p:cTn id="7" dur="1000" fill="hold"/>
                                        <p:tgtEl>
                                          <p:spTgt spid="436"/>
                                        </p:tgtEl>
                                        <p:attrNameLst>
                                          <p:attrName>ppt_w</p:attrName>
                                        </p:attrNameLst>
                                      </p:cBhvr>
                                      <p:tavLst>
                                        <p:tav tm="0">
                                          <p:val>
                                            <p:fltVal val="0"/>
                                          </p:val>
                                        </p:tav>
                                        <p:tav tm="100000">
                                          <p:val>
                                            <p:strVal val="#ppt_w"/>
                                          </p:val>
                                        </p:tav>
                                      </p:tavLst>
                                    </p:anim>
                                    <p:anim calcmode="lin" valueType="num">
                                      <p:cBhvr>
                                        <p:cTn id="8" dur="1000" fill="hold"/>
                                        <p:tgtEl>
                                          <p:spTgt spid="436"/>
                                        </p:tgtEl>
                                        <p:attrNameLst>
                                          <p:attrName>ppt_h</p:attrName>
                                        </p:attrNameLst>
                                      </p:cBhvr>
                                      <p:tavLst>
                                        <p:tav tm="0">
                                          <p:val>
                                            <p:fltVal val="0"/>
                                          </p:val>
                                        </p:tav>
                                        <p:tav tm="100000">
                                          <p:val>
                                            <p:strVal val="#ppt_h"/>
                                          </p:val>
                                        </p:tav>
                                      </p:tavLst>
                                    </p:anim>
                                    <p:anim calcmode="lin" valueType="num">
                                      <p:cBhvr>
                                        <p:cTn id="9" dur="1000" fill="hold"/>
                                        <p:tgtEl>
                                          <p:spTgt spid="43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3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2" nodeType="clickEffect">
                                  <p:stCondLst>
                                    <p:cond delay="0"/>
                                  </p:stCondLst>
                                  <p:iterate>
                                    <p:tmAbs val="0"/>
                                  </p:iterate>
                                  <p:childTnLst>
                                    <p:set>
                                      <p:cBhvr>
                                        <p:cTn id="14" fill="hold"/>
                                        <p:tgtEl>
                                          <p:spTgt spid="435"/>
                                        </p:tgtEl>
                                        <p:attrNameLst>
                                          <p:attrName>style.visibility</p:attrName>
                                        </p:attrNameLst>
                                      </p:cBhvr>
                                      <p:to>
                                        <p:strVal val="visible"/>
                                      </p:to>
                                    </p:set>
                                    <p:anim calcmode="lin" valueType="num">
                                      <p:cBhvr>
                                        <p:cTn id="15" dur="750" fill="hold"/>
                                        <p:tgtEl>
                                          <p:spTgt spid="435"/>
                                        </p:tgtEl>
                                        <p:attrNameLst>
                                          <p:attrName>ppt_w</p:attrName>
                                        </p:attrNameLst>
                                      </p:cBhvr>
                                      <p:tavLst>
                                        <p:tav tm="0">
                                          <p:val>
                                            <p:fltVal val="0"/>
                                          </p:val>
                                        </p:tav>
                                        <p:tav tm="100000">
                                          <p:val>
                                            <p:strVal val="#ppt_w"/>
                                          </p:val>
                                        </p:tav>
                                      </p:tavLst>
                                    </p:anim>
                                    <p:anim calcmode="lin" valueType="num">
                                      <p:cBhvr>
                                        <p:cTn id="16" dur="750" fill="hold"/>
                                        <p:tgtEl>
                                          <p:spTgt spid="4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 grpId="2" animBg="1" advAuto="0"/>
      <p:bldP spid="436"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 name="Screen Shot 2016-10-18 at 6.23.11 AM.png" descr="Screen Shot 2016-10-18 at 6.23.11 AM.png"/>
          <p:cNvPicPr>
            <a:picLocks noChangeAspect="1"/>
          </p:cNvPicPr>
          <p:nvPr/>
        </p:nvPicPr>
        <p:blipFill>
          <a:blip r:embed="rId2">
            <a:extLst/>
          </a:blip>
          <a:stretch>
            <a:fillRect/>
          </a:stretch>
        </p:blipFill>
        <p:spPr>
          <a:xfrm>
            <a:off x="2903923" y="628292"/>
            <a:ext cx="6539816" cy="7804103"/>
          </a:xfrm>
          <a:prstGeom prst="rect">
            <a:avLst/>
          </a:prstGeom>
          <a:ln w="38100">
            <a:solidFill>
              <a:srgbClr val="000000"/>
            </a:solidFill>
            <a:miter lim="400000"/>
          </a:ln>
          <a:effectLst>
            <a:outerShdw blurRad="114300" dist="114300" dir="2852332" rotWithShape="0">
              <a:srgbClr val="000000">
                <a:alpha val="80000"/>
              </a:srgbClr>
            </a:outerShdw>
          </a:effectLst>
        </p:spPr>
      </p:pic>
      <p:pic>
        <p:nvPicPr>
          <p:cNvPr id="440" name="2.png" descr="2.png"/>
          <p:cNvPicPr>
            <a:picLocks noChangeAspect="1"/>
          </p:cNvPicPr>
          <p:nvPr/>
        </p:nvPicPr>
        <p:blipFill>
          <a:blip r:embed="rId3">
            <a:extLst/>
          </a:blip>
          <a:stretch>
            <a:fillRect/>
          </a:stretch>
        </p:blipFill>
        <p:spPr>
          <a:xfrm>
            <a:off x="876300" y="889000"/>
            <a:ext cx="4660921" cy="7282688"/>
          </a:xfrm>
          <a:prstGeom prst="rect">
            <a:avLst/>
          </a:prstGeom>
          <a:ln w="12700">
            <a:miter lim="400000"/>
          </a:ln>
        </p:spPr>
      </p:pic>
      <p:pic>
        <p:nvPicPr>
          <p:cNvPr id="441" name="3.png" descr="3.png"/>
          <p:cNvPicPr>
            <a:picLocks noChangeAspect="1"/>
          </p:cNvPicPr>
          <p:nvPr/>
        </p:nvPicPr>
        <p:blipFill>
          <a:blip r:embed="rId4">
            <a:extLst/>
          </a:blip>
          <a:stretch>
            <a:fillRect/>
          </a:stretch>
        </p:blipFill>
        <p:spPr>
          <a:xfrm>
            <a:off x="6756400" y="936610"/>
            <a:ext cx="5384800" cy="7195440"/>
          </a:xfrm>
          <a:prstGeom prst="rect">
            <a:avLst/>
          </a:prstGeom>
          <a:ln w="12700">
            <a:miter lim="400000"/>
          </a:ln>
        </p:spPr>
      </p:pic>
      <p:sp>
        <p:nvSpPr>
          <p:cNvPr id="442" name="Scientific American - November 2012"/>
          <p:cNvSpPr txBox="1"/>
          <p:nvPr/>
        </p:nvSpPr>
        <p:spPr>
          <a:xfrm>
            <a:off x="2542993" y="8785037"/>
            <a:ext cx="8242301"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800">
                <a:latin typeface="Chalkboard"/>
                <a:ea typeface="Chalkboard"/>
                <a:cs typeface="Chalkboard"/>
                <a:sym typeface="Chalkboard"/>
              </a:defRPr>
            </a:lvl1pPr>
          </a:lstStyle>
          <a:p>
            <a:r>
              <a:t>Scientific American - November 2012</a:t>
            </a:r>
          </a:p>
        </p:txBody>
      </p:sp>
      <p:grpSp>
        <p:nvGrpSpPr>
          <p:cNvPr id="446" name="Group"/>
          <p:cNvGrpSpPr/>
          <p:nvPr/>
        </p:nvGrpSpPr>
        <p:grpSpPr>
          <a:xfrm>
            <a:off x="6642100" y="580643"/>
            <a:ext cx="5613400" cy="7899401"/>
            <a:chOff x="0" y="0"/>
            <a:chExt cx="5613400" cy="7899400"/>
          </a:xfrm>
        </p:grpSpPr>
        <p:sp>
          <p:nvSpPr>
            <p:cNvPr id="443" name="Rounded Rectangle"/>
            <p:cNvSpPr/>
            <p:nvPr/>
          </p:nvSpPr>
          <p:spPr>
            <a:xfrm>
              <a:off x="0" y="0"/>
              <a:ext cx="5613400" cy="7899400"/>
            </a:xfrm>
            <a:prstGeom prst="roundRect">
              <a:avLst>
                <a:gd name="adj" fmla="val 3394"/>
              </a:avLst>
            </a:prstGeom>
            <a:solidFill>
              <a:srgbClr val="FFFFFF"/>
            </a:solidFill>
            <a:ln w="25400" cap="flat">
              <a:solidFill>
                <a:srgbClr val="000000"/>
              </a:solidFill>
              <a:prstDash val="solid"/>
              <a:miter lim="400000"/>
            </a:ln>
            <a:effectLst>
              <a:outerShdw blurRad="152400" dist="152400" dir="3900000" rotWithShape="0">
                <a:srgbClr val="000000">
                  <a:alpha val="66000"/>
                </a:srgbClr>
              </a:outerShdw>
            </a:effectLst>
          </p:spPr>
          <p:txBody>
            <a:bodyPr wrap="square" lIns="50800" tIns="50800" rIns="50800" bIns="50800" numCol="1" anchor="ctr">
              <a:noAutofit/>
            </a:bodyPr>
            <a:lstStyle/>
            <a:p>
              <a:pPr defTabSz="457200">
                <a:defRPr sz="4000" b="0">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444" name="The attack comes from both the political right and the left."/>
            <p:cNvSpPr txBox="1"/>
            <p:nvPr/>
          </p:nvSpPr>
          <p:spPr>
            <a:xfrm>
              <a:off x="538694" y="177800"/>
              <a:ext cx="4508501" cy="188708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97861" indent="89176" defTabSz="647700">
                <a:lnSpc>
                  <a:spcPts val="3700"/>
                </a:lnSpc>
                <a:defRPr sz="3100">
                  <a:solidFill>
                    <a:srgbClr val="000000"/>
                  </a:solidFill>
                  <a:latin typeface="Chalkboard"/>
                  <a:ea typeface="Chalkboard"/>
                  <a:cs typeface="Chalkboard"/>
                  <a:sym typeface="Chalkboard"/>
                </a:defRPr>
              </a:lvl1pPr>
            </a:lstStyle>
            <a:p>
              <a:r>
                <a:t>The attack comes from both the political right and the left.</a:t>
              </a:r>
            </a:p>
          </p:txBody>
        </p:sp>
        <p:pic>
          <p:nvPicPr>
            <p:cNvPr id="445" name="Screen shot 2012-11-03 at 3.41.31 PM.png" descr="Screen shot 2012-11-03 at 3.41.31 PM.png"/>
            <p:cNvPicPr>
              <a:picLocks noChangeAspect="1"/>
            </p:cNvPicPr>
            <p:nvPr/>
          </p:nvPicPr>
          <p:blipFill>
            <a:blip r:embed="rId5">
              <a:extLst/>
            </a:blip>
            <a:stretch>
              <a:fillRect/>
            </a:stretch>
          </p:blipFill>
          <p:spPr>
            <a:xfrm>
              <a:off x="194172" y="2626351"/>
              <a:ext cx="5192388" cy="5136897"/>
            </a:xfrm>
            <a:prstGeom prst="rect">
              <a:avLst/>
            </a:prstGeom>
            <a:ln w="12700" cap="flat">
              <a:solidFill>
                <a:srgbClr val="000000"/>
              </a:solidFill>
              <a:prstDash val="solid"/>
              <a:miter lim="400000"/>
            </a:ln>
            <a:effectLst/>
          </p:spPr>
        </p:pic>
      </p:grpSp>
      <p:pic>
        <p:nvPicPr>
          <p:cNvPr id="447" name="Screen shot 2012-11-03 at 10.56.57 PM.png" descr="Screen shot 2012-11-03 at 10.56.57 PM.png"/>
          <p:cNvPicPr>
            <a:picLocks noChangeAspect="1"/>
          </p:cNvPicPr>
          <p:nvPr/>
        </p:nvPicPr>
        <p:blipFill>
          <a:blip r:embed="rId6">
            <a:extLst/>
          </a:blip>
          <a:stretch>
            <a:fillRect/>
          </a:stretch>
        </p:blipFill>
        <p:spPr>
          <a:xfrm>
            <a:off x="1373646" y="5841579"/>
            <a:ext cx="10225412" cy="1414273"/>
          </a:xfrm>
          <a:prstGeom prst="rect">
            <a:avLst/>
          </a:prstGeom>
          <a:ln w="12700">
            <a:solidFill>
              <a:srgbClr val="000000"/>
            </a:solidFill>
            <a:miter lim="400000"/>
          </a:ln>
          <a:effectLst>
            <a:outerShdw blurRad="152400" dist="152400" dir="3900000" rotWithShape="0">
              <a:srgbClr val="000000">
                <a:alpha val="66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440"/>
                                        </p:tgtEl>
                                        <p:attrNameLst>
                                          <p:attrName>style.visibility</p:attrName>
                                        </p:attrNameLst>
                                      </p:cBhvr>
                                      <p:to>
                                        <p:strVal val="visible"/>
                                      </p:to>
                                    </p:set>
                                    <p:anim calcmode="lin" valueType="num">
                                      <p:cBhvr>
                                        <p:cTn id="7" dur="1000" fill="hold"/>
                                        <p:tgtEl>
                                          <p:spTgt spid="440"/>
                                        </p:tgtEl>
                                        <p:attrNameLst>
                                          <p:attrName>ppt_x</p:attrName>
                                        </p:attrNameLst>
                                      </p:cBhvr>
                                      <p:tavLst>
                                        <p:tav tm="0">
                                          <p:val>
                                            <p:strVal val="0-#ppt_w/2"/>
                                          </p:val>
                                        </p:tav>
                                        <p:tav tm="100000">
                                          <p:val>
                                            <p:strVal val="#ppt_x"/>
                                          </p:val>
                                        </p:tav>
                                      </p:tavLst>
                                    </p:anim>
                                    <p:anim calcmode="lin" valueType="num">
                                      <p:cBhvr>
                                        <p:cTn id="8" dur="1000" fill="hold"/>
                                        <p:tgtEl>
                                          <p:spTgt spid="44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2" nodeType="afterEffect">
                                  <p:stCondLst>
                                    <p:cond delay="0"/>
                                  </p:stCondLst>
                                  <p:iterate>
                                    <p:tmAbs val="0"/>
                                  </p:iterate>
                                  <p:childTnLst>
                                    <p:set>
                                      <p:cBhvr>
                                        <p:cTn id="11" fill="hold"/>
                                        <p:tgtEl>
                                          <p:spTgt spid="441"/>
                                        </p:tgtEl>
                                        <p:attrNameLst>
                                          <p:attrName>style.visibility</p:attrName>
                                        </p:attrNameLst>
                                      </p:cBhvr>
                                      <p:to>
                                        <p:strVal val="visible"/>
                                      </p:to>
                                    </p:set>
                                    <p:anim calcmode="lin" valueType="num">
                                      <p:cBhvr>
                                        <p:cTn id="12" dur="1000" fill="hold"/>
                                        <p:tgtEl>
                                          <p:spTgt spid="441"/>
                                        </p:tgtEl>
                                        <p:attrNameLst>
                                          <p:attrName>ppt_x</p:attrName>
                                        </p:attrNameLst>
                                      </p:cBhvr>
                                      <p:tavLst>
                                        <p:tav tm="0">
                                          <p:val>
                                            <p:strVal val="1+#ppt_w/2"/>
                                          </p:val>
                                        </p:tav>
                                        <p:tav tm="100000">
                                          <p:val>
                                            <p:strVal val="#ppt_x"/>
                                          </p:val>
                                        </p:tav>
                                      </p:tavLst>
                                    </p:anim>
                                    <p:anim calcmode="lin" valueType="num">
                                      <p:cBhvr>
                                        <p:cTn id="13" dur="1000" fill="hold"/>
                                        <p:tgtEl>
                                          <p:spTgt spid="441"/>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3" presetClass="entr" presetSubtype="16" fill="hold" grpId="3" nodeType="afterEffect">
                                  <p:stCondLst>
                                    <p:cond delay="0"/>
                                  </p:stCondLst>
                                  <p:iterate>
                                    <p:tmAbs val="0"/>
                                  </p:iterate>
                                  <p:childTnLst>
                                    <p:set>
                                      <p:cBhvr>
                                        <p:cTn id="16" fill="hold"/>
                                        <p:tgtEl>
                                          <p:spTgt spid="442"/>
                                        </p:tgtEl>
                                        <p:attrNameLst>
                                          <p:attrName>style.visibility</p:attrName>
                                        </p:attrNameLst>
                                      </p:cBhvr>
                                      <p:to>
                                        <p:strVal val="visible"/>
                                      </p:to>
                                    </p:set>
                                    <p:anim calcmode="lin" valueType="num">
                                      <p:cBhvr>
                                        <p:cTn id="17" dur="750" fill="hold"/>
                                        <p:tgtEl>
                                          <p:spTgt spid="442"/>
                                        </p:tgtEl>
                                        <p:attrNameLst>
                                          <p:attrName>ppt_w</p:attrName>
                                        </p:attrNameLst>
                                      </p:cBhvr>
                                      <p:tavLst>
                                        <p:tav tm="0">
                                          <p:val>
                                            <p:fltVal val="0"/>
                                          </p:val>
                                        </p:tav>
                                        <p:tav tm="100000">
                                          <p:val>
                                            <p:strVal val="#ppt_w"/>
                                          </p:val>
                                        </p:tav>
                                      </p:tavLst>
                                    </p:anim>
                                    <p:anim calcmode="lin" valueType="num">
                                      <p:cBhvr>
                                        <p:cTn id="18" dur="750" fill="hold"/>
                                        <p:tgtEl>
                                          <p:spTgt spid="442"/>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4" nodeType="clickEffect">
                                  <p:stCondLst>
                                    <p:cond delay="0"/>
                                  </p:stCondLst>
                                  <p:iterate>
                                    <p:tmAbs val="0"/>
                                  </p:iterate>
                                  <p:childTnLst>
                                    <p:set>
                                      <p:cBhvr>
                                        <p:cTn id="22" fill="hold"/>
                                        <p:tgtEl>
                                          <p:spTgt spid="446"/>
                                        </p:tgtEl>
                                        <p:attrNameLst>
                                          <p:attrName>style.visibility</p:attrName>
                                        </p:attrNameLst>
                                      </p:cBhvr>
                                      <p:to>
                                        <p:strVal val="visible"/>
                                      </p:to>
                                    </p:set>
                                    <p:anim calcmode="lin" valueType="num">
                                      <p:cBhvr>
                                        <p:cTn id="23" dur="1000" fill="hold"/>
                                        <p:tgtEl>
                                          <p:spTgt spid="446"/>
                                        </p:tgtEl>
                                        <p:attrNameLst>
                                          <p:attrName>ppt_x</p:attrName>
                                        </p:attrNameLst>
                                      </p:cBhvr>
                                      <p:tavLst>
                                        <p:tav tm="0">
                                          <p:val>
                                            <p:strVal val="1+#ppt_w/2"/>
                                          </p:val>
                                        </p:tav>
                                        <p:tav tm="100000">
                                          <p:val>
                                            <p:strVal val="#ppt_x"/>
                                          </p:val>
                                        </p:tav>
                                      </p:tavLst>
                                    </p:anim>
                                    <p:anim calcmode="lin" valueType="num">
                                      <p:cBhvr>
                                        <p:cTn id="24" dur="1000" fill="hold"/>
                                        <p:tgtEl>
                                          <p:spTgt spid="44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5" nodeType="clickEffect">
                                  <p:stCondLst>
                                    <p:cond delay="0"/>
                                  </p:stCondLst>
                                  <p:iterate>
                                    <p:tmAbs val="0"/>
                                  </p:iterate>
                                  <p:childTnLst>
                                    <p:set>
                                      <p:cBhvr>
                                        <p:cTn id="28" fill="hold"/>
                                        <p:tgtEl>
                                          <p:spTgt spid="447"/>
                                        </p:tgtEl>
                                        <p:attrNameLst>
                                          <p:attrName>style.visibility</p:attrName>
                                        </p:attrNameLst>
                                      </p:cBhvr>
                                      <p:to>
                                        <p:strVal val="visible"/>
                                      </p:to>
                                    </p:set>
                                    <p:anim calcmode="lin" valueType="num">
                                      <p:cBhvr>
                                        <p:cTn id="29" dur="750" fill="hold"/>
                                        <p:tgtEl>
                                          <p:spTgt spid="447"/>
                                        </p:tgtEl>
                                        <p:attrNameLst>
                                          <p:attrName>ppt_w</p:attrName>
                                        </p:attrNameLst>
                                      </p:cBhvr>
                                      <p:tavLst>
                                        <p:tav tm="0">
                                          <p:val>
                                            <p:fltVal val="0"/>
                                          </p:val>
                                        </p:tav>
                                        <p:tav tm="100000">
                                          <p:val>
                                            <p:strVal val="#ppt_w"/>
                                          </p:val>
                                        </p:tav>
                                      </p:tavLst>
                                    </p:anim>
                                    <p:anim calcmode="lin" valueType="num">
                                      <p:cBhvr>
                                        <p:cTn id="30" dur="750" fill="hold"/>
                                        <p:tgtEl>
                                          <p:spTgt spid="4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 grpId="1" animBg="1" advAuto="0"/>
      <p:bldP spid="441" grpId="2" animBg="1" advAuto="0"/>
      <p:bldP spid="442" grpId="3" animBg="1" advAuto="0"/>
      <p:bldP spid="446" grpId="4" animBg="1" advAuto="0"/>
      <p:bldP spid="447" grpId="5"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 name="Screenshot 2017-03-30 17.23.02.png" descr="Screenshot 2017-03-30 17.23.02.png"/>
          <p:cNvPicPr>
            <a:picLocks/>
          </p:cNvPicPr>
          <p:nvPr/>
        </p:nvPicPr>
        <p:blipFill>
          <a:blip r:embed="rId2">
            <a:extLst/>
          </a:blip>
          <a:stretch>
            <a:fillRect/>
          </a:stretch>
        </p:blipFill>
        <p:spPr>
          <a:xfrm>
            <a:off x="6875271" y="2334116"/>
            <a:ext cx="6135842" cy="5328343"/>
          </a:xfrm>
          <a:prstGeom prst="rect">
            <a:avLst/>
          </a:prstGeom>
        </p:spPr>
      </p:pic>
      <p:pic>
        <p:nvPicPr>
          <p:cNvPr id="450" name="Screenshot 2017-03-30 17.22.08.png" descr="Screenshot 2017-03-30 17.22.08.png"/>
          <p:cNvPicPr>
            <a:picLocks/>
          </p:cNvPicPr>
          <p:nvPr/>
        </p:nvPicPr>
        <p:blipFill>
          <a:blip r:embed="rId3">
            <a:extLst/>
          </a:blip>
          <a:stretch>
            <a:fillRect/>
          </a:stretch>
        </p:blipFill>
        <p:spPr>
          <a:xfrm>
            <a:off x="47200" y="-53165"/>
            <a:ext cx="6925106" cy="985993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11993"/>
        </a:solidFill>
        <a:effectLst/>
      </p:bgPr>
    </p:bg>
    <p:spTree>
      <p:nvGrpSpPr>
        <p:cNvPr id="1" name=""/>
        <p:cNvGrpSpPr/>
        <p:nvPr/>
      </p:nvGrpSpPr>
      <p:grpSpPr>
        <a:xfrm>
          <a:off x="0" y="0"/>
          <a:ext cx="0" cy="0"/>
          <a:chOff x="0" y="0"/>
          <a:chExt cx="0" cy="0"/>
        </a:xfrm>
      </p:grpSpPr>
      <p:grpSp>
        <p:nvGrpSpPr>
          <p:cNvPr id="290" name="Bio.jpg"/>
          <p:cNvGrpSpPr/>
          <p:nvPr/>
        </p:nvGrpSpPr>
        <p:grpSpPr>
          <a:xfrm>
            <a:off x="4635327" y="2766190"/>
            <a:ext cx="7654843" cy="5912583"/>
            <a:chOff x="0" y="0"/>
            <a:chExt cx="7654842" cy="5912581"/>
          </a:xfrm>
        </p:grpSpPr>
        <p:pic>
          <p:nvPicPr>
            <p:cNvPr id="289" name="Bio.jpg" descr="Bio.jpg"/>
            <p:cNvPicPr>
              <a:picLocks noChangeAspect="1"/>
            </p:cNvPicPr>
            <p:nvPr/>
          </p:nvPicPr>
          <p:blipFill>
            <a:blip r:embed="rId2">
              <a:extLst/>
            </a:blip>
            <a:stretch>
              <a:fillRect/>
            </a:stretch>
          </p:blipFill>
          <p:spPr>
            <a:xfrm>
              <a:off x="139700" y="88900"/>
              <a:ext cx="7375443" cy="5531582"/>
            </a:xfrm>
            <a:prstGeom prst="rect">
              <a:avLst/>
            </a:prstGeom>
            <a:ln>
              <a:noFill/>
            </a:ln>
            <a:effectLst/>
          </p:spPr>
        </p:pic>
        <p:pic>
          <p:nvPicPr>
            <p:cNvPr id="288" name="Bio.jpg" descr="Bio.jpg"/>
            <p:cNvPicPr>
              <a:picLocks/>
            </p:cNvPicPr>
            <p:nvPr/>
          </p:nvPicPr>
          <p:blipFill>
            <a:blip r:embed="rId3">
              <a:extLst/>
            </a:blip>
            <a:stretch>
              <a:fillRect/>
            </a:stretch>
          </p:blipFill>
          <p:spPr>
            <a:xfrm>
              <a:off x="0" y="0"/>
              <a:ext cx="7654843" cy="5912582"/>
            </a:xfrm>
            <a:prstGeom prst="rect">
              <a:avLst/>
            </a:prstGeom>
            <a:effectLst/>
          </p:spPr>
        </p:pic>
      </p:grpSp>
      <p:pic>
        <p:nvPicPr>
          <p:cNvPr id="291" name="image.png" descr="image.png"/>
          <p:cNvPicPr>
            <a:picLocks/>
          </p:cNvPicPr>
          <p:nvPr/>
        </p:nvPicPr>
        <p:blipFill>
          <a:blip r:embed="rId4">
            <a:extLst/>
          </a:blip>
          <a:stretch>
            <a:fillRect/>
          </a:stretch>
        </p:blipFill>
        <p:spPr>
          <a:xfrm>
            <a:off x="340924" y="449297"/>
            <a:ext cx="4140765" cy="4991948"/>
          </a:xfrm>
          <a:prstGeom prst="rect">
            <a:avLst/>
          </a:prstGeom>
          <a:ln w="12700">
            <a:miter lim="400000"/>
          </a:ln>
          <a:effectLst>
            <a:outerShdw blurRad="63500" dist="88900" dir="2700000" rotWithShape="0">
              <a:srgbClr val="343434">
                <a:alpha val="75000"/>
              </a:srgbClr>
            </a:outerShdw>
          </a:effectLst>
        </p:spPr>
      </p:pic>
      <p:sp>
        <p:nvSpPr>
          <p:cNvPr id="292" name="Cobb County, Georgia - 2004…"/>
          <p:cNvSpPr txBox="1"/>
          <p:nvPr/>
        </p:nvSpPr>
        <p:spPr>
          <a:xfrm>
            <a:off x="5506720" y="596900"/>
            <a:ext cx="6794501" cy="1739900"/>
          </a:xfrm>
          <a:prstGeom prst="rect">
            <a:avLst/>
          </a:prstGeom>
          <a:ln w="12700">
            <a:miter lim="400000"/>
          </a:ln>
          <a:effectLst>
            <a:outerShdw blurRad="63500" dist="88900" dir="2700000" rotWithShape="0">
              <a:srgbClr val="343434">
                <a:alpha val="75000"/>
              </a:srgbClr>
            </a:outerShdw>
          </a:effectLst>
          <a:extLst>
            <a:ext uri="{C572A759-6A51-4108-AA02-DFA0A04FC94B}">
              <ma14:wrappingTextBoxFlag xmlns:ma14="http://schemas.microsoft.com/office/mac/drawingml/2011/main" val="1"/>
            </a:ext>
          </a:extLst>
        </p:spPr>
        <p:txBody>
          <a:bodyPr lIns="0" tIns="0" rIns="0" bIns="0">
            <a:spAutoFit/>
          </a:bodyPr>
          <a:lstStyle/>
          <a:p>
            <a:pPr defTabSz="1295400">
              <a:lnSpc>
                <a:spcPct val="99000"/>
              </a:lnSpc>
              <a:spcBef>
                <a:spcPts val="2000"/>
              </a:spcBef>
              <a:buClr>
                <a:srgbClr val="FDF847"/>
              </a:buClr>
              <a:buFont typeface="Comic Sans MS"/>
              <a:tabLst>
                <a:tab pos="1295400" algn="l"/>
                <a:tab pos="2603500" algn="l"/>
                <a:tab pos="3898900" algn="l"/>
                <a:tab pos="5207000" algn="l"/>
                <a:tab pos="6502400" algn="l"/>
                <a:tab pos="7797800" algn="l"/>
                <a:tab pos="7937500" algn="l"/>
                <a:tab pos="8178800" algn="l"/>
                <a:tab pos="9105900" algn="l"/>
              </a:tabLst>
              <a:defRPr sz="3400">
                <a:solidFill>
                  <a:srgbClr val="FDF847"/>
                </a:solidFill>
                <a:effectLst>
                  <a:outerShdw blurRad="12700" dist="25400" dir="2700000" rotWithShape="0">
                    <a:srgbClr val="000000"/>
                  </a:outerShdw>
                </a:effectLst>
                <a:uFill>
                  <a:solidFill>
                    <a:srgbClr val="FDF847"/>
                  </a:solidFill>
                </a:uFill>
                <a:latin typeface="Arial"/>
                <a:ea typeface="Arial"/>
                <a:cs typeface="Arial"/>
                <a:sym typeface="Arial"/>
              </a:defRPr>
            </a:pPr>
            <a:r>
              <a:t>Cobb County, Georgia - 2004</a:t>
            </a:r>
          </a:p>
          <a:p>
            <a:pPr defTabSz="1295400">
              <a:lnSpc>
                <a:spcPct val="99000"/>
              </a:lnSpc>
              <a:spcBef>
                <a:spcPts val="2000"/>
              </a:spcBef>
              <a:buClr>
                <a:srgbClr val="FDF847"/>
              </a:buClr>
              <a:buFont typeface="Comic Sans MS"/>
              <a:tabLst>
                <a:tab pos="1295400" algn="l"/>
                <a:tab pos="2603500" algn="l"/>
                <a:tab pos="3898900" algn="l"/>
                <a:tab pos="5207000" algn="l"/>
                <a:tab pos="6502400" algn="l"/>
                <a:tab pos="7797800" algn="l"/>
                <a:tab pos="7937500" algn="l"/>
                <a:tab pos="8178800" algn="l"/>
                <a:tab pos="9105900" algn="l"/>
              </a:tabLst>
              <a:defRPr sz="3400">
                <a:effectLst>
                  <a:outerShdw blurRad="12700" dist="25400" dir="2700000" rotWithShape="0">
                    <a:srgbClr val="000000"/>
                  </a:outerShdw>
                </a:effectLst>
                <a:uFill>
                  <a:solidFill>
                    <a:srgbClr val="FFFFFF"/>
                  </a:solidFill>
                </a:uFill>
                <a:latin typeface="Arial"/>
                <a:ea typeface="Arial"/>
                <a:cs typeface="Arial"/>
                <a:sym typeface="Arial"/>
              </a:defRPr>
            </a:pPr>
            <a:r>
              <a:t>Students must be “warned” about Evolution in textbooks.</a:t>
            </a:r>
          </a:p>
        </p:txBody>
      </p:sp>
      <p:pic>
        <p:nvPicPr>
          <p:cNvPr id="293" name="CobbDisclaimer.png" descr="CobbDisclaimer.png"/>
          <p:cNvPicPr>
            <a:picLocks noChangeAspect="1"/>
          </p:cNvPicPr>
          <p:nvPr/>
        </p:nvPicPr>
        <p:blipFill>
          <a:blip r:embed="rId5">
            <a:extLst/>
          </a:blip>
          <a:stretch>
            <a:fillRect/>
          </a:stretch>
        </p:blipFill>
        <p:spPr>
          <a:xfrm>
            <a:off x="670087" y="5347933"/>
            <a:ext cx="8399475" cy="4248346"/>
          </a:xfrm>
          <a:prstGeom prst="rect">
            <a:avLst/>
          </a:prstGeom>
          <a:ln w="12700">
            <a:solidFill>
              <a:srgbClr val="000000"/>
            </a:solidFill>
            <a:miter lim="400000"/>
          </a:ln>
          <a:effectLst>
            <a:outerShdw blurRad="63500" dist="88900" dir="2700000" rotWithShape="0">
              <a:srgbClr val="343434">
                <a:alpha val="75000"/>
              </a:srgbClr>
            </a:outerShdw>
          </a:effectLst>
        </p:spPr>
      </p:pic>
      <p:sp>
        <p:nvSpPr>
          <p:cNvPr id="294" name="This book contains material on Science. Science is built around theories, which must be strongly supported by factual evidence. Everything in science should be approached with an open mind, studied carefully, and critically considered!"/>
          <p:cNvSpPr txBox="1"/>
          <p:nvPr/>
        </p:nvSpPr>
        <p:spPr>
          <a:xfrm rot="21180000">
            <a:off x="984103" y="7026752"/>
            <a:ext cx="11036594" cy="1905001"/>
          </a:xfrm>
          <a:prstGeom prst="rect">
            <a:avLst/>
          </a:prstGeom>
          <a:solidFill>
            <a:srgbClr val="FFFB00"/>
          </a:solidFill>
          <a:ln w="25400">
            <a:solidFill>
              <a:srgbClr val="000000"/>
            </a:solidFill>
            <a:miter lim="400000"/>
          </a:ln>
          <a:effectLst>
            <a:outerShdw blurRad="63500" dist="88900" dir="2700000" rotWithShape="0">
              <a:srgbClr val="343434">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2900">
                <a:solidFill>
                  <a:srgbClr val="000000"/>
                </a:solidFill>
                <a:latin typeface="Helvetica"/>
                <a:ea typeface="Helvetica"/>
                <a:cs typeface="Helvetica"/>
                <a:sym typeface="Helvetica"/>
              </a:defRPr>
            </a:pPr>
            <a:r>
              <a:t>This book contains material on Science. Science is built around theories, which must be strongly supported by factual evidence. </a:t>
            </a:r>
            <a:r>
              <a:rPr i="1"/>
              <a:t>Everything</a:t>
            </a:r>
            <a:r>
              <a:t> in science should be approached with an open mind, studied carefully, and critically considered!</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293"/>
                                        </p:tgtEl>
                                        <p:attrNameLst>
                                          <p:attrName>style.visibility</p:attrName>
                                        </p:attrNameLst>
                                      </p:cBhvr>
                                      <p:to>
                                        <p:strVal val="visible"/>
                                      </p:to>
                                    </p:set>
                                    <p:anim calcmode="lin" valueType="num">
                                      <p:cBhvr>
                                        <p:cTn id="7" dur="1000" fill="hold"/>
                                        <p:tgtEl>
                                          <p:spTgt spid="293"/>
                                        </p:tgtEl>
                                        <p:attrNameLst>
                                          <p:attrName>ppt_x</p:attrName>
                                        </p:attrNameLst>
                                      </p:cBhvr>
                                      <p:tavLst>
                                        <p:tav tm="0">
                                          <p:val>
                                            <p:strVal val="1+#ppt_w/2"/>
                                          </p:val>
                                        </p:tav>
                                        <p:tav tm="100000">
                                          <p:val>
                                            <p:strVal val="#ppt_x"/>
                                          </p:val>
                                        </p:tav>
                                      </p:tavLst>
                                    </p:anim>
                                    <p:anim calcmode="lin" valueType="num">
                                      <p:cBhvr>
                                        <p:cTn id="8" dur="1000" fill="hold"/>
                                        <p:tgtEl>
                                          <p:spTgt spid="29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8" fill="hold" grpId="2" nodeType="clickEffect">
                                  <p:stCondLst>
                                    <p:cond delay="0"/>
                                  </p:stCondLst>
                                  <p:iterate>
                                    <p:tmAbs val="0"/>
                                  </p:iterate>
                                  <p:childTnLst>
                                    <p:set>
                                      <p:cBhvr>
                                        <p:cTn id="12" fill="hold"/>
                                        <p:tgtEl>
                                          <p:spTgt spid="294"/>
                                        </p:tgtEl>
                                        <p:attrNameLst>
                                          <p:attrName>style.visibility</p:attrName>
                                        </p:attrNameLst>
                                      </p:cBhvr>
                                      <p:to>
                                        <p:strVal val="visible"/>
                                      </p:to>
                                    </p:set>
                                    <p:anim calcmode="lin" valueType="num">
                                      <p:cBhvr>
                                        <p:cTn id="13" dur="1000" fill="hold"/>
                                        <p:tgtEl>
                                          <p:spTgt spid="294"/>
                                        </p:tgtEl>
                                        <p:attrNameLst>
                                          <p:attrName>ppt_w</p:attrName>
                                        </p:attrNameLst>
                                      </p:cBhvr>
                                      <p:tavLst>
                                        <p:tav tm="0">
                                          <p:val>
                                            <p:fltVal val="0"/>
                                          </p:val>
                                        </p:tav>
                                        <p:tav tm="100000">
                                          <p:val>
                                            <p:strVal val="#ppt_w"/>
                                          </p:val>
                                        </p:tav>
                                      </p:tavLst>
                                    </p:anim>
                                    <p:anim calcmode="lin" valueType="num">
                                      <p:cBhvr>
                                        <p:cTn id="14" dur="1000" fill="hold"/>
                                        <p:tgtEl>
                                          <p:spTgt spid="294"/>
                                        </p:tgtEl>
                                        <p:attrNameLst>
                                          <p:attrName>ppt_h</p:attrName>
                                        </p:attrNameLst>
                                      </p:cBhvr>
                                      <p:tavLst>
                                        <p:tav tm="0">
                                          <p:val>
                                            <p:fltVal val="0"/>
                                          </p:val>
                                        </p:tav>
                                        <p:tav tm="100000">
                                          <p:val>
                                            <p:strVal val="#ppt_h"/>
                                          </p:val>
                                        </p:tav>
                                      </p:tavLst>
                                    </p:anim>
                                    <p:anim calcmode="lin" valueType="num">
                                      <p:cBhvr>
                                        <p:cTn id="15" dur="1000" fill="hold"/>
                                        <p:tgtEl>
                                          <p:spTgt spid="29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1" animBg="1" advAuto="0"/>
      <p:bldP spid="294" grpId="2"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A deep history of anti-intellectualism in the United States"/>
          <p:cNvSpPr txBox="1"/>
          <p:nvPr/>
        </p:nvSpPr>
        <p:spPr>
          <a:xfrm>
            <a:off x="856257" y="978959"/>
            <a:ext cx="11292286" cy="13815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200"/>
            </a:lvl1pPr>
          </a:lstStyle>
          <a:p>
            <a:r>
              <a:t>A deep history of anti-intellectualism in the United States</a:t>
            </a:r>
          </a:p>
        </p:txBody>
      </p:sp>
      <p:pic>
        <p:nvPicPr>
          <p:cNvPr id="453" name="HoffstaderAmerAntiIntell.png" descr="HoffstaderAmerAntiIntell.png"/>
          <p:cNvPicPr>
            <a:picLocks noChangeAspect="1"/>
          </p:cNvPicPr>
          <p:nvPr/>
        </p:nvPicPr>
        <p:blipFill>
          <a:blip r:embed="rId2">
            <a:extLst/>
          </a:blip>
          <a:stretch>
            <a:fillRect/>
          </a:stretch>
        </p:blipFill>
        <p:spPr>
          <a:xfrm>
            <a:off x="1144865" y="2907017"/>
            <a:ext cx="4637653" cy="6780194"/>
          </a:xfrm>
          <a:prstGeom prst="rect">
            <a:avLst/>
          </a:prstGeom>
          <a:ln w="12700">
            <a:miter lim="400000"/>
          </a:ln>
        </p:spPr>
      </p:pic>
      <p:pic>
        <p:nvPicPr>
          <p:cNvPr id="454" name="AmericanUnreason.png" descr="AmericanUnreason.png"/>
          <p:cNvPicPr>
            <a:picLocks noChangeAspect="1"/>
          </p:cNvPicPr>
          <p:nvPr/>
        </p:nvPicPr>
        <p:blipFill>
          <a:blip r:embed="rId3">
            <a:extLst/>
          </a:blip>
          <a:stretch>
            <a:fillRect/>
          </a:stretch>
        </p:blipFill>
        <p:spPr>
          <a:xfrm>
            <a:off x="6498969" y="2849327"/>
            <a:ext cx="4818458" cy="6780194"/>
          </a:xfrm>
          <a:prstGeom prst="rect">
            <a:avLst/>
          </a:prstGeom>
          <a:ln w="12700">
            <a:miter lim="400000"/>
          </a:ln>
        </p:spPr>
      </p:pic>
      <p:sp>
        <p:nvSpPr>
          <p:cNvPr id="455" name="What are the roots of science denial?"/>
          <p:cNvSpPr txBox="1"/>
          <p:nvPr/>
        </p:nvSpPr>
        <p:spPr>
          <a:xfrm>
            <a:off x="795500" y="-48968"/>
            <a:ext cx="11760594" cy="137983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defRPr sz="5100">
                <a:solidFill>
                  <a:srgbClr val="FFFB00"/>
                </a:solidFill>
              </a:defRPr>
            </a:lvl1pPr>
          </a:lstStyle>
          <a:p>
            <a:r>
              <a:t>What are the roots of science denial?</a:t>
            </a:r>
          </a:p>
        </p:txBody>
      </p:sp>
      <p:pic>
        <p:nvPicPr>
          <p:cNvPr id="456" name="Screenshot 2018-03-15 17.11.15.png" descr="Screenshot 2018-03-15 17.11.15.png"/>
          <p:cNvPicPr>
            <a:picLocks noChangeAspect="1"/>
          </p:cNvPicPr>
          <p:nvPr/>
        </p:nvPicPr>
        <p:blipFill>
          <a:blip r:embed="rId4">
            <a:extLst/>
          </a:blip>
          <a:stretch>
            <a:fillRect/>
          </a:stretch>
        </p:blipFill>
        <p:spPr>
          <a:xfrm>
            <a:off x="4423428" y="2374669"/>
            <a:ext cx="4686749" cy="738349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0" fill="hold" grpId="1" nodeType="clickEffect">
                                  <p:stCondLst>
                                    <p:cond delay="0"/>
                                  </p:stCondLst>
                                  <p:iterate>
                                    <p:tmAbs val="0"/>
                                  </p:iterate>
                                  <p:childTnLst>
                                    <p:set>
                                      <p:cBhvr>
                                        <p:cTn id="6" fill="hold"/>
                                        <p:tgtEl>
                                          <p:spTgt spid="456"/>
                                        </p:tgtEl>
                                        <p:attrNameLst>
                                          <p:attrName>style.visibility</p:attrName>
                                        </p:attrNameLst>
                                      </p:cBhvr>
                                      <p:to>
                                        <p:strVal val="visible"/>
                                      </p:to>
                                    </p:set>
                                    <p:anim calcmode="lin" valueType="num">
                                      <p:cBhvr>
                                        <p:cTn id="7" dur="1000" fill="hold"/>
                                        <p:tgtEl>
                                          <p:spTgt spid="456"/>
                                        </p:tgtEl>
                                        <p:attrNameLst>
                                          <p:attrName>ppt_w</p:attrName>
                                        </p:attrNameLst>
                                      </p:cBhvr>
                                      <p:tavLst>
                                        <p:tav tm="0">
                                          <p:val>
                                            <p:fltVal val="0"/>
                                          </p:val>
                                        </p:tav>
                                        <p:tav tm="100000">
                                          <p:val>
                                            <p:strVal val="#ppt_w"/>
                                          </p:val>
                                        </p:tav>
                                      </p:tavLst>
                                    </p:anim>
                                    <p:anim calcmode="lin" valueType="num">
                                      <p:cBhvr>
                                        <p:cTn id="8" dur="1000" fill="hold"/>
                                        <p:tgtEl>
                                          <p:spTgt spid="456"/>
                                        </p:tgtEl>
                                        <p:attrNameLst>
                                          <p:attrName>ppt_h</p:attrName>
                                        </p:attrNameLst>
                                      </p:cBhvr>
                                      <p:tavLst>
                                        <p:tav tm="0">
                                          <p:val>
                                            <p:fltVal val="0"/>
                                          </p:val>
                                        </p:tav>
                                        <p:tav tm="100000">
                                          <p:val>
                                            <p:strVal val="#ppt_h"/>
                                          </p:val>
                                        </p:tav>
                                      </p:tavLst>
                                    </p:anim>
                                    <p:anim calcmode="lin" valueType="num">
                                      <p:cBhvr>
                                        <p:cTn id="9" dur="1000" fill="hold"/>
                                        <p:tgtEl>
                                          <p:spTgt spid="45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5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 name="Screenshot 2018-03-15 17.01.30.png" descr="Screenshot 2018-03-15 17.01.30.png"/>
          <p:cNvPicPr>
            <a:picLocks noChangeAspect="1"/>
          </p:cNvPicPr>
          <p:nvPr/>
        </p:nvPicPr>
        <p:blipFill>
          <a:blip r:embed="rId2">
            <a:extLst/>
          </a:blip>
          <a:stretch>
            <a:fillRect/>
          </a:stretch>
        </p:blipFill>
        <p:spPr>
          <a:xfrm>
            <a:off x="2030448" y="0"/>
            <a:ext cx="8943904" cy="9753601"/>
          </a:xfrm>
          <a:prstGeom prst="rect">
            <a:avLst/>
          </a:prstGeom>
          <a:ln w="12700">
            <a:miter lim="400000"/>
          </a:ln>
        </p:spPr>
      </p:pic>
      <p:pic>
        <p:nvPicPr>
          <p:cNvPr id="459" name="CartoonSciencevsDenial.jpg" descr="CartoonSciencevsDenial.jpg"/>
          <p:cNvPicPr>
            <a:picLocks noChangeAspect="1"/>
          </p:cNvPicPr>
          <p:nvPr/>
        </p:nvPicPr>
        <p:blipFill>
          <a:blip r:embed="rId3">
            <a:extLst/>
          </a:blip>
          <a:stretch>
            <a:fillRect/>
          </a:stretch>
        </p:blipFill>
        <p:spPr>
          <a:xfrm>
            <a:off x="-38100" y="0"/>
            <a:ext cx="13284200" cy="9755839"/>
          </a:xfrm>
          <a:prstGeom prst="rect">
            <a:avLst/>
          </a:prstGeom>
          <a:ln w="25400"/>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8" fill="hold" grpId="1" nodeType="clickEffect">
                                  <p:stCondLst>
                                    <p:cond delay="0"/>
                                  </p:stCondLst>
                                  <p:iterate>
                                    <p:tmAbs val="0"/>
                                  </p:iterate>
                                  <p:childTnLst>
                                    <p:set>
                                      <p:cBhvr>
                                        <p:cTn id="6" fill="hold"/>
                                        <p:tgtEl>
                                          <p:spTgt spid="459"/>
                                        </p:tgtEl>
                                        <p:attrNameLst>
                                          <p:attrName>style.visibility</p:attrName>
                                        </p:attrNameLst>
                                      </p:cBhvr>
                                      <p:to>
                                        <p:strVal val="visible"/>
                                      </p:to>
                                    </p:set>
                                    <p:anim calcmode="lin" valueType="num">
                                      <p:cBhvr>
                                        <p:cTn id="7" dur="750" fill="hold"/>
                                        <p:tgtEl>
                                          <p:spTgt spid="459"/>
                                        </p:tgtEl>
                                        <p:attrNameLst>
                                          <p:attrName>ppt_w</p:attrName>
                                        </p:attrNameLst>
                                      </p:cBhvr>
                                      <p:tavLst>
                                        <p:tav tm="0">
                                          <p:val>
                                            <p:fltVal val="0"/>
                                          </p:val>
                                        </p:tav>
                                        <p:tav tm="100000">
                                          <p:val>
                                            <p:strVal val="#ppt_w"/>
                                          </p:val>
                                        </p:tav>
                                      </p:tavLst>
                                    </p:anim>
                                    <p:anim calcmode="lin" valueType="num">
                                      <p:cBhvr>
                                        <p:cTn id="8" dur="750" fill="hold"/>
                                        <p:tgtEl>
                                          <p:spTgt spid="459"/>
                                        </p:tgtEl>
                                        <p:attrNameLst>
                                          <p:attrName>ppt_h</p:attrName>
                                        </p:attrNameLst>
                                      </p:cBhvr>
                                      <p:tavLst>
                                        <p:tav tm="0">
                                          <p:val>
                                            <p:fltVal val="0"/>
                                          </p:val>
                                        </p:tav>
                                        <p:tav tm="100000">
                                          <p:val>
                                            <p:strVal val="#ppt_h"/>
                                          </p:val>
                                        </p:tav>
                                      </p:tavLst>
                                    </p:anim>
                                    <p:anim calcmode="lin" valueType="num">
                                      <p:cBhvr>
                                        <p:cTn id="9" dur="750" fill="hold"/>
                                        <p:tgtEl>
                                          <p:spTgt spid="459"/>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45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 name="Screenshot 2018-03-15 17.01.49.png" descr="Screenshot 2018-03-15 17.01.49.png"/>
          <p:cNvPicPr>
            <a:picLocks noChangeAspect="1"/>
          </p:cNvPicPr>
          <p:nvPr/>
        </p:nvPicPr>
        <p:blipFill>
          <a:blip r:embed="rId2">
            <a:extLst/>
          </a:blip>
          <a:stretch>
            <a:fillRect/>
          </a:stretch>
        </p:blipFill>
        <p:spPr>
          <a:xfrm>
            <a:off x="-47926" y="-51602"/>
            <a:ext cx="14141036" cy="9856804"/>
          </a:xfrm>
          <a:prstGeom prst="rect">
            <a:avLst/>
          </a:prstGeom>
          <a:ln w="12700">
            <a:miter lim="400000"/>
          </a:ln>
        </p:spPr>
      </p:pic>
    </p:spTree>
  </p:cSld>
  <p:clrMapOvr>
    <a:masterClrMapping/>
  </p:clrMapOvr>
  <p:transition xmlns:p14="http://schemas.microsoft.com/office/powerpoint/2010/mai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 name="FakeGnus.png" descr="FakeGnus.png"/>
          <p:cNvPicPr>
            <a:picLocks noChangeAspect="1"/>
          </p:cNvPicPr>
          <p:nvPr/>
        </p:nvPicPr>
        <p:blipFill>
          <a:blip r:embed="rId2">
            <a:extLst/>
          </a:blip>
          <a:stretch>
            <a:fillRect/>
          </a:stretch>
        </p:blipFill>
        <p:spPr>
          <a:xfrm>
            <a:off x="-1784874" y="-5674297"/>
            <a:ext cx="9944848" cy="9753601"/>
          </a:xfrm>
          <a:prstGeom prst="rect">
            <a:avLst/>
          </a:prstGeom>
          <a:ln w="12700">
            <a:miter lim="400000"/>
          </a:ln>
        </p:spPr>
      </p:pic>
      <p:pic>
        <p:nvPicPr>
          <p:cNvPr id="464" name="StuffedGnus.png" descr="StuffedGnus.png"/>
          <p:cNvPicPr>
            <a:picLocks noChangeAspect="1"/>
          </p:cNvPicPr>
          <p:nvPr/>
        </p:nvPicPr>
        <p:blipFill>
          <a:blip r:embed="rId3">
            <a:extLst/>
          </a:blip>
          <a:stretch>
            <a:fillRect/>
          </a:stretch>
        </p:blipFill>
        <p:spPr>
          <a:xfrm>
            <a:off x="3800347" y="3544634"/>
            <a:ext cx="9209177" cy="6320366"/>
          </a:xfrm>
          <a:prstGeom prst="rect">
            <a:avLst/>
          </a:prstGeom>
          <a:ln w="12700">
            <a:miter lim="400000"/>
          </a:ln>
        </p:spPr>
      </p:pic>
      <p:sp>
        <p:nvSpPr>
          <p:cNvPr id="465" name="&lt;—Real Gnus"/>
          <p:cNvSpPr txBox="1"/>
          <p:nvPr/>
        </p:nvSpPr>
        <p:spPr>
          <a:xfrm>
            <a:off x="7943462" y="953387"/>
            <a:ext cx="4563771" cy="9326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400"/>
            </a:lvl1pPr>
          </a:lstStyle>
          <a:p>
            <a:r>
              <a:t>&lt;—Real Gnus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0" fill="hold" grpId="1" nodeType="clickEffect">
                                  <p:stCondLst>
                                    <p:cond delay="0"/>
                                  </p:stCondLst>
                                  <p:iterate>
                                    <p:tmAbs val="0"/>
                                  </p:iterate>
                                  <p:childTnLst>
                                    <p:set>
                                      <p:cBhvr>
                                        <p:cTn id="6" fill="hold"/>
                                        <p:tgtEl>
                                          <p:spTgt spid="464"/>
                                        </p:tgtEl>
                                        <p:attrNameLst>
                                          <p:attrName>style.visibility</p:attrName>
                                        </p:attrNameLst>
                                      </p:cBhvr>
                                      <p:to>
                                        <p:strVal val="visible"/>
                                      </p:to>
                                    </p:set>
                                    <p:anim calcmode="lin" valueType="num">
                                      <p:cBhvr>
                                        <p:cTn id="7" dur="1000" fill="hold"/>
                                        <p:tgtEl>
                                          <p:spTgt spid="464"/>
                                        </p:tgtEl>
                                        <p:attrNameLst>
                                          <p:attrName>ppt_w</p:attrName>
                                        </p:attrNameLst>
                                      </p:cBhvr>
                                      <p:tavLst>
                                        <p:tav tm="0">
                                          <p:val>
                                            <p:fltVal val="0"/>
                                          </p:val>
                                        </p:tav>
                                        <p:tav tm="100000">
                                          <p:val>
                                            <p:strVal val="#ppt_w"/>
                                          </p:val>
                                        </p:tav>
                                      </p:tavLst>
                                    </p:anim>
                                    <p:anim calcmode="lin" valueType="num">
                                      <p:cBhvr>
                                        <p:cTn id="8" dur="1000" fill="hold"/>
                                        <p:tgtEl>
                                          <p:spTgt spid="464"/>
                                        </p:tgtEl>
                                        <p:attrNameLst>
                                          <p:attrName>ppt_h</p:attrName>
                                        </p:attrNameLst>
                                      </p:cBhvr>
                                      <p:tavLst>
                                        <p:tav tm="0">
                                          <p:val>
                                            <p:fltVal val="0"/>
                                          </p:val>
                                        </p:tav>
                                        <p:tav tm="100000">
                                          <p:val>
                                            <p:strVal val="#ppt_h"/>
                                          </p:val>
                                        </p:tav>
                                      </p:tavLst>
                                    </p:anim>
                                    <p:anim calcmode="lin" valueType="num">
                                      <p:cBhvr>
                                        <p:cTn id="9" dur="1000" fill="hold"/>
                                        <p:tgtEl>
                                          <p:spTgt spid="46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6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Screenshot 2018-03-16 08.50.36.png" descr="Screenshot 2018-03-16 08.50.36.png"/>
          <p:cNvPicPr>
            <a:picLocks/>
          </p:cNvPicPr>
          <p:nvPr/>
        </p:nvPicPr>
        <p:blipFill>
          <a:blip r:embed="rId2">
            <a:extLst/>
          </a:blip>
          <a:stretch>
            <a:fillRect/>
          </a:stretch>
        </p:blipFill>
        <p:spPr>
          <a:xfrm>
            <a:off x="-27741" y="-31035"/>
            <a:ext cx="13060282" cy="11133616"/>
          </a:xfrm>
          <a:prstGeom prst="rect">
            <a:avLst/>
          </a:prstGeom>
          <a:ln w="12700">
            <a:miter lim="400000"/>
          </a:ln>
        </p:spPr>
      </p:pic>
      <p:pic>
        <p:nvPicPr>
          <p:cNvPr id="468" name="Screenshot 2018-03-16 08.52.02.png" descr="Screenshot 2018-03-16 08.52.02.png"/>
          <p:cNvPicPr>
            <a:picLocks noChangeAspect="1"/>
          </p:cNvPicPr>
          <p:nvPr/>
        </p:nvPicPr>
        <p:blipFill>
          <a:blip r:embed="rId3">
            <a:extLst/>
          </a:blip>
          <a:stretch>
            <a:fillRect/>
          </a:stretch>
        </p:blipFill>
        <p:spPr>
          <a:xfrm>
            <a:off x="-38035" y="1497304"/>
            <a:ext cx="13899379" cy="7642912"/>
          </a:xfrm>
          <a:prstGeom prst="rect">
            <a:avLst/>
          </a:prstGeom>
          <a:ln w="12700">
            <a:miter lim="400000"/>
          </a:ln>
        </p:spPr>
      </p:pic>
      <p:sp>
        <p:nvSpPr>
          <p:cNvPr id="469" name="Why do you only teach the globe theory?…"/>
          <p:cNvSpPr txBox="1"/>
          <p:nvPr/>
        </p:nvSpPr>
        <p:spPr>
          <a:xfrm>
            <a:off x="384720" y="7221455"/>
            <a:ext cx="12639050" cy="1230971"/>
          </a:xfrm>
          <a:prstGeom prst="rect">
            <a:avLst/>
          </a:prstGeom>
          <a:solidFill>
            <a:schemeClr val="accent1">
              <a:lumOff val="13529"/>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700" b="0">
                <a:latin typeface="+mn-lt"/>
                <a:ea typeface="+mn-ea"/>
                <a:cs typeface="+mn-cs"/>
                <a:sym typeface="Helvetica Neue Medium"/>
              </a:defRPr>
            </a:pPr>
            <a:r>
              <a:t>Why do you only teach the globe theory? </a:t>
            </a:r>
          </a:p>
          <a:p>
            <a:pPr>
              <a:defRPr sz="3700" b="0">
                <a:latin typeface="+mn-lt"/>
                <a:ea typeface="+mn-ea"/>
                <a:cs typeface="+mn-cs"/>
                <a:sym typeface="Helvetica Neue Medium"/>
              </a:defRPr>
            </a:pPr>
            <a:r>
              <a:t>Why don’t you present both sides and let people decide?</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469"/>
                                        </p:tgtEl>
                                        <p:attrNameLst>
                                          <p:attrName>style.visibility</p:attrName>
                                        </p:attrNameLst>
                                      </p:cBhvr>
                                      <p:to>
                                        <p:strVal val="visible"/>
                                      </p:to>
                                    </p:set>
                                    <p:anim calcmode="lin" valueType="num">
                                      <p:cBhvr>
                                        <p:cTn id="7" dur="750" fill="hold"/>
                                        <p:tgtEl>
                                          <p:spTgt spid="469"/>
                                        </p:tgtEl>
                                        <p:attrNameLst>
                                          <p:attrName>ppt_w</p:attrName>
                                        </p:attrNameLst>
                                      </p:cBhvr>
                                      <p:tavLst>
                                        <p:tav tm="0">
                                          <p:val>
                                            <p:fltVal val="0"/>
                                          </p:val>
                                        </p:tav>
                                        <p:tav tm="100000">
                                          <p:val>
                                            <p:strVal val="#ppt_w"/>
                                          </p:val>
                                        </p:tav>
                                      </p:tavLst>
                                    </p:anim>
                                    <p:anim calcmode="lin" valueType="num">
                                      <p:cBhvr>
                                        <p:cTn id="8" dur="750" fill="hold"/>
                                        <p:tgtEl>
                                          <p:spTgt spid="46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 name="Screenshot 2018-03-14 11.17.24.png" descr="Screenshot 2018-03-14 11.17.24.png"/>
          <p:cNvPicPr>
            <a:picLocks noChangeAspect="1"/>
          </p:cNvPicPr>
          <p:nvPr/>
        </p:nvPicPr>
        <p:blipFill>
          <a:blip r:embed="rId2">
            <a:extLst/>
          </a:blip>
          <a:stretch>
            <a:fillRect/>
          </a:stretch>
        </p:blipFill>
        <p:spPr>
          <a:xfrm>
            <a:off x="-26355" y="-119335"/>
            <a:ext cx="13057511" cy="6327123"/>
          </a:xfrm>
          <a:prstGeom prst="rect">
            <a:avLst/>
          </a:prstGeom>
          <a:ln w="12700">
            <a:miter lim="400000"/>
          </a:ln>
        </p:spPr>
      </p:pic>
      <p:pic>
        <p:nvPicPr>
          <p:cNvPr id="472" name="Screenshot 2018-03-14 11.17.41.png" descr="Screenshot 2018-03-14 11.17.41.png"/>
          <p:cNvPicPr>
            <a:picLocks noChangeAspect="1"/>
          </p:cNvPicPr>
          <p:nvPr/>
        </p:nvPicPr>
        <p:blipFill>
          <a:blip r:embed="rId3">
            <a:extLst/>
          </a:blip>
          <a:stretch>
            <a:fillRect/>
          </a:stretch>
        </p:blipFill>
        <p:spPr>
          <a:xfrm>
            <a:off x="4383" y="-5582"/>
            <a:ext cx="12996034" cy="1087946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472"/>
                                        </p:tgtEl>
                                        <p:attrNameLst>
                                          <p:attrName>style.visibility</p:attrName>
                                        </p:attrNameLst>
                                      </p:cBhvr>
                                      <p:to>
                                        <p:strVal val="visible"/>
                                      </p:to>
                                    </p:set>
                                    <p:animEffect transition="in" filter="box(out)">
                                      <p:cBhvr>
                                        <p:cTn id="7" dur="1000"/>
                                        <p:tgtEl>
                                          <p:spTgt spid="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1" animBg="1" advAuto="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4" name="Screen Shot 2018-03-15 at 4.29.52 PM.png" descr="Screen Shot 2018-03-15 at 4.29.52 PM.png"/>
          <p:cNvPicPr>
            <a:picLocks noChangeAspect="1"/>
          </p:cNvPicPr>
          <p:nvPr/>
        </p:nvPicPr>
        <p:blipFill>
          <a:blip r:embed="rId2">
            <a:extLst/>
          </a:blip>
          <a:stretch>
            <a:fillRect/>
          </a:stretch>
        </p:blipFill>
        <p:spPr>
          <a:xfrm>
            <a:off x="-1" y="1807"/>
            <a:ext cx="13004801" cy="7496304"/>
          </a:xfrm>
          <a:prstGeom prst="rect">
            <a:avLst/>
          </a:prstGeom>
          <a:ln w="12700">
            <a:miter lim="400000"/>
          </a:ln>
        </p:spPr>
      </p:pic>
    </p:spTree>
  </p:cSld>
  <p:clrMapOvr>
    <a:masterClrMapping/>
  </p:clrMapOvr>
  <p:transition xmlns:p14="http://schemas.microsoft.com/office/powerpoint/2010/main" spd="med"/>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6" name="Screen Shot 2018-03-15 at 4.32.22 PM.png" descr="Screen Shot 2018-03-15 at 4.32.22 PM.png"/>
          <p:cNvPicPr>
            <a:picLocks/>
          </p:cNvPicPr>
          <p:nvPr/>
        </p:nvPicPr>
        <p:blipFill>
          <a:blip r:embed="rId2">
            <a:extLst/>
          </a:blip>
          <a:stretch>
            <a:fillRect/>
          </a:stretch>
        </p:blipFill>
        <p:spPr>
          <a:xfrm>
            <a:off x="-1" y="-52723"/>
            <a:ext cx="13004801" cy="9859046"/>
          </a:xfrm>
          <a:prstGeom prst="rect">
            <a:avLst/>
          </a:prstGeom>
          <a:ln w="12700">
            <a:miter lim="400000"/>
          </a:ln>
        </p:spPr>
      </p:pic>
    </p:spTree>
  </p:cSld>
  <p:clrMapOvr>
    <a:masterClrMapping/>
  </p:clrMapOvr>
  <p:transition xmlns:p14="http://schemas.microsoft.com/office/powerpoint/2010/mai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 name="HeartlandBookMailing.png" descr="HeartlandBookMailing.png"/>
          <p:cNvPicPr>
            <a:picLocks noChangeAspect="1"/>
          </p:cNvPicPr>
          <p:nvPr/>
        </p:nvPicPr>
        <p:blipFill>
          <a:blip r:embed="rId2">
            <a:extLst/>
          </a:blip>
          <a:stretch>
            <a:fillRect/>
          </a:stretch>
        </p:blipFill>
        <p:spPr>
          <a:xfrm>
            <a:off x="-47196" y="0"/>
            <a:ext cx="6798954" cy="9753601"/>
          </a:xfrm>
          <a:prstGeom prst="rect">
            <a:avLst/>
          </a:prstGeom>
          <a:ln w="12700">
            <a:miter lim="400000"/>
          </a:ln>
        </p:spPr>
      </p:pic>
      <p:pic>
        <p:nvPicPr>
          <p:cNvPr id="479" name="HeartlandBook2.png" descr="HeartlandBook2.png"/>
          <p:cNvPicPr>
            <a:picLocks noChangeAspect="1"/>
          </p:cNvPicPr>
          <p:nvPr/>
        </p:nvPicPr>
        <p:blipFill>
          <a:blip r:embed="rId3">
            <a:extLst/>
          </a:blip>
          <a:stretch>
            <a:fillRect/>
          </a:stretch>
        </p:blipFill>
        <p:spPr>
          <a:xfrm>
            <a:off x="2809956" y="0"/>
            <a:ext cx="10218573" cy="9753601"/>
          </a:xfrm>
          <a:prstGeom prst="rect">
            <a:avLst/>
          </a:prstGeom>
          <a:ln w="12700">
            <a:miter lim="400000"/>
          </a:ln>
        </p:spPr>
      </p:pic>
      <p:pic>
        <p:nvPicPr>
          <p:cNvPr id="480" name="Screenshot 2017-03-29 11.15.31.png" descr="Screenshot 2017-03-29 11.15.31.png"/>
          <p:cNvPicPr>
            <a:picLocks noChangeAspect="1"/>
          </p:cNvPicPr>
          <p:nvPr/>
        </p:nvPicPr>
        <p:blipFill>
          <a:blip r:embed="rId4">
            <a:extLst/>
          </a:blip>
          <a:stretch>
            <a:fillRect/>
          </a:stretch>
        </p:blipFill>
        <p:spPr>
          <a:xfrm>
            <a:off x="2809956" y="-48603"/>
            <a:ext cx="10218573" cy="1032951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479"/>
                                        </p:tgtEl>
                                        <p:attrNameLst>
                                          <p:attrName>style.visibility</p:attrName>
                                        </p:attrNameLst>
                                      </p:cBhvr>
                                      <p:to>
                                        <p:strVal val="visible"/>
                                      </p:to>
                                    </p:set>
                                    <p:animEffect transition="in" filter="wipe(left)">
                                      <p:cBhvr>
                                        <p:cTn id="7" dur="600"/>
                                        <p:tgtEl>
                                          <p:spTgt spid="4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2" nodeType="clickEffect">
                                  <p:stCondLst>
                                    <p:cond delay="0"/>
                                  </p:stCondLst>
                                  <p:iterate>
                                    <p:tmAbs val="0"/>
                                  </p:iterate>
                                  <p:childTnLst>
                                    <p:set>
                                      <p:cBhvr>
                                        <p:cTn id="11" fill="hold"/>
                                        <p:tgtEl>
                                          <p:spTgt spid="480"/>
                                        </p:tgtEl>
                                        <p:attrNameLst>
                                          <p:attrName>style.visibility</p:attrName>
                                        </p:attrNameLst>
                                      </p:cBhvr>
                                      <p:to>
                                        <p:strVal val="visible"/>
                                      </p:to>
                                    </p:set>
                                    <p:animEffect transition="in" filter="wipe(up)">
                                      <p:cBhvr>
                                        <p:cTn id="12" dur="600"/>
                                        <p:tgtEl>
                                          <p:spTgt spid="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 grpId="1" animBg="1" advAuto="0"/>
      <p:bldP spid="480" grpId="2"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 name="PoliticalDefinition.png" descr="PoliticalDefinition.png"/>
          <p:cNvPicPr>
            <a:picLocks/>
          </p:cNvPicPr>
          <p:nvPr/>
        </p:nvPicPr>
        <p:blipFill>
          <a:blip r:embed="rId2">
            <a:extLst/>
          </a:blip>
          <a:stretch>
            <a:fillRect/>
          </a:stretch>
        </p:blipFill>
        <p:spPr>
          <a:xfrm>
            <a:off x="-121196" y="-32639"/>
            <a:ext cx="13247192" cy="1070931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switch dir="l"/>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
          <p:cNvSpPr txBox="1">
            <a:spLocks noGrp="1"/>
          </p:cNvSpPr>
          <p:nvPr>
            <p:ph type="title"/>
          </p:nvPr>
        </p:nvSpPr>
        <p:spPr>
          <a:xfrm>
            <a:off x="1409700" y="108061"/>
            <a:ext cx="11633200" cy="3071202"/>
          </a:xfrm>
          <a:prstGeom prst="rect">
            <a:avLst/>
          </a:prstGeom>
        </p:spPr>
        <p:txBody>
          <a:bodyPr/>
          <a:lstStyle>
            <a:lvl1pPr>
              <a:spcBef>
                <a:spcPts val="0"/>
              </a:spcBef>
              <a:tabLst>
                <a:tab pos="1346200" algn="l"/>
                <a:tab pos="2603500" algn="l"/>
              </a:tabLst>
            </a:lvl1pPr>
          </a:lstStyle>
          <a:p>
            <a:r>
              <a:t>\</a:t>
            </a:r>
          </a:p>
        </p:txBody>
      </p:sp>
      <p:pic>
        <p:nvPicPr>
          <p:cNvPr id="297" name="image.png" descr="image.png"/>
          <p:cNvPicPr>
            <a:picLocks/>
          </p:cNvPicPr>
          <p:nvPr/>
        </p:nvPicPr>
        <p:blipFill>
          <a:blip r:embed="rId2">
            <a:extLst/>
          </a:blip>
          <a:stretch>
            <a:fillRect/>
          </a:stretch>
        </p:blipFill>
        <p:spPr>
          <a:xfrm>
            <a:off x="190500" y="190500"/>
            <a:ext cx="12596143" cy="7378700"/>
          </a:xfrm>
          <a:prstGeom prst="rect">
            <a:avLst/>
          </a:prstGeom>
          <a:ln w="12700">
            <a:miter lim="400000"/>
          </a:ln>
        </p:spPr>
      </p:pic>
      <p:grpSp>
        <p:nvGrpSpPr>
          <p:cNvPr id="300" name="Group"/>
          <p:cNvGrpSpPr/>
          <p:nvPr/>
        </p:nvGrpSpPr>
        <p:grpSpPr>
          <a:xfrm>
            <a:off x="254000" y="2387600"/>
            <a:ext cx="7161672" cy="7087165"/>
            <a:chOff x="0" y="0"/>
            <a:chExt cx="7161671" cy="7087164"/>
          </a:xfrm>
        </p:grpSpPr>
        <p:pic>
          <p:nvPicPr>
            <p:cNvPr id="298" name="image.png" descr="image.png"/>
            <p:cNvPicPr>
              <a:picLocks/>
            </p:cNvPicPr>
            <p:nvPr/>
          </p:nvPicPr>
          <p:blipFill>
            <a:blip r:embed="rId3">
              <a:extLst/>
            </a:blip>
            <a:stretch>
              <a:fillRect/>
            </a:stretch>
          </p:blipFill>
          <p:spPr>
            <a:xfrm>
              <a:off x="0" y="0"/>
              <a:ext cx="7161672" cy="7087165"/>
            </a:xfrm>
            <a:prstGeom prst="rect">
              <a:avLst/>
            </a:prstGeom>
            <a:ln w="12700" cap="flat">
              <a:noFill/>
              <a:miter lim="400000"/>
            </a:ln>
            <a:effectLst>
              <a:outerShdw blurRad="127000" dist="139700" dir="2700000" rotWithShape="0">
                <a:srgbClr val="000000">
                  <a:alpha val="75000"/>
                </a:srgbClr>
              </a:outerShdw>
            </a:effectLst>
          </p:spPr>
        </p:pic>
        <p:pic>
          <p:nvPicPr>
            <p:cNvPr id="299" name="image.png" descr="image.png"/>
            <p:cNvPicPr>
              <a:picLocks/>
            </p:cNvPicPr>
            <p:nvPr/>
          </p:nvPicPr>
          <p:blipFill>
            <a:blip r:embed="rId4">
              <a:extLst/>
            </a:blip>
            <a:stretch>
              <a:fillRect/>
            </a:stretch>
          </p:blipFill>
          <p:spPr>
            <a:xfrm>
              <a:off x="3810000" y="4826000"/>
              <a:ext cx="3309903" cy="876300"/>
            </a:xfrm>
            <a:prstGeom prst="rect">
              <a:avLst/>
            </a:prstGeom>
            <a:ln w="12700" cap="flat">
              <a:noFill/>
              <a:miter lim="400000"/>
            </a:ln>
            <a:effectLst/>
          </p:spPr>
        </p:pic>
      </p:grpSp>
      <p:pic>
        <p:nvPicPr>
          <p:cNvPr id="301" name="image.jpg" descr="image.jpg"/>
          <p:cNvPicPr>
            <a:picLocks/>
          </p:cNvPicPr>
          <p:nvPr/>
        </p:nvPicPr>
        <p:blipFill>
          <a:blip r:embed="rId5">
            <a:extLst/>
          </a:blip>
          <a:stretch>
            <a:fillRect/>
          </a:stretch>
        </p:blipFill>
        <p:spPr>
          <a:xfrm>
            <a:off x="7734300" y="5727700"/>
            <a:ext cx="4940300" cy="3683000"/>
          </a:xfrm>
          <a:prstGeom prst="rect">
            <a:avLst/>
          </a:prstGeom>
          <a:ln w="12700">
            <a:miter lim="400000"/>
          </a:ln>
          <a:effectLst>
            <a:outerShdw blurRad="127000" dist="139700" dir="2700000" rotWithShape="0">
              <a:srgbClr val="000000">
                <a:alpha val="75000"/>
              </a:srgbClr>
            </a:outerShdw>
          </a:effectLst>
        </p:spPr>
      </p:pic>
      <p:sp>
        <p:nvSpPr>
          <p:cNvPr id="302" name="Jeff Selman"/>
          <p:cNvSpPr txBox="1"/>
          <p:nvPr/>
        </p:nvSpPr>
        <p:spPr>
          <a:xfrm>
            <a:off x="8051800" y="8813800"/>
            <a:ext cx="2096894" cy="484083"/>
          </a:xfrm>
          <a:prstGeom prst="rect">
            <a:avLst/>
          </a:prstGeom>
          <a:solidFill>
            <a:srgbClr val="000000">
              <a:alpha val="73000"/>
            </a:srgbClr>
          </a:soli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57799" marR="57799" algn="l" defTabSz="1295400">
              <a:defRPr sz="2700">
                <a:uFill>
                  <a:solidFill>
                    <a:srgbClr val="FFFFFF"/>
                  </a:solidFill>
                </a:uFill>
                <a:latin typeface="Arial"/>
                <a:ea typeface="Arial"/>
                <a:cs typeface="Arial"/>
                <a:sym typeface="Arial"/>
              </a:defRPr>
            </a:lvl1pPr>
          </a:lstStyle>
          <a:p>
            <a:r>
              <a:t>Jeff Selman</a:t>
            </a:r>
          </a:p>
        </p:txBody>
      </p:sp>
    </p:spTree>
  </p:cSld>
  <p:clrMapOvr>
    <a:masterClrMapping/>
  </p:clrMapOvr>
  <mc:AlternateContent xmlns:mc="http://schemas.openxmlformats.org/markup-compatibility/2006" xmlns:p14="http://schemas.microsoft.com/office/powerpoint/2010/main">
    <mc:Choice Requires="p14">
      <p:transition spd="slow" p14:dur="899">
        <p14:prism dir="d"/>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10" fill="hold" grpId="1" nodeType="clickEffect">
                                  <p:stCondLst>
                                    <p:cond delay="0"/>
                                  </p:stCondLst>
                                  <p:iterate>
                                    <p:tmAbs val="0"/>
                                  </p:iterate>
                                  <p:childTnLst>
                                    <p:set>
                                      <p:cBhvr>
                                        <p:cTn id="6" fill="hold"/>
                                        <p:tgtEl>
                                          <p:spTgt spid="300"/>
                                        </p:tgtEl>
                                        <p:attrNameLst>
                                          <p:attrName>style.visibility</p:attrName>
                                        </p:attrNameLst>
                                      </p:cBhvr>
                                      <p:to>
                                        <p:strVal val="visible"/>
                                      </p:to>
                                    </p:set>
                                    <p:anim calcmode="lin" valueType="num">
                                      <p:cBhvr>
                                        <p:cTn id="7" dur="1000" fill="hold"/>
                                        <p:tgtEl>
                                          <p:spTgt spid="300"/>
                                        </p:tgtEl>
                                        <p:attrNameLst>
                                          <p:attrName>ppt_w</p:attrName>
                                        </p:attrNameLst>
                                      </p:cBhvr>
                                      <p:tavLst>
                                        <p:tav tm="0" fmla="#ppt_w*sin(2.5*pi*$)">
                                          <p:val>
                                            <p:fltVal val="0"/>
                                          </p:val>
                                        </p:tav>
                                        <p:tav tm="100000">
                                          <p:val>
                                            <p:fltVal val="1"/>
                                          </p:val>
                                        </p:tav>
                                      </p:tavLst>
                                    </p:anim>
                                    <p:anim calcmode="lin" valueType="num">
                                      <p:cBhvr>
                                        <p:cTn id="8" dur="1000" fill="hold"/>
                                        <p:tgtEl>
                                          <p:spTgt spid="30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 grpId="1"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 name="PartisanDefinition.png" descr="PartisanDefinition.png"/>
          <p:cNvPicPr>
            <a:picLocks/>
          </p:cNvPicPr>
          <p:nvPr/>
        </p:nvPicPr>
        <p:blipFill>
          <a:blip r:embed="rId2">
            <a:extLst/>
          </a:blip>
          <a:stretch>
            <a:fillRect/>
          </a:stretch>
        </p:blipFill>
        <p:spPr>
          <a:xfrm>
            <a:off x="-86183" y="-133799"/>
            <a:ext cx="13177167" cy="10021198"/>
          </a:xfrm>
          <a:prstGeom prst="rect">
            <a:avLst/>
          </a:prstGeom>
          <a:ln w="12700">
            <a:miter lim="400000"/>
          </a:ln>
        </p:spPr>
      </p:pic>
    </p:spTree>
  </p:cSld>
  <p:clrMapOvr>
    <a:masterClrMapping/>
  </p:clrMapOvr>
  <p:transition xmlns:p14="http://schemas.microsoft.com/office/powerpoint/2010/mai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 name="LarsonDinoCart.jpg" descr="LarsonDinoCart.jpg"/>
          <p:cNvPicPr>
            <a:picLocks/>
          </p:cNvPicPr>
          <p:nvPr/>
        </p:nvPicPr>
        <p:blipFill>
          <a:blip r:embed="rId2">
            <a:extLst/>
          </a:blip>
          <a:stretch>
            <a:fillRect/>
          </a:stretch>
        </p:blipFill>
        <p:spPr>
          <a:xfrm>
            <a:off x="-63500" y="-190500"/>
            <a:ext cx="13131800" cy="9931400"/>
          </a:xfrm>
          <a:prstGeom prst="rect">
            <a:avLst/>
          </a:prstGeom>
          <a:ln w="12700">
            <a:miter lim="400000"/>
          </a:ln>
        </p:spPr>
      </p:pic>
      <p:pic>
        <p:nvPicPr>
          <p:cNvPr id="487" name="Screenshot 2015-11-05 19.53.32.png" descr="Screenshot 2015-11-05 19.53.32.png"/>
          <p:cNvPicPr>
            <a:picLocks noChangeAspect="1"/>
          </p:cNvPicPr>
          <p:nvPr/>
        </p:nvPicPr>
        <p:blipFill>
          <a:blip r:embed="rId3">
            <a:extLst/>
          </a:blip>
          <a:stretch>
            <a:fillRect/>
          </a:stretch>
        </p:blipFill>
        <p:spPr>
          <a:xfrm>
            <a:off x="6653538" y="2016007"/>
            <a:ext cx="1298221" cy="1275445"/>
          </a:xfrm>
          <a:prstGeom prst="rect">
            <a:avLst/>
          </a:prstGeom>
          <a:ln w="12700">
            <a:miter lim="400000"/>
          </a:ln>
        </p:spPr>
      </p:pic>
    </p:spTree>
  </p:cSld>
  <p:clrMapOvr>
    <a:masterClrMapping/>
  </p:clrMapOvr>
  <p:transition xmlns:p14="http://schemas.microsoft.com/office/powerpoint/2010/mai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 name="ScienceTeachersClimateWars.png" descr="ScienceTeachersClimateWars.png"/>
          <p:cNvPicPr>
            <a:picLocks noChangeAspect="1"/>
          </p:cNvPicPr>
          <p:nvPr/>
        </p:nvPicPr>
        <p:blipFill>
          <a:blip r:embed="rId2">
            <a:extLst/>
          </a:blip>
          <a:stretch>
            <a:fillRect/>
          </a:stretch>
        </p:blipFill>
        <p:spPr>
          <a:xfrm>
            <a:off x="1937920" y="-40488"/>
            <a:ext cx="9128960" cy="12487209"/>
          </a:xfrm>
          <a:prstGeom prst="rect">
            <a:avLst/>
          </a:prstGeom>
          <a:ln w="12700">
            <a:miter lim="400000"/>
          </a:ln>
        </p:spPr>
      </p:pic>
      <p:pic>
        <p:nvPicPr>
          <p:cNvPr id="490" name="Screen Shot 2018-03-06 at 10.35.05 AM.png" descr="Screen Shot 2018-03-06 at 10.35.05 AM.png"/>
          <p:cNvPicPr>
            <a:picLocks noChangeAspect="1"/>
          </p:cNvPicPr>
          <p:nvPr/>
        </p:nvPicPr>
        <p:blipFill>
          <a:blip r:embed="rId3">
            <a:extLst/>
          </a:blip>
          <a:stretch>
            <a:fillRect/>
          </a:stretch>
        </p:blipFill>
        <p:spPr>
          <a:xfrm>
            <a:off x="784038" y="-96524"/>
            <a:ext cx="11794927" cy="1144524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699">
        <p:dissolve/>
      </p:transition>
    </mc:Choice>
    <mc:Fallback xmlns="">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0" fill="hold" grpId="1" nodeType="clickEffect">
                                  <p:stCondLst>
                                    <p:cond delay="0"/>
                                  </p:stCondLst>
                                  <p:iterate>
                                    <p:tmAbs val="0"/>
                                  </p:iterate>
                                  <p:childTnLst>
                                    <p:set>
                                      <p:cBhvr>
                                        <p:cTn id="6" fill="hold"/>
                                        <p:tgtEl>
                                          <p:spTgt spid="490"/>
                                        </p:tgtEl>
                                        <p:attrNameLst>
                                          <p:attrName>style.visibility</p:attrName>
                                        </p:attrNameLst>
                                      </p:cBhvr>
                                      <p:to>
                                        <p:strVal val="visible"/>
                                      </p:to>
                                    </p:set>
                                    <p:anim calcmode="lin" valueType="num">
                                      <p:cBhvr>
                                        <p:cTn id="7" dur="499" fill="hold"/>
                                        <p:tgtEl>
                                          <p:spTgt spid="490"/>
                                        </p:tgtEl>
                                        <p:attrNameLst>
                                          <p:attrName>ppt_w</p:attrName>
                                        </p:attrNameLst>
                                      </p:cBhvr>
                                      <p:tavLst>
                                        <p:tav tm="0">
                                          <p:val>
                                            <p:fltVal val="0"/>
                                          </p:val>
                                        </p:tav>
                                        <p:tav tm="100000">
                                          <p:val>
                                            <p:strVal val="#ppt_w"/>
                                          </p:val>
                                        </p:tav>
                                      </p:tavLst>
                                    </p:anim>
                                    <p:anim calcmode="lin" valueType="num">
                                      <p:cBhvr>
                                        <p:cTn id="8" dur="499" fill="hold"/>
                                        <p:tgtEl>
                                          <p:spTgt spid="490"/>
                                        </p:tgtEl>
                                        <p:attrNameLst>
                                          <p:attrName>ppt_h</p:attrName>
                                        </p:attrNameLst>
                                      </p:cBhvr>
                                      <p:tavLst>
                                        <p:tav tm="0">
                                          <p:val>
                                            <p:fltVal val="0"/>
                                          </p:val>
                                        </p:tav>
                                        <p:tav tm="100000">
                                          <p:val>
                                            <p:strVal val="#ppt_h"/>
                                          </p:val>
                                        </p:tav>
                                      </p:tavLst>
                                    </p:anim>
                                    <p:anim calcmode="lin" valueType="num">
                                      <p:cBhvr>
                                        <p:cTn id="9" dur="499" fill="hold"/>
                                        <p:tgtEl>
                                          <p:spTgt spid="490"/>
                                        </p:tgtEl>
                                        <p:attrNameLst>
                                          <p:attrName>ppt_x</p:attrName>
                                        </p:attrNameLst>
                                      </p:cBhvr>
                                      <p:tavLst>
                                        <p:tav tm="0" fmla="#ppt_x+(cos(-2*pi*(1-$))*-#ppt_x-sin(-2*pi*(1-$))*(1-#ppt_y))*(1-$)">
                                          <p:val>
                                            <p:fltVal val="0"/>
                                          </p:val>
                                        </p:tav>
                                        <p:tav tm="100000">
                                          <p:val>
                                            <p:fltVal val="1"/>
                                          </p:val>
                                        </p:tav>
                                      </p:tavLst>
                                    </p:anim>
                                    <p:anim calcmode="lin" valueType="num">
                                      <p:cBhvr>
                                        <p:cTn id="10" dur="499" fill="hold"/>
                                        <p:tgtEl>
                                          <p:spTgt spid="4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 grpId="1"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 name="MerchantofDoubt.jpg" descr="MerchantofDoubt.jpg"/>
          <p:cNvPicPr>
            <a:picLocks noChangeAspect="1"/>
          </p:cNvPicPr>
          <p:nvPr/>
        </p:nvPicPr>
        <p:blipFill>
          <a:blip r:embed="rId2">
            <a:extLst/>
          </a:blip>
          <a:stretch>
            <a:fillRect/>
          </a:stretch>
        </p:blipFill>
        <p:spPr>
          <a:xfrm>
            <a:off x="5409" y="-299820"/>
            <a:ext cx="6890677" cy="10353240"/>
          </a:xfrm>
          <a:prstGeom prst="rect">
            <a:avLst/>
          </a:prstGeom>
          <a:ln w="12700">
            <a:miter lim="400000"/>
          </a:ln>
        </p:spPr>
      </p:pic>
      <p:sp>
        <p:nvSpPr>
          <p:cNvPr id="532" name="Science denial is not about the  facts"/>
          <p:cNvSpPr txBox="1"/>
          <p:nvPr/>
        </p:nvSpPr>
        <p:spPr>
          <a:xfrm>
            <a:off x="6884352" y="229383"/>
            <a:ext cx="5944855" cy="20446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5200"/>
            </a:lvl1pPr>
          </a:lstStyle>
          <a:p>
            <a:r>
              <a:t>Science denial is not about the  facts</a:t>
            </a:r>
          </a:p>
        </p:txBody>
      </p:sp>
      <p:pic>
        <p:nvPicPr>
          <p:cNvPr id="533" name="Screenshot 2017-03-31 02.04.56.png" descr="Screenshot 2017-03-31 02.04.56.png"/>
          <p:cNvPicPr>
            <a:picLocks noChangeAspect="1"/>
          </p:cNvPicPr>
          <p:nvPr/>
        </p:nvPicPr>
        <p:blipFill>
          <a:blip r:embed="rId3">
            <a:extLst/>
          </a:blip>
          <a:stretch>
            <a:fillRect/>
          </a:stretch>
        </p:blipFill>
        <p:spPr>
          <a:xfrm>
            <a:off x="7805141" y="2389722"/>
            <a:ext cx="4544934" cy="7341817"/>
          </a:xfrm>
          <a:prstGeom prst="rect">
            <a:avLst/>
          </a:prstGeom>
          <a:ln w="12700">
            <a:miter lim="400000"/>
          </a:ln>
        </p:spPr>
      </p:pic>
    </p:spTree>
  </p:cSld>
  <p:clrMapOvr>
    <a:masterClrMapping/>
  </p:clrMapOvr>
  <p:transition xmlns:p14="http://schemas.microsoft.com/office/powerpoint/2010/mai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Enlist any willing shill who has, or appears to have, scientific credentials."/>
          <p:cNvSpPr txBox="1"/>
          <p:nvPr/>
        </p:nvSpPr>
        <p:spPr>
          <a:xfrm>
            <a:off x="198394" y="2289220"/>
            <a:ext cx="12793473" cy="125577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chor="ctr">
            <a:spAutoFit/>
          </a:bodyPr>
          <a:lstStyle>
            <a:lvl1pPr algn="l" defTabSz="455168">
              <a:lnSpc>
                <a:spcPct val="90000"/>
              </a:lnSpc>
              <a:defRPr sz="4000">
                <a:latin typeface="Helvetica"/>
                <a:ea typeface="Helvetica"/>
                <a:cs typeface="Helvetica"/>
                <a:sym typeface="Helvetica"/>
              </a:defRPr>
            </a:lvl1pPr>
          </a:lstStyle>
          <a:p>
            <a:r>
              <a:t>Enlist any willing shill who has, or appears to have, scientific credentials. </a:t>
            </a:r>
          </a:p>
        </p:txBody>
      </p:sp>
      <p:sp>
        <p:nvSpPr>
          <p:cNvPr id="536" name="Identify areas in which some scientific uncertainty - however small - exists."/>
          <p:cNvSpPr txBox="1"/>
          <p:nvPr/>
        </p:nvSpPr>
        <p:spPr>
          <a:xfrm>
            <a:off x="198394" y="3684389"/>
            <a:ext cx="12793473" cy="1300481"/>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chor="ctr">
            <a:spAutoFit/>
          </a:bodyPr>
          <a:lstStyle>
            <a:lvl1pPr algn="l" defTabSz="455168">
              <a:lnSpc>
                <a:spcPct val="90000"/>
              </a:lnSpc>
              <a:defRPr sz="4000">
                <a:latin typeface="Helvetica"/>
                <a:ea typeface="Helvetica"/>
                <a:cs typeface="Helvetica"/>
                <a:sym typeface="Helvetica"/>
              </a:defRPr>
            </a:lvl1pPr>
          </a:lstStyle>
          <a:p>
            <a:r>
              <a:t>Identify areas in which some scientific uncertainty - however small - exists.</a:t>
            </a:r>
          </a:p>
        </p:txBody>
      </p:sp>
      <p:sp>
        <p:nvSpPr>
          <p:cNvPr id="537" name="Exaggerate uncertainty to create a “controversy”"/>
          <p:cNvSpPr txBox="1"/>
          <p:nvPr/>
        </p:nvSpPr>
        <p:spPr>
          <a:xfrm>
            <a:off x="190266" y="5124261"/>
            <a:ext cx="12809729" cy="7071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chor="ctr">
            <a:spAutoFit/>
          </a:bodyPr>
          <a:lstStyle>
            <a:lvl1pPr algn="l" defTabSz="455168">
              <a:defRPr sz="4000">
                <a:latin typeface="Helvetica"/>
                <a:ea typeface="Helvetica"/>
                <a:cs typeface="Helvetica"/>
                <a:sym typeface="Helvetica"/>
              </a:defRPr>
            </a:lvl1pPr>
          </a:lstStyle>
          <a:p>
            <a:r>
              <a:t>Exaggerate uncertainty to create a “controversy” </a:t>
            </a:r>
          </a:p>
        </p:txBody>
      </p:sp>
      <p:sp>
        <p:nvSpPr>
          <p:cNvPr id="538" name="Argue that students should be exposed to all points of view: “teach the controversy”"/>
          <p:cNvSpPr txBox="1"/>
          <p:nvPr/>
        </p:nvSpPr>
        <p:spPr>
          <a:xfrm>
            <a:off x="190266" y="8194958"/>
            <a:ext cx="12809729" cy="1300481"/>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chor="ctr">
            <a:spAutoFit/>
          </a:bodyPr>
          <a:lstStyle>
            <a:lvl1pPr algn="l" defTabSz="455168">
              <a:lnSpc>
                <a:spcPct val="90000"/>
              </a:lnSpc>
              <a:defRPr sz="4000">
                <a:latin typeface="Helvetica"/>
                <a:ea typeface="Helvetica"/>
                <a:cs typeface="Helvetica"/>
                <a:sym typeface="Helvetica"/>
              </a:defRPr>
            </a:lvl1pPr>
          </a:lstStyle>
          <a:p>
            <a:r>
              <a:t>Argue that students should be exposed to all points of view: “teach the controversy” </a:t>
            </a:r>
          </a:p>
        </p:txBody>
      </p:sp>
      <p:sp>
        <p:nvSpPr>
          <p:cNvPr id="539" name="Invoke an literalist/inerrant mindset to argue that if one small piece of the argument is flawed, the entire intellectual construct falls apart."/>
          <p:cNvSpPr txBox="1"/>
          <p:nvPr/>
        </p:nvSpPr>
        <p:spPr>
          <a:xfrm>
            <a:off x="198395" y="5984986"/>
            <a:ext cx="12608011" cy="180441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chor="ctr">
            <a:spAutoFit/>
          </a:bodyPr>
          <a:lstStyle>
            <a:lvl1pPr algn="l" defTabSz="455168">
              <a:lnSpc>
                <a:spcPct val="90000"/>
              </a:lnSpc>
              <a:defRPr sz="4000">
                <a:latin typeface="Helvetica"/>
                <a:ea typeface="Helvetica"/>
                <a:cs typeface="Helvetica"/>
                <a:sym typeface="Helvetica"/>
              </a:defRPr>
            </a:lvl1pPr>
          </a:lstStyle>
          <a:p>
            <a:r>
              <a:t>Invoke an literalist/inerrant mindset to argue that if one small piece of the argument is flawed, the entire intellectual construct falls apart. </a:t>
            </a:r>
          </a:p>
        </p:txBody>
      </p:sp>
      <p:sp>
        <p:nvSpPr>
          <p:cNvPr id="540" name="A universal strategy:"/>
          <p:cNvSpPr txBox="1"/>
          <p:nvPr/>
        </p:nvSpPr>
        <p:spPr>
          <a:xfrm>
            <a:off x="93913" y="1438627"/>
            <a:ext cx="5121127"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5168">
              <a:defRPr sz="4000">
                <a:solidFill>
                  <a:srgbClr val="FFFB00"/>
                </a:solidFill>
                <a:latin typeface="Helvetica"/>
                <a:ea typeface="Helvetica"/>
                <a:cs typeface="Helvetica"/>
                <a:sym typeface="Helvetica"/>
              </a:defRPr>
            </a:lvl1pPr>
          </a:lstStyle>
          <a:p>
            <a:r>
              <a:t>A universal strategy:</a:t>
            </a:r>
          </a:p>
        </p:txBody>
      </p:sp>
      <p:sp>
        <p:nvSpPr>
          <p:cNvPr id="541" name="What tactics do denialists use?"/>
          <p:cNvSpPr txBox="1"/>
          <p:nvPr/>
        </p:nvSpPr>
        <p:spPr>
          <a:xfrm>
            <a:off x="1407027" y="-22839"/>
            <a:ext cx="10661397" cy="9572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defRPr sz="5600">
                <a:solidFill>
                  <a:srgbClr val="FFFB00"/>
                </a:solidFill>
              </a:defRPr>
            </a:lvl1pPr>
          </a:lstStyle>
          <a:p>
            <a:r>
              <a:t>What tactics do denialists use?</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535"/>
                                        </p:tgtEl>
                                        <p:attrNameLst>
                                          <p:attrName>style.visibility</p:attrName>
                                        </p:attrNameLst>
                                      </p:cBhvr>
                                      <p:to>
                                        <p:strVal val="visible"/>
                                      </p:to>
                                    </p:set>
                                    <p:animEffect transition="in" filter="wipe(left)">
                                      <p:cBhvr>
                                        <p:cTn id="7" dur="499"/>
                                        <p:tgtEl>
                                          <p:spTgt spid="5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536"/>
                                        </p:tgtEl>
                                        <p:attrNameLst>
                                          <p:attrName>style.visibility</p:attrName>
                                        </p:attrNameLst>
                                      </p:cBhvr>
                                      <p:to>
                                        <p:strVal val="visible"/>
                                      </p:to>
                                    </p:set>
                                    <p:animEffect transition="in" filter="wipe(left)">
                                      <p:cBhvr>
                                        <p:cTn id="12" dur="499"/>
                                        <p:tgtEl>
                                          <p:spTgt spid="5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537"/>
                                        </p:tgtEl>
                                        <p:attrNameLst>
                                          <p:attrName>style.visibility</p:attrName>
                                        </p:attrNameLst>
                                      </p:cBhvr>
                                      <p:to>
                                        <p:strVal val="visible"/>
                                      </p:to>
                                    </p:set>
                                    <p:animEffect transition="in" filter="wipe(left)">
                                      <p:cBhvr>
                                        <p:cTn id="17" dur="499"/>
                                        <p:tgtEl>
                                          <p:spTgt spid="5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4" nodeType="clickEffect">
                                  <p:stCondLst>
                                    <p:cond delay="0"/>
                                  </p:stCondLst>
                                  <p:iterate>
                                    <p:tmAbs val="0"/>
                                  </p:iterate>
                                  <p:childTnLst>
                                    <p:set>
                                      <p:cBhvr>
                                        <p:cTn id="21" fill="hold"/>
                                        <p:tgtEl>
                                          <p:spTgt spid="539"/>
                                        </p:tgtEl>
                                        <p:attrNameLst>
                                          <p:attrName>style.visibility</p:attrName>
                                        </p:attrNameLst>
                                      </p:cBhvr>
                                      <p:to>
                                        <p:strVal val="visible"/>
                                      </p:to>
                                    </p:set>
                                    <p:animEffect transition="in" filter="wipe(left)">
                                      <p:cBhvr>
                                        <p:cTn id="22" dur="499"/>
                                        <p:tgtEl>
                                          <p:spTgt spid="5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5" nodeType="clickEffect">
                                  <p:stCondLst>
                                    <p:cond delay="0"/>
                                  </p:stCondLst>
                                  <p:iterate>
                                    <p:tmAbs val="0"/>
                                  </p:iterate>
                                  <p:childTnLst>
                                    <p:set>
                                      <p:cBhvr>
                                        <p:cTn id="26" fill="hold"/>
                                        <p:tgtEl>
                                          <p:spTgt spid="538"/>
                                        </p:tgtEl>
                                        <p:attrNameLst>
                                          <p:attrName>style.visibility</p:attrName>
                                        </p:attrNameLst>
                                      </p:cBhvr>
                                      <p:to>
                                        <p:strVal val="visible"/>
                                      </p:to>
                                    </p:set>
                                    <p:animEffect transition="in" filter="wipe(left)">
                                      <p:cBhvr>
                                        <p:cTn id="27" dur="499"/>
                                        <p:tgtEl>
                                          <p:spTgt spid="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 grpId="1" animBg="1" advAuto="0"/>
      <p:bldP spid="536" grpId="2" animBg="1" advAuto="0"/>
      <p:bldP spid="537" grpId="3" animBg="1" advAuto="0"/>
      <p:bldP spid="538" grpId="5" animBg="1" advAuto="0"/>
      <p:bldP spid="539" grpId="4"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5" name="DecadesMakingDoubt.png"/>
          <p:cNvGrpSpPr/>
          <p:nvPr/>
        </p:nvGrpSpPr>
        <p:grpSpPr>
          <a:xfrm>
            <a:off x="-417988" y="-165100"/>
            <a:ext cx="14633449" cy="10083801"/>
            <a:chOff x="0" y="0"/>
            <a:chExt cx="14633447" cy="10083800"/>
          </a:xfrm>
        </p:grpSpPr>
        <p:pic>
          <p:nvPicPr>
            <p:cNvPr id="544" name="DecadesMakingDoubt.png" descr="DecadesMakingDoubt.png"/>
            <p:cNvPicPr>
              <a:picLocks noChangeAspect="1"/>
            </p:cNvPicPr>
            <p:nvPr/>
          </p:nvPicPr>
          <p:blipFill>
            <a:blip r:embed="rId2">
              <a:extLst/>
            </a:blip>
            <a:srcRect/>
            <a:stretch>
              <a:fillRect/>
            </a:stretch>
          </p:blipFill>
          <p:spPr>
            <a:xfrm>
              <a:off x="139700" y="165100"/>
              <a:ext cx="14354048" cy="9753600"/>
            </a:xfrm>
            <a:prstGeom prst="rect">
              <a:avLst/>
            </a:prstGeom>
            <a:ln>
              <a:noFill/>
            </a:ln>
            <a:effectLst/>
          </p:spPr>
        </p:pic>
        <p:pic>
          <p:nvPicPr>
            <p:cNvPr id="543" name="DecadesMakingDoubt.png" descr="DecadesMakingDoubt.png"/>
            <p:cNvPicPr>
              <a:picLocks/>
            </p:cNvPicPr>
            <p:nvPr/>
          </p:nvPicPr>
          <p:blipFill>
            <a:blip r:embed="rId3">
              <a:extLst/>
            </a:blip>
            <a:stretch>
              <a:fillRect/>
            </a:stretch>
          </p:blipFill>
          <p:spPr>
            <a:xfrm>
              <a:off x="0" y="0"/>
              <a:ext cx="14633448" cy="10083800"/>
            </a:xfrm>
            <a:prstGeom prst="rect">
              <a:avLst/>
            </a:prstGeom>
            <a:effectLst/>
          </p:spPr>
        </p:pic>
      </p:grpSp>
      <p:pic>
        <p:nvPicPr>
          <p:cNvPr id="546" name="Rectangle" descr="Rectangle"/>
          <p:cNvPicPr>
            <a:picLocks/>
          </p:cNvPicPr>
          <p:nvPr/>
        </p:nvPicPr>
        <p:blipFill>
          <a:blip r:embed="rId4">
            <a:extLst/>
          </a:blip>
          <a:stretch>
            <a:fillRect/>
          </a:stretch>
        </p:blipFill>
        <p:spPr>
          <a:xfrm>
            <a:off x="7478001" y="3476244"/>
            <a:ext cx="2393987" cy="2114684"/>
          </a:xfrm>
          <a:prstGeom prst="rect">
            <a:avLst/>
          </a:prstGeom>
        </p:spPr>
      </p:pic>
      <p:pic>
        <p:nvPicPr>
          <p:cNvPr id="548" name="Rectangle" descr="Rectangle"/>
          <p:cNvPicPr>
            <a:picLocks/>
          </p:cNvPicPr>
          <p:nvPr/>
        </p:nvPicPr>
        <p:blipFill>
          <a:blip r:embed="rId5">
            <a:extLst/>
          </a:blip>
          <a:stretch>
            <a:fillRect/>
          </a:stretch>
        </p:blipFill>
        <p:spPr>
          <a:xfrm>
            <a:off x="1134098" y="7079270"/>
            <a:ext cx="4305905" cy="1406145"/>
          </a:xfrm>
          <a:prstGeom prst="rect">
            <a:avLst/>
          </a:prstGeom>
        </p:spPr>
      </p:pic>
      <p:pic>
        <p:nvPicPr>
          <p:cNvPr id="550" name="Rectangle" descr="Rectangle"/>
          <p:cNvPicPr>
            <a:picLocks/>
          </p:cNvPicPr>
          <p:nvPr/>
        </p:nvPicPr>
        <p:blipFill>
          <a:blip r:embed="rId6">
            <a:extLst/>
          </a:blip>
          <a:stretch>
            <a:fillRect/>
          </a:stretch>
        </p:blipFill>
        <p:spPr>
          <a:xfrm>
            <a:off x="1983691" y="5794175"/>
            <a:ext cx="3503943" cy="1309044"/>
          </a:xfrm>
          <a:prstGeom prst="rect">
            <a:avLst/>
          </a:prstGeom>
        </p:spPr>
      </p:pic>
      <p:pic>
        <p:nvPicPr>
          <p:cNvPr id="552" name="Rectangle" descr="Rectangle"/>
          <p:cNvPicPr>
            <a:picLocks/>
          </p:cNvPicPr>
          <p:nvPr/>
        </p:nvPicPr>
        <p:blipFill>
          <a:blip r:embed="rId7">
            <a:extLst/>
          </a:blip>
          <a:stretch>
            <a:fillRect/>
          </a:stretch>
        </p:blipFill>
        <p:spPr>
          <a:xfrm>
            <a:off x="9763808" y="6763101"/>
            <a:ext cx="3160003" cy="1701801"/>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548"/>
                                        </p:tgtEl>
                                        <p:attrNameLst>
                                          <p:attrName>style.visibility</p:attrName>
                                        </p:attrNameLst>
                                      </p:cBhvr>
                                      <p:to>
                                        <p:strVal val="visible"/>
                                      </p:to>
                                    </p:set>
                                    <p:animEffect transition="in" filter="box(out)">
                                      <p:cBhvr>
                                        <p:cTn id="7" dur="499"/>
                                        <p:tgtEl>
                                          <p:spTgt spid="54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2" nodeType="clickEffect">
                                  <p:stCondLst>
                                    <p:cond delay="0"/>
                                  </p:stCondLst>
                                  <p:iterate>
                                    <p:tmAbs val="0"/>
                                  </p:iterate>
                                  <p:childTnLst>
                                    <p:set>
                                      <p:cBhvr>
                                        <p:cTn id="11" fill="hold"/>
                                        <p:tgtEl>
                                          <p:spTgt spid="550"/>
                                        </p:tgtEl>
                                        <p:attrNameLst>
                                          <p:attrName>style.visibility</p:attrName>
                                        </p:attrNameLst>
                                      </p:cBhvr>
                                      <p:to>
                                        <p:strVal val="visible"/>
                                      </p:to>
                                    </p:set>
                                    <p:animEffect transition="in" filter="box(out)">
                                      <p:cBhvr>
                                        <p:cTn id="12" dur="499"/>
                                        <p:tgtEl>
                                          <p:spTgt spid="55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3" nodeType="clickEffect">
                                  <p:stCondLst>
                                    <p:cond delay="0"/>
                                  </p:stCondLst>
                                  <p:iterate>
                                    <p:tmAbs val="0"/>
                                  </p:iterate>
                                  <p:childTnLst>
                                    <p:set>
                                      <p:cBhvr>
                                        <p:cTn id="16" fill="hold"/>
                                        <p:tgtEl>
                                          <p:spTgt spid="546"/>
                                        </p:tgtEl>
                                        <p:attrNameLst>
                                          <p:attrName>style.visibility</p:attrName>
                                        </p:attrNameLst>
                                      </p:cBhvr>
                                      <p:to>
                                        <p:strVal val="visible"/>
                                      </p:to>
                                    </p:set>
                                    <p:animEffect transition="in" filter="box(out)">
                                      <p:cBhvr>
                                        <p:cTn id="17" dur="499"/>
                                        <p:tgtEl>
                                          <p:spTgt spid="54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4" nodeType="clickEffect">
                                  <p:stCondLst>
                                    <p:cond delay="0"/>
                                  </p:stCondLst>
                                  <p:iterate>
                                    <p:tmAbs val="0"/>
                                  </p:iterate>
                                  <p:childTnLst>
                                    <p:set>
                                      <p:cBhvr>
                                        <p:cTn id="21" fill="hold"/>
                                        <p:tgtEl>
                                          <p:spTgt spid="552"/>
                                        </p:tgtEl>
                                        <p:attrNameLst>
                                          <p:attrName>style.visibility</p:attrName>
                                        </p:attrNameLst>
                                      </p:cBhvr>
                                      <p:to>
                                        <p:strVal val="visible"/>
                                      </p:to>
                                    </p:set>
                                    <p:animEffect transition="in" filter="box(out)">
                                      <p:cBhvr>
                                        <p:cTn id="22" dur="499"/>
                                        <p:tgtEl>
                                          <p:spTgt spid="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 grpId="3" animBg="1" advAuto="0"/>
      <p:bldP spid="548" grpId="1" animBg="1" advAuto="0"/>
      <p:bldP spid="550" grpId="2" animBg="1" advAuto="0"/>
      <p:bldP spid="552" grpId="4"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 name="Screenshot 2018-03-14 11.13.47.png" descr="Screenshot 2018-03-14 11.13.47.png"/>
          <p:cNvPicPr>
            <a:picLocks noChangeAspect="1"/>
          </p:cNvPicPr>
          <p:nvPr/>
        </p:nvPicPr>
        <p:blipFill>
          <a:blip r:embed="rId2">
            <a:extLst/>
          </a:blip>
          <a:stretch>
            <a:fillRect/>
          </a:stretch>
        </p:blipFill>
        <p:spPr>
          <a:xfrm>
            <a:off x="0" y="144982"/>
            <a:ext cx="13004801" cy="9463636"/>
          </a:xfrm>
          <a:prstGeom prst="rect">
            <a:avLst/>
          </a:prstGeom>
          <a:ln w="12700">
            <a:miter lim="400000"/>
          </a:ln>
        </p:spPr>
      </p:pic>
      <p:pic>
        <p:nvPicPr>
          <p:cNvPr id="556" name="Screenshot 2018-03-14 11.15.32.png" descr="Screenshot 2018-03-14 11.15.32.png"/>
          <p:cNvPicPr>
            <a:picLocks noChangeAspect="1"/>
          </p:cNvPicPr>
          <p:nvPr/>
        </p:nvPicPr>
        <p:blipFill>
          <a:blip r:embed="rId3">
            <a:extLst/>
          </a:blip>
          <a:stretch>
            <a:fillRect/>
          </a:stretch>
        </p:blipFill>
        <p:spPr>
          <a:xfrm>
            <a:off x="-80262" y="-24933"/>
            <a:ext cx="13165324" cy="1076953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556"/>
                                        </p:tgtEl>
                                        <p:attrNameLst>
                                          <p:attrName>style.visibility</p:attrName>
                                        </p:attrNameLst>
                                      </p:cBhvr>
                                      <p:to>
                                        <p:strVal val="visible"/>
                                      </p:to>
                                    </p:set>
                                    <p:anim calcmode="lin" valueType="num">
                                      <p:cBhvr>
                                        <p:cTn id="7" dur="750" fill="hold"/>
                                        <p:tgtEl>
                                          <p:spTgt spid="556"/>
                                        </p:tgtEl>
                                        <p:attrNameLst>
                                          <p:attrName>ppt_w</p:attrName>
                                        </p:attrNameLst>
                                      </p:cBhvr>
                                      <p:tavLst>
                                        <p:tav tm="0">
                                          <p:val>
                                            <p:fltVal val="0"/>
                                          </p:val>
                                        </p:tav>
                                        <p:tav tm="100000">
                                          <p:val>
                                            <p:strVal val="#ppt_w"/>
                                          </p:val>
                                        </p:tav>
                                      </p:tavLst>
                                    </p:anim>
                                    <p:anim calcmode="lin" valueType="num">
                                      <p:cBhvr>
                                        <p:cTn id="8" dur="750" fill="hold"/>
                                        <p:tgtEl>
                                          <p:spTgt spid="5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 grpId="1"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Motivation for climate denial?"/>
          <p:cNvSpPr txBox="1"/>
          <p:nvPr/>
        </p:nvSpPr>
        <p:spPr>
          <a:xfrm>
            <a:off x="2230240" y="270473"/>
            <a:ext cx="8544320" cy="8081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solidFill>
                  <a:srgbClr val="FFFB00"/>
                </a:solidFill>
              </a:defRPr>
            </a:lvl1pPr>
          </a:lstStyle>
          <a:p>
            <a:r>
              <a:t>Motivation for climate denial?</a:t>
            </a:r>
          </a:p>
        </p:txBody>
      </p:sp>
      <p:sp>
        <p:nvSpPr>
          <p:cNvPr id="579" name="The simple and obvious answer: $$$$$$…"/>
          <p:cNvSpPr txBox="1"/>
          <p:nvPr/>
        </p:nvSpPr>
        <p:spPr>
          <a:xfrm>
            <a:off x="125472" y="1391620"/>
            <a:ext cx="12753856" cy="32943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90000"/>
              </a:lnSpc>
              <a:defRPr sz="3600"/>
            </a:pPr>
            <a:r>
              <a:t>The simple and obvious answer: $$$$$$</a:t>
            </a:r>
          </a:p>
          <a:p>
            <a:pPr algn="l">
              <a:lnSpc>
                <a:spcPct val="90000"/>
              </a:lnSpc>
              <a:defRPr sz="1800"/>
            </a:pPr>
            <a:endParaRPr/>
          </a:p>
          <a:p>
            <a:pPr algn="l">
              <a:lnSpc>
                <a:spcPct val="90000"/>
              </a:lnSpc>
              <a:defRPr sz="3600"/>
            </a:pPr>
            <a:r>
              <a:t>The fossil fuel industry, like the tobacco industry before it, doesn’t want to give up a profitable product. </a:t>
            </a:r>
          </a:p>
          <a:p>
            <a:pPr algn="l">
              <a:lnSpc>
                <a:spcPct val="90000"/>
              </a:lnSpc>
              <a:defRPr sz="2600"/>
            </a:pPr>
            <a:endParaRPr/>
          </a:p>
          <a:p>
            <a:pPr algn="l">
              <a:lnSpc>
                <a:spcPct val="90000"/>
              </a:lnSpc>
              <a:defRPr sz="3600"/>
            </a:pPr>
            <a:r>
              <a:t>This create motivation to reject facts in conflict with that goal.</a:t>
            </a:r>
          </a:p>
        </p:txBody>
      </p:sp>
      <p:sp>
        <p:nvSpPr>
          <p:cNvPr id="580" name="BUT: $$ alone doesn’t explain why  some credentialed scientists would sign on to the deception…"/>
          <p:cNvSpPr txBox="1"/>
          <p:nvPr/>
        </p:nvSpPr>
        <p:spPr>
          <a:xfrm>
            <a:off x="125472" y="5065519"/>
            <a:ext cx="12753856" cy="29506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90000"/>
              </a:lnSpc>
              <a:defRPr sz="3600">
                <a:solidFill>
                  <a:srgbClr val="FFEFBF"/>
                </a:solidFill>
              </a:defRPr>
            </a:pPr>
            <a:r>
              <a:t>BUT: $$ alone doesn’t explain why  some credentialed scientists would sign on to the deception</a:t>
            </a:r>
          </a:p>
          <a:p>
            <a:pPr algn="l">
              <a:lnSpc>
                <a:spcPct val="90000"/>
              </a:lnSpc>
              <a:defRPr sz="2000"/>
            </a:pPr>
            <a:endParaRPr/>
          </a:p>
          <a:p>
            <a:pPr algn="l">
              <a:lnSpc>
                <a:spcPct val="90000"/>
              </a:lnSpc>
              <a:defRPr sz="3600"/>
            </a:pPr>
            <a:r>
              <a:t>And it doesn’t explain why “ordinary people” — folks who don’t own oil wells or fossil fuel stocks — would be persuaded by denialist arguments. </a:t>
            </a:r>
          </a:p>
        </p:txBody>
      </p:sp>
      <p:sp>
        <p:nvSpPr>
          <p:cNvPr id="581" name="Adapted from Naomi Oreskes’ AAAS Keynote lecture, 2017"/>
          <p:cNvSpPr txBox="1"/>
          <p:nvPr/>
        </p:nvSpPr>
        <p:spPr>
          <a:xfrm>
            <a:off x="3784932" y="9070922"/>
            <a:ext cx="9085365" cy="5107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EFBF"/>
                </a:solidFill>
              </a:defRPr>
            </a:pPr>
            <a:r>
              <a:rPr sz="2700"/>
              <a:t>Adapted</a:t>
            </a:r>
            <a:r>
              <a:t> </a:t>
            </a:r>
            <a:r>
              <a:rPr sz="2500"/>
              <a:t>from Naomi Oreskes’ AAAS Keynote lecture, 2017</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579"/>
                                        </p:tgtEl>
                                        <p:attrNameLst>
                                          <p:attrName>style.visibility</p:attrName>
                                        </p:attrNameLst>
                                      </p:cBhvr>
                                      <p:to>
                                        <p:strVal val="visible"/>
                                      </p:to>
                                    </p:set>
                                    <p:animEffect transition="in" filter="wipe(left)">
                                      <p:cBhvr>
                                        <p:cTn id="7" dur="499"/>
                                        <p:tgtEl>
                                          <p:spTgt spid="5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580"/>
                                        </p:tgtEl>
                                        <p:attrNameLst>
                                          <p:attrName>style.visibility</p:attrName>
                                        </p:attrNameLst>
                                      </p:cBhvr>
                                      <p:to>
                                        <p:strVal val="visible"/>
                                      </p:to>
                                    </p:set>
                                    <p:animEffect transition="in" filter="wipe(left)">
                                      <p:cBhvr>
                                        <p:cTn id="12" dur="499"/>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 grpId="1" animBg="1" advAuto="0"/>
      <p:bldP spid="580" grpId="2"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A complex answer"/>
          <p:cNvSpPr txBox="1"/>
          <p:nvPr/>
        </p:nvSpPr>
        <p:spPr>
          <a:xfrm>
            <a:off x="3738009" y="194282"/>
            <a:ext cx="5528781" cy="80818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solidFill>
                  <a:srgbClr val="FFFB00"/>
                </a:solidFill>
              </a:defRPr>
            </a:lvl1pPr>
          </a:lstStyle>
          <a:p>
            <a:r>
              <a:t>A complex answer </a:t>
            </a:r>
          </a:p>
        </p:txBody>
      </p:sp>
      <p:sp>
        <p:nvSpPr>
          <p:cNvPr id="584" name="A combination of partisan tribalism and:"/>
          <p:cNvSpPr txBox="1"/>
          <p:nvPr/>
        </p:nvSpPr>
        <p:spPr>
          <a:xfrm>
            <a:off x="67016" y="1512571"/>
            <a:ext cx="9931401"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r>
              <a:t>A combination of partisan tribalism and: </a:t>
            </a:r>
          </a:p>
        </p:txBody>
      </p:sp>
      <p:sp>
        <p:nvSpPr>
          <p:cNvPr id="585" name="Deep-seated belief in that the best and most efficient approach is to allow “The Market” to handle problems"/>
          <p:cNvSpPr txBox="1"/>
          <p:nvPr/>
        </p:nvSpPr>
        <p:spPr>
          <a:xfrm>
            <a:off x="623708" y="2312417"/>
            <a:ext cx="12698684" cy="19537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000"/>
            </a:lvl1pPr>
          </a:lstStyle>
          <a:p>
            <a:r>
              <a:t>Deep-seated belief in that the best and most efficient approach is to allow “The Market” to handle problems </a:t>
            </a:r>
          </a:p>
        </p:txBody>
      </p:sp>
      <p:sp>
        <p:nvSpPr>
          <p:cNvPr id="586" name="Disbelief in the ability of government to deal with problems efficiently … if at all."/>
          <p:cNvSpPr txBox="1"/>
          <p:nvPr/>
        </p:nvSpPr>
        <p:spPr>
          <a:xfrm>
            <a:off x="625215" y="4619151"/>
            <a:ext cx="11754371" cy="13314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000"/>
            </a:lvl1pPr>
          </a:lstStyle>
          <a:p>
            <a:r>
              <a:t>Disbelief in the ability of government to deal with problems efficiently … if at all. </a:t>
            </a:r>
          </a:p>
        </p:txBody>
      </p:sp>
      <p:sp>
        <p:nvSpPr>
          <p:cNvPr id="587" name="Worry that projected harm caused by climate change would justify expansion of government into the market … and personal lives."/>
          <p:cNvSpPr txBox="1"/>
          <p:nvPr/>
        </p:nvSpPr>
        <p:spPr>
          <a:xfrm>
            <a:off x="616989" y="6422879"/>
            <a:ext cx="12052276" cy="19537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000"/>
            </a:lvl1pPr>
          </a:lstStyle>
          <a:p>
            <a:r>
              <a:t>Worry that projected harm caused by climate change would justify expansion of government into the market … and personal lives.</a:t>
            </a:r>
          </a:p>
        </p:txBody>
      </p:sp>
      <p:sp>
        <p:nvSpPr>
          <p:cNvPr id="588" name="Adapted from Naomi Oreskes’ AAAS Keynote lecture, 2017"/>
          <p:cNvSpPr txBox="1"/>
          <p:nvPr/>
        </p:nvSpPr>
        <p:spPr>
          <a:xfrm>
            <a:off x="1665631" y="9121388"/>
            <a:ext cx="11116247" cy="5727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solidFill>
                  <a:srgbClr val="FFEFBF"/>
                </a:solidFill>
              </a:defRPr>
            </a:lvl1pPr>
          </a:lstStyle>
          <a:p>
            <a:r>
              <a:t>Adapted from Naomi Oreskes’ AAAS Keynote lecture, 2017</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585"/>
                                        </p:tgtEl>
                                        <p:attrNameLst>
                                          <p:attrName>style.visibility</p:attrName>
                                        </p:attrNameLst>
                                      </p:cBhvr>
                                      <p:to>
                                        <p:strVal val="visible"/>
                                      </p:to>
                                    </p:set>
                                    <p:animEffect transition="in" filter="wipe(left)">
                                      <p:cBhvr>
                                        <p:cTn id="7" dur="499"/>
                                        <p:tgtEl>
                                          <p:spTgt spid="5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586"/>
                                        </p:tgtEl>
                                        <p:attrNameLst>
                                          <p:attrName>style.visibility</p:attrName>
                                        </p:attrNameLst>
                                      </p:cBhvr>
                                      <p:to>
                                        <p:strVal val="visible"/>
                                      </p:to>
                                    </p:set>
                                    <p:animEffect transition="in" filter="wipe(left)">
                                      <p:cBhvr>
                                        <p:cTn id="12" dur="499"/>
                                        <p:tgtEl>
                                          <p:spTgt spid="58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587"/>
                                        </p:tgtEl>
                                        <p:attrNameLst>
                                          <p:attrName>style.visibility</p:attrName>
                                        </p:attrNameLst>
                                      </p:cBhvr>
                                      <p:to>
                                        <p:strVal val="visible"/>
                                      </p:to>
                                    </p:set>
                                    <p:animEffect transition="in" filter="wipe(left)">
                                      <p:cBhvr>
                                        <p:cTn id="17" dur="499"/>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 grpId="1" animBg="1" advAuto="0"/>
      <p:bldP spid="586" grpId="2" animBg="1" advAuto="0"/>
      <p:bldP spid="587" grpId="3"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 name="IMG_5847.jpeg" descr="IMG_5847.jpeg"/>
          <p:cNvPicPr>
            <a:picLocks noChangeAspect="1"/>
          </p:cNvPicPr>
          <p:nvPr/>
        </p:nvPicPr>
        <p:blipFill>
          <a:blip r:embed="rId2">
            <a:extLst/>
          </a:blip>
          <a:stretch>
            <a:fillRect/>
          </a:stretch>
        </p:blipFill>
        <p:spPr>
          <a:xfrm>
            <a:off x="-720894" y="-1894650"/>
            <a:ext cx="19873552" cy="14905166"/>
          </a:xfrm>
          <a:prstGeom prst="rect">
            <a:avLst/>
          </a:prstGeom>
          <a:ln w="12700">
            <a:miter lim="400000"/>
          </a:ln>
        </p:spPr>
      </p:pic>
      <p:sp>
        <p:nvSpPr>
          <p:cNvPr id="591" name="Naomi Oreskes’ AAAS Keynote lecture, 2017"/>
          <p:cNvSpPr txBox="1"/>
          <p:nvPr/>
        </p:nvSpPr>
        <p:spPr>
          <a:xfrm>
            <a:off x="4329680" y="9015115"/>
            <a:ext cx="8441056" cy="5727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solidFill>
                  <a:srgbClr val="FFEFBF"/>
                </a:solidFill>
              </a:defRPr>
            </a:lvl1pPr>
          </a:lstStyle>
          <a:p>
            <a:r>
              <a:t>Naomi Oreskes’ AAAS Keynote lecture, 2017</a:t>
            </a:r>
          </a:p>
        </p:txBody>
      </p:sp>
    </p:spTree>
  </p:cSld>
  <p:clrMapOvr>
    <a:masterClrMapping/>
  </p:clrMapOvr>
  <p:transition xmlns:p14="http://schemas.microsoft.com/office/powerpoint/2010/mai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4" name="image5.png" descr="image5.png"/>
          <p:cNvPicPr>
            <a:picLocks noChangeAspect="1"/>
          </p:cNvPicPr>
          <p:nvPr/>
        </p:nvPicPr>
        <p:blipFill>
          <a:blip r:embed="rId2">
            <a:extLst/>
          </a:blip>
          <a:stretch>
            <a:fillRect/>
          </a:stretch>
        </p:blipFill>
        <p:spPr>
          <a:xfrm>
            <a:off x="254000" y="254000"/>
            <a:ext cx="8790112" cy="3911600"/>
          </a:xfrm>
          <a:prstGeom prst="rect">
            <a:avLst/>
          </a:prstGeom>
          <a:ln w="12700" cap="rnd">
            <a:solidFill>
              <a:srgbClr val="000000"/>
            </a:solidFill>
          </a:ln>
          <a:effectLst>
            <a:outerShdw blurRad="127000" dist="114300" dir="2700000" rotWithShape="0">
              <a:srgbClr val="000000">
                <a:alpha val="64999"/>
              </a:srgbClr>
            </a:outerShdw>
          </a:effectLst>
        </p:spPr>
      </p:pic>
      <p:sp>
        <p:nvSpPr>
          <p:cNvPr id="305" name="Dover, PA…"/>
          <p:cNvSpPr txBox="1"/>
          <p:nvPr/>
        </p:nvSpPr>
        <p:spPr>
          <a:xfrm>
            <a:off x="9433737" y="469900"/>
            <a:ext cx="3365501" cy="247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100">
                <a:effectLst>
                  <a:outerShdw blurRad="63500" dist="101600" dir="2700000" rotWithShape="0">
                    <a:srgbClr val="000000">
                      <a:alpha val="83000"/>
                    </a:srgbClr>
                  </a:outerShdw>
                </a:effectLst>
                <a:latin typeface="Arial"/>
                <a:ea typeface="Arial"/>
                <a:cs typeface="Arial"/>
                <a:sym typeface="Arial"/>
              </a:defRPr>
            </a:pPr>
            <a:r>
              <a:t>Dover, PA</a:t>
            </a:r>
          </a:p>
          <a:p>
            <a:pPr>
              <a:defRPr sz="4100">
                <a:effectLst>
                  <a:outerShdw blurRad="63500" dist="101600" dir="2700000" rotWithShape="0">
                    <a:srgbClr val="000000">
                      <a:alpha val="83000"/>
                    </a:srgbClr>
                  </a:outerShdw>
                </a:effectLst>
                <a:latin typeface="Arial"/>
                <a:ea typeface="Arial"/>
                <a:cs typeface="Arial"/>
                <a:sym typeface="Arial"/>
              </a:defRPr>
            </a:pPr>
            <a:r>
              <a:t>2004</a:t>
            </a:r>
          </a:p>
          <a:p>
            <a:pPr>
              <a:defRPr sz="4100">
                <a:effectLst>
                  <a:outerShdw blurRad="63500" dist="101600" dir="2700000" rotWithShape="0">
                    <a:srgbClr val="000000">
                      <a:alpha val="83000"/>
                    </a:srgbClr>
                  </a:outerShdw>
                </a:effectLst>
                <a:latin typeface="Arial"/>
                <a:ea typeface="Arial"/>
                <a:cs typeface="Arial"/>
                <a:sym typeface="Arial"/>
              </a:defRPr>
            </a:pPr>
            <a:r>
              <a:t>“Intelligent Design”</a:t>
            </a:r>
          </a:p>
        </p:txBody>
      </p:sp>
      <p:pic>
        <p:nvPicPr>
          <p:cNvPr id="306" name="ed.png" descr="ed.png"/>
          <p:cNvPicPr>
            <a:picLocks/>
          </p:cNvPicPr>
          <p:nvPr/>
        </p:nvPicPr>
        <p:blipFill>
          <a:blip r:embed="rId3">
            <a:extLst/>
          </a:blip>
          <a:stretch>
            <a:fillRect/>
          </a:stretch>
        </p:blipFill>
        <p:spPr>
          <a:xfrm>
            <a:off x="6309545" y="3570374"/>
            <a:ext cx="6006420" cy="5780150"/>
          </a:xfrm>
          <a:prstGeom prst="rect">
            <a:avLst/>
          </a:prstGeom>
          <a:ln w="12700">
            <a:miter lim="400000"/>
          </a:ln>
          <a:effectLst>
            <a:outerShdw blurRad="127000" dist="76200" dir="2700000" rotWithShape="0">
              <a:srgbClr val="000000">
                <a:alpha val="75000"/>
              </a:srgbClr>
            </a:outerShdw>
          </a:effectLst>
        </p:spPr>
      </p:pic>
      <p:pic>
        <p:nvPicPr>
          <p:cNvPr id="307" name="ken-court.jpg" descr="ken-court.jpg"/>
          <p:cNvPicPr>
            <a:picLocks noChangeAspect="1"/>
          </p:cNvPicPr>
          <p:nvPr/>
        </p:nvPicPr>
        <p:blipFill>
          <a:blip r:embed="rId4">
            <a:extLst/>
          </a:blip>
          <a:stretch>
            <a:fillRect/>
          </a:stretch>
        </p:blipFill>
        <p:spPr>
          <a:xfrm>
            <a:off x="205812" y="4712992"/>
            <a:ext cx="6407509" cy="4555338"/>
          </a:xfrm>
          <a:prstGeom prst="rect">
            <a:avLst/>
          </a:prstGeom>
          <a:ln w="12700">
            <a:solidFill>
              <a:srgbClr val="000000"/>
            </a:solidFill>
            <a:miter lim="400000"/>
          </a:ln>
          <a:effectLst>
            <a:outerShdw blurRad="127000" dist="114300" dir="2700000" rotWithShape="0">
              <a:srgbClr val="000000">
                <a:alpha val="64999"/>
              </a:srgbClr>
            </a:outerShdw>
          </a:effectLst>
        </p:spPr>
      </p:pic>
    </p:spTree>
  </p:cSld>
  <p:clrMapOvr>
    <a:masterClrMapping/>
  </p:clrMapOvr>
  <mc:AlternateContent xmlns:mc="http://schemas.openxmlformats.org/markup-compatibility/2006" xmlns:p14="http://schemas.microsoft.com/office/powerpoint/2010/main">
    <mc:Choice Requires="p14">
      <p:transition spd="slow" p14:dur="899">
        <p14:prism dir="r"/>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306"/>
                                        </p:tgtEl>
                                        <p:attrNameLst>
                                          <p:attrName>style.visibility</p:attrName>
                                        </p:attrNameLst>
                                      </p:cBhvr>
                                      <p:to>
                                        <p:strVal val="visible"/>
                                      </p:to>
                                    </p:set>
                                    <p:anim calcmode="lin" valueType="num">
                                      <p:cBhvr>
                                        <p:cTn id="7" dur="1000" fill="hold"/>
                                        <p:tgtEl>
                                          <p:spTgt spid="306"/>
                                        </p:tgtEl>
                                        <p:attrNameLst>
                                          <p:attrName>ppt_x</p:attrName>
                                        </p:attrNameLst>
                                      </p:cBhvr>
                                      <p:tavLst>
                                        <p:tav tm="0">
                                          <p:val>
                                            <p:strVal val="0-#ppt_w/2"/>
                                          </p:val>
                                        </p:tav>
                                        <p:tav tm="100000">
                                          <p:val>
                                            <p:strVal val="#ppt_x"/>
                                          </p:val>
                                        </p:tav>
                                      </p:tavLst>
                                    </p:anim>
                                    <p:anim calcmode="lin" valueType="num">
                                      <p:cBhvr>
                                        <p:cTn id="8" dur="1000" fill="hold"/>
                                        <p:tgtEl>
                                          <p:spTgt spid="30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307"/>
                                        </p:tgtEl>
                                        <p:attrNameLst>
                                          <p:attrName>style.visibility</p:attrName>
                                        </p:attrNameLst>
                                      </p:cBhvr>
                                      <p:to>
                                        <p:strVal val="visible"/>
                                      </p:to>
                                    </p:set>
                                    <p:anim calcmode="lin" valueType="num">
                                      <p:cBhvr>
                                        <p:cTn id="13" dur="1000" fill="hold"/>
                                        <p:tgtEl>
                                          <p:spTgt spid="307"/>
                                        </p:tgtEl>
                                        <p:attrNameLst>
                                          <p:attrName>ppt_w</p:attrName>
                                        </p:attrNameLst>
                                      </p:cBhvr>
                                      <p:tavLst>
                                        <p:tav tm="0">
                                          <p:val>
                                            <p:fltVal val="0"/>
                                          </p:val>
                                        </p:tav>
                                        <p:tav tm="100000">
                                          <p:val>
                                            <p:strVal val="#ppt_w"/>
                                          </p:val>
                                        </p:tav>
                                      </p:tavLst>
                                    </p:anim>
                                    <p:anim calcmode="lin" valueType="num">
                                      <p:cBhvr>
                                        <p:cTn id="14" dur="1000" fill="hold"/>
                                        <p:tgtEl>
                                          <p:spTgt spid="3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 grpId="1" animBg="1" advAuto="0"/>
      <p:bldP spid="307" grpId="2"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In all science courses, begin with the nature of science"/>
          <p:cNvSpPr txBox="1">
            <a:spLocks noGrp="1"/>
          </p:cNvSpPr>
          <p:nvPr>
            <p:ph type="title"/>
          </p:nvPr>
        </p:nvSpPr>
        <p:spPr>
          <a:xfrm>
            <a:off x="952500" y="1294383"/>
            <a:ext cx="11099800" cy="2159001"/>
          </a:xfrm>
          <a:prstGeom prst="rect">
            <a:avLst/>
          </a:prstGeom>
        </p:spPr>
        <p:txBody>
          <a:bodyPr/>
          <a:lstStyle>
            <a:lvl1pPr defTabSz="455168">
              <a:lnSpc>
                <a:spcPct val="70000"/>
              </a:lnSpc>
              <a:defRPr sz="5800" spc="-348">
                <a:latin typeface="Chalkboard"/>
                <a:ea typeface="Chalkboard"/>
                <a:cs typeface="Chalkboard"/>
                <a:sym typeface="Chalkboard"/>
              </a:defRPr>
            </a:lvl1pPr>
          </a:lstStyle>
          <a:p>
            <a:r>
              <a:t>In all science courses, begin with the nature of science</a:t>
            </a:r>
          </a:p>
        </p:txBody>
      </p:sp>
      <p:pic>
        <p:nvPicPr>
          <p:cNvPr id="603" name="image.png" descr="image.png"/>
          <p:cNvPicPr>
            <a:picLocks/>
          </p:cNvPicPr>
          <p:nvPr/>
        </p:nvPicPr>
        <p:blipFill>
          <a:blip r:embed="rId2">
            <a:extLst/>
          </a:blip>
          <a:stretch>
            <a:fillRect/>
          </a:stretch>
        </p:blipFill>
        <p:spPr>
          <a:xfrm>
            <a:off x="1745778" y="3207608"/>
            <a:ext cx="9513244" cy="6569989"/>
          </a:xfrm>
          <a:prstGeom prst="rect">
            <a:avLst/>
          </a:prstGeom>
          <a:ln w="12700">
            <a:miter lim="400000"/>
          </a:ln>
        </p:spPr>
      </p:pic>
      <p:sp>
        <p:nvSpPr>
          <p:cNvPr id="604" name="What can we, as science educators, do?"/>
          <p:cNvSpPr txBox="1"/>
          <p:nvPr/>
        </p:nvSpPr>
        <p:spPr>
          <a:xfrm>
            <a:off x="383425" y="29283"/>
            <a:ext cx="12237950" cy="13967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defRPr sz="4900">
                <a:solidFill>
                  <a:srgbClr val="FFFB00"/>
                </a:solidFill>
              </a:defRPr>
            </a:lvl1pPr>
          </a:lstStyle>
          <a:p>
            <a:r>
              <a:t>What can we, as science educators, do?</a:t>
            </a:r>
          </a:p>
        </p:txBody>
      </p:sp>
    </p:spTree>
  </p:cSld>
  <p:clrMapOvr>
    <a:masterClrMapping/>
  </p:clrMapOvr>
  <p:transition xmlns:p14="http://schemas.microsoft.com/office/powerpoint/2010/mai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6" name="USMaster.jpg" descr="USMaster.jpg"/>
          <p:cNvPicPr>
            <a:picLocks noChangeAspect="1"/>
          </p:cNvPicPr>
          <p:nvPr/>
        </p:nvPicPr>
        <p:blipFill>
          <a:blip r:embed="rId2">
            <a:extLst/>
          </a:blip>
          <a:stretch>
            <a:fillRect/>
          </a:stretch>
        </p:blipFill>
        <p:spPr>
          <a:xfrm>
            <a:off x="0" y="0"/>
            <a:ext cx="13091377" cy="9737345"/>
          </a:xfrm>
          <a:prstGeom prst="rect">
            <a:avLst/>
          </a:prstGeom>
          <a:ln w="12700">
            <a:miter lim="400000"/>
          </a:ln>
        </p:spPr>
      </p:pic>
    </p:spTree>
  </p:cSld>
  <p:clrMapOvr>
    <a:masterClrMapping/>
  </p:clrMapOvr>
  <p:transition xmlns:p14="http://schemas.microsoft.com/office/powerpoint/2010/mai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8" name="US2.jpg" descr="US2.jpg"/>
          <p:cNvPicPr>
            <a:picLocks noChangeAspect="1"/>
          </p:cNvPicPr>
          <p:nvPr/>
        </p:nvPicPr>
        <p:blipFill>
          <a:blip r:embed="rId2">
            <a:extLst/>
          </a:blip>
          <a:stretch>
            <a:fillRect/>
          </a:stretch>
        </p:blipFill>
        <p:spPr>
          <a:xfrm>
            <a:off x="-31526" y="-1284429"/>
            <a:ext cx="13067852" cy="11112548"/>
          </a:xfrm>
          <a:prstGeom prst="rect">
            <a:avLst/>
          </a:prstGeom>
          <a:ln w="12700">
            <a:miter lim="400000"/>
          </a:ln>
        </p:spPr>
      </p:pic>
    </p:spTree>
  </p:cSld>
  <p:clrMapOvr>
    <a:masterClrMapping/>
  </p:clrMapOvr>
  <p:transition xmlns:p14="http://schemas.microsoft.com/office/powerpoint/2010/mai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Functional scientific literacy includes “knowledge and understanding of scientific concepts and processes required for personal decision making, participation in civic and cultural affairs, and economic productivity.”…"/>
          <p:cNvSpPr txBox="1"/>
          <p:nvPr/>
        </p:nvSpPr>
        <p:spPr>
          <a:xfrm>
            <a:off x="6350" y="2964941"/>
            <a:ext cx="12992101" cy="486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sz="4200">
                <a:effectLst>
                  <a:outerShdw blurRad="38100" dist="64529" dir="2700000" rotWithShape="0">
                    <a:srgbClr val="000000">
                      <a:alpha val="48275"/>
                    </a:srgbClr>
                  </a:outerShdw>
                </a:effectLst>
              </a:defRPr>
            </a:pPr>
            <a:r>
              <a:t>Functional scientific literacy includes “</a:t>
            </a:r>
            <a:r>
              <a:rPr u="sng">
                <a:solidFill>
                  <a:srgbClr val="FFFB00"/>
                </a:solidFill>
                <a:effectLst>
                  <a:outerShdw blurRad="12700" dist="25400" dir="2700000" rotWithShape="0">
                    <a:srgbClr val="000000"/>
                  </a:outerShdw>
                </a:effectLst>
              </a:rPr>
              <a:t>knowledge and understanding</a:t>
            </a:r>
            <a:r>
              <a:rPr>
                <a:solidFill>
                  <a:srgbClr val="FFFB00"/>
                </a:solidFill>
                <a:effectLst>
                  <a:outerShdw blurRad="12700" dist="25400" dir="2700000" rotWithShape="0">
                    <a:srgbClr val="000000"/>
                  </a:outerShdw>
                </a:effectLst>
              </a:rPr>
              <a:t> of scientific concepts and processes</a:t>
            </a:r>
            <a:r>
              <a:t> required for personal decision making, participation in civic and cultural affairs, and economic productivity.”</a:t>
            </a:r>
          </a:p>
          <a:p>
            <a:pPr>
              <a:defRPr sz="1400">
                <a:effectLst>
                  <a:outerShdw blurRad="38100" dist="64529" dir="2700000" rotWithShape="0">
                    <a:srgbClr val="000000">
                      <a:alpha val="48275"/>
                    </a:srgbClr>
                  </a:outerShdw>
                </a:effectLst>
              </a:defRPr>
            </a:pPr>
            <a:endParaRPr/>
          </a:p>
          <a:p>
            <a:pPr>
              <a:defRPr sz="800">
                <a:effectLst>
                  <a:outerShdw blurRad="38100" dist="64529" dir="2700000" rotWithShape="0">
                    <a:srgbClr val="000000">
                      <a:alpha val="48275"/>
                    </a:srgbClr>
                  </a:outerShdw>
                </a:effectLst>
              </a:defRPr>
            </a:pPr>
            <a:endParaRPr/>
          </a:p>
          <a:p>
            <a:pPr>
              <a:defRPr>
                <a:effectLst>
                  <a:outerShdw blurRad="127000" dist="76200" dir="2700000" rotWithShape="0">
                    <a:srgbClr val="000000">
                      <a:alpha val="75000"/>
                    </a:srgbClr>
                  </a:outerShdw>
                </a:effectLst>
              </a:defRPr>
            </a:pPr>
            <a:r>
              <a:t>(National Science Education Standards, National Academy of Sciences) </a:t>
            </a:r>
          </a:p>
        </p:txBody>
      </p:sp>
      <p:sp>
        <p:nvSpPr>
          <p:cNvPr id="611" name="PBL, argument from evidence, crosscutting concepts, communication, understanding &amp; constructing models, etc"/>
          <p:cNvSpPr txBox="1"/>
          <p:nvPr/>
        </p:nvSpPr>
        <p:spPr>
          <a:xfrm>
            <a:off x="399417" y="7647101"/>
            <a:ext cx="12205966" cy="114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latin typeface="Helvetica"/>
                <a:ea typeface="Helvetica"/>
                <a:cs typeface="Helvetica"/>
                <a:sym typeface="Helvetica"/>
              </a:defRPr>
            </a:lvl1pPr>
          </a:lstStyle>
          <a:p>
            <a:r>
              <a:t>PBL, argument from evidence, crosscutting concepts, communication, understanding &amp; constructing models, etc</a:t>
            </a:r>
          </a:p>
        </p:txBody>
      </p:sp>
      <p:sp>
        <p:nvSpPr>
          <p:cNvPr id="612" name="Focus on the highest goal of science education:…"/>
          <p:cNvSpPr txBox="1"/>
          <p:nvPr/>
        </p:nvSpPr>
        <p:spPr>
          <a:xfrm>
            <a:off x="-1347" y="791860"/>
            <a:ext cx="13007494" cy="19371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90000"/>
              </a:lnSpc>
              <a:defRPr sz="4400">
                <a:solidFill>
                  <a:srgbClr val="FFFB00"/>
                </a:solidFill>
                <a:effectLst>
                  <a:outerShdw blurRad="38100" dist="64529" dir="2700000" rotWithShape="0">
                    <a:srgbClr val="000000">
                      <a:alpha val="48275"/>
                    </a:srgbClr>
                  </a:outerShdw>
                </a:effectLst>
              </a:defRPr>
            </a:pPr>
            <a:r>
              <a:t>Focus on the highest goal of science education:</a:t>
            </a:r>
          </a:p>
          <a:p>
            <a:pPr>
              <a:lnSpc>
                <a:spcPct val="90000"/>
              </a:lnSpc>
              <a:defRPr sz="4200">
                <a:effectLst>
                  <a:outerShdw blurRad="38100" dist="64529" dir="2700000" rotWithShape="0">
                    <a:srgbClr val="000000">
                      <a:alpha val="48275"/>
                    </a:srgbClr>
                  </a:outerShdw>
                </a:effectLst>
              </a:defRPr>
            </a:pPr>
            <a:r>
              <a:t> </a:t>
            </a:r>
          </a:p>
          <a:p>
            <a:pPr>
              <a:lnSpc>
                <a:spcPct val="90000"/>
              </a:lnSpc>
              <a:defRPr sz="4200">
                <a:effectLst>
                  <a:outerShdw blurRad="38100" dist="64529" dir="2700000" rotWithShape="0">
                    <a:srgbClr val="000000">
                      <a:alpha val="48275"/>
                    </a:srgbClr>
                  </a:outerShdw>
                </a:effectLst>
              </a:defRPr>
            </a:pPr>
            <a:r>
              <a:t>FUNCTIONAL SCIENTIFIC LITERACY</a:t>
            </a:r>
          </a:p>
        </p:txBody>
      </p:sp>
    </p:spTree>
  </p:cSld>
  <p:clrMapOvr>
    <a:masterClrMapping/>
  </p:clrMapOvr>
  <p:transition xmlns:p14="http://schemas.microsoft.com/office/powerpoint/2010/mai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Functional scientific literacy requires three related skill sets and understandings:"/>
          <p:cNvSpPr txBox="1"/>
          <p:nvPr/>
        </p:nvSpPr>
        <p:spPr>
          <a:xfrm>
            <a:off x="345002" y="216222"/>
            <a:ext cx="11876707" cy="13477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sz="4400">
                <a:solidFill>
                  <a:srgbClr val="FFFB00"/>
                </a:solidFill>
                <a:effectLst>
                  <a:outerShdw blurRad="50800" dist="38100" dir="5400000" rotWithShape="0">
                    <a:srgbClr val="000000"/>
                  </a:outerShdw>
                </a:effectLst>
              </a:defRPr>
            </a:pPr>
            <a:r>
              <a:t>Functional scientific literacy requires three </a:t>
            </a:r>
            <a:r>
              <a:rPr sz="4600"/>
              <a:t>related</a:t>
            </a:r>
            <a:r>
              <a:t> skill sets and understandings:</a:t>
            </a:r>
          </a:p>
        </p:txBody>
      </p:sp>
      <p:sp>
        <p:nvSpPr>
          <p:cNvPr id="615" name="1. Familiarity with the body of scientific information, theories, and hypotheses that have been gathered by scientists over time."/>
          <p:cNvSpPr txBox="1"/>
          <p:nvPr/>
        </p:nvSpPr>
        <p:spPr>
          <a:xfrm>
            <a:off x="228416" y="2003903"/>
            <a:ext cx="12293580" cy="177707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defTabSz="457200">
              <a:defRPr sz="3700"/>
            </a:lvl1pPr>
          </a:lstStyle>
          <a:p>
            <a:r>
              <a:t>1. Familiarity with the body of scientific information, theories, and hypotheses that have been gathered by scientists over time.</a:t>
            </a:r>
          </a:p>
        </p:txBody>
      </p:sp>
      <p:sp>
        <p:nvSpPr>
          <p:cNvPr id="616" name="2. Understanding the practices and approaches that comprise scientific inquiry and generate scientific information."/>
          <p:cNvSpPr txBox="1"/>
          <p:nvPr/>
        </p:nvSpPr>
        <p:spPr>
          <a:xfrm>
            <a:off x="389573" y="4325670"/>
            <a:ext cx="12386811" cy="177707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defTabSz="457200">
              <a:defRPr sz="3700"/>
            </a:lvl1pPr>
          </a:lstStyle>
          <a:p>
            <a:r>
              <a:t>2. Understanding the practices and approaches that comprise scientific inquiry and generate scientific information.</a:t>
            </a:r>
          </a:p>
        </p:txBody>
      </p:sp>
      <p:sp>
        <p:nvSpPr>
          <p:cNvPr id="617" name="3. Ability to integrate and synthesize intra-disciplinary core ideas and inter-disciplinary cross-cutting concepts in ways that lead to new understanding and perspectives."/>
          <p:cNvSpPr txBox="1"/>
          <p:nvPr/>
        </p:nvSpPr>
        <p:spPr>
          <a:xfrm>
            <a:off x="308994" y="6460771"/>
            <a:ext cx="12132423" cy="23739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700"/>
            </a:lvl1pPr>
          </a:lstStyle>
          <a:p>
            <a:r>
              <a:t>3. Ability to integrate and synthesize intra-disciplinary core ideas and inter-disciplinary cross-cutting concepts in ways that lead to new understanding and perspectives.</a:t>
            </a:r>
          </a:p>
        </p:txBody>
      </p:sp>
    </p:spTree>
  </p:cSld>
  <p:clrMapOvr>
    <a:masterClrMapping/>
  </p:clrMapOvr>
  <p:transition xmlns:p14="http://schemas.microsoft.com/office/powerpoint/2010/mai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Title"/>
          <p:cNvSpPr txBox="1">
            <a:spLocks noGrp="1"/>
          </p:cNvSpPr>
          <p:nvPr>
            <p:ph type="title"/>
          </p:nvPr>
        </p:nvSpPr>
        <p:spPr>
          <a:prstGeom prst="rect">
            <a:avLst/>
          </a:prstGeom>
        </p:spPr>
        <p:txBody>
          <a:bodyPr/>
          <a:lstStyle/>
          <a:p>
            <a:endParaRPr/>
          </a:p>
        </p:txBody>
      </p:sp>
      <p:sp>
        <p:nvSpPr>
          <p:cNvPr id="620" name="Body"/>
          <p:cNvSpPr txBox="1">
            <a:spLocks noGrp="1"/>
          </p:cNvSpPr>
          <p:nvPr>
            <p:ph type="body" idx="1"/>
          </p:nvPr>
        </p:nvSpPr>
        <p:spPr>
          <a:prstGeom prst="rect">
            <a:avLst/>
          </a:prstGeom>
        </p:spPr>
        <p:txBody>
          <a:bodyPr/>
          <a:lstStyle/>
          <a:p>
            <a:endParaRPr/>
          </a:p>
        </p:txBody>
      </p:sp>
      <p:pic>
        <p:nvPicPr>
          <p:cNvPr id="621" name="HowScienceWorks2.png" descr="HowScienceWorks2.png"/>
          <p:cNvPicPr>
            <a:picLocks/>
          </p:cNvPicPr>
          <p:nvPr/>
        </p:nvPicPr>
        <p:blipFill>
          <a:blip r:embed="rId2">
            <a:extLst/>
          </a:blip>
          <a:stretch>
            <a:fillRect/>
          </a:stretch>
        </p:blipFill>
        <p:spPr>
          <a:xfrm>
            <a:off x="0" y="-20709"/>
            <a:ext cx="13004801" cy="9795018"/>
          </a:xfrm>
          <a:prstGeom prst="rect">
            <a:avLst/>
          </a:prstGeom>
          <a:ln w="12700">
            <a:miter lim="400000"/>
          </a:ln>
        </p:spPr>
      </p:pic>
    </p:spTree>
  </p:cSld>
  <p:clrMapOvr>
    <a:masterClrMapping/>
  </p:clrMapOvr>
  <p:transition xmlns:p14="http://schemas.microsoft.com/office/powerpoint/2010/mai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Emphasize that science ALWAYS deals with a mix of knowns and unknowns."/>
          <p:cNvSpPr txBox="1"/>
          <p:nvPr/>
        </p:nvSpPr>
        <p:spPr>
          <a:xfrm>
            <a:off x="463550" y="-117299"/>
            <a:ext cx="12077701" cy="2159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defTabSz="457200">
              <a:defRPr sz="4800" spc="-96">
                <a:solidFill>
                  <a:srgbClr val="FFFB00"/>
                </a:solidFill>
                <a:effectLst>
                  <a:outerShdw blurRad="12700" dist="23988" dir="2700000" rotWithShape="0">
                    <a:srgbClr val="000000"/>
                  </a:outerShdw>
                </a:effectLst>
              </a:defRPr>
            </a:lvl1pPr>
          </a:lstStyle>
          <a:p>
            <a:r>
              <a:t>Emphasize that science ALWAYS deals with a mix of knowns and unknowns.</a:t>
            </a:r>
          </a:p>
        </p:txBody>
      </p:sp>
      <p:sp>
        <p:nvSpPr>
          <p:cNvPr id="624" name="Distinguish between scientific reports, news reports, and sensationalistic reporting."/>
          <p:cNvSpPr txBox="1"/>
          <p:nvPr/>
        </p:nvSpPr>
        <p:spPr>
          <a:xfrm>
            <a:off x="471386" y="2222079"/>
            <a:ext cx="12382501" cy="1333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defTabSz="457200">
              <a:defRPr sz="4000" spc="-79"/>
            </a:lvl1pPr>
          </a:lstStyle>
          <a:p>
            <a:r>
              <a:t>Distinguish between scientific reports, news reports, and sensationalistic reporting.</a:t>
            </a:r>
          </a:p>
        </p:txBody>
      </p:sp>
      <p:sp>
        <p:nvSpPr>
          <p:cNvPr id="625" name="Emphasize that that science rarely “proves” anything; scientists aim for the best approximation of reality that our methods can reveal."/>
          <p:cNvSpPr txBox="1"/>
          <p:nvPr/>
        </p:nvSpPr>
        <p:spPr>
          <a:xfrm>
            <a:off x="471386" y="3949034"/>
            <a:ext cx="12382501" cy="192836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defTabSz="457200">
              <a:defRPr sz="4000" spc="-79"/>
            </a:lvl1pPr>
          </a:lstStyle>
          <a:p>
            <a:r>
              <a:t>Emphasize that that science rarely “proves” anything; scientists aim for the best approximation of reality that our methods can reveal. </a:t>
            </a:r>
          </a:p>
        </p:txBody>
      </p:sp>
      <p:sp>
        <p:nvSpPr>
          <p:cNvPr id="626" name="Despite uncertainty, science can make useful predictions and prudent recommendations"/>
          <p:cNvSpPr txBox="1"/>
          <p:nvPr/>
        </p:nvSpPr>
        <p:spPr>
          <a:xfrm>
            <a:off x="381000" y="7783209"/>
            <a:ext cx="12242801" cy="1333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defTabSz="457200">
              <a:defRPr sz="4000" spc="-79"/>
            </a:lvl1pPr>
          </a:lstStyle>
          <a:p>
            <a:r>
              <a:t>Despite uncertainty, science can make useful predictions and prudent recommendations</a:t>
            </a:r>
          </a:p>
        </p:txBody>
      </p:sp>
      <p:sp>
        <p:nvSpPr>
          <p:cNvPr id="627" name="Uncertainty is always part of the nature &amp; process of science."/>
          <p:cNvSpPr txBox="1"/>
          <p:nvPr/>
        </p:nvSpPr>
        <p:spPr>
          <a:xfrm>
            <a:off x="407886" y="6276473"/>
            <a:ext cx="12509501" cy="13081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defTabSz="457200">
              <a:defRPr sz="4000" spc="-79">
                <a:solidFill>
                  <a:srgbClr val="FF2600"/>
                </a:solidFill>
                <a:effectLst>
                  <a:outerShdw blurRad="12700" dist="38100" dir="2700000" rotWithShape="0">
                    <a:srgbClr val="000000"/>
                  </a:outerShdw>
                </a:effectLst>
              </a:defRPr>
            </a:lvl1pPr>
          </a:lstStyle>
          <a:p>
            <a:r>
              <a:t>Uncertainty is always part of the nature &amp; process of science.</a:t>
            </a:r>
          </a:p>
        </p:txBody>
      </p:sp>
    </p:spTree>
  </p:cSld>
  <p:clrMapOvr>
    <a:masterClrMapping/>
  </p:clrMapOvr>
  <p:transition xmlns:p14="http://schemas.microsoft.com/office/powerpoint/2010/mai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How should functional scientific literacy work in informing public policy?"/>
          <p:cNvSpPr txBox="1"/>
          <p:nvPr/>
        </p:nvSpPr>
        <p:spPr>
          <a:xfrm>
            <a:off x="0" y="199218"/>
            <a:ext cx="13004801" cy="1549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4800" b="0">
                <a:solidFill>
                  <a:srgbClr val="FFFB00"/>
                </a:solidFill>
                <a:latin typeface="Helvetica"/>
                <a:ea typeface="Helvetica"/>
                <a:cs typeface="Helvetica"/>
                <a:sym typeface="Helvetica"/>
              </a:defRPr>
            </a:lvl1pPr>
          </a:lstStyle>
          <a:p>
            <a:r>
              <a:t>How should functional scientific literacy work in informing public policy? </a:t>
            </a:r>
          </a:p>
        </p:txBody>
      </p:sp>
      <p:sp>
        <p:nvSpPr>
          <p:cNvPr id="630" name="1. Observations show that the environment is changing in a way we think is dangerous."/>
          <p:cNvSpPr txBox="1"/>
          <p:nvPr/>
        </p:nvSpPr>
        <p:spPr>
          <a:xfrm>
            <a:off x="189884" y="1972682"/>
            <a:ext cx="12405692" cy="1346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a:defRPr sz="4200" b="0">
                <a:latin typeface="Helvetica"/>
                <a:ea typeface="Helvetica"/>
                <a:cs typeface="Helvetica"/>
                <a:sym typeface="Helvetica"/>
              </a:defRPr>
            </a:lvl1pPr>
          </a:lstStyle>
          <a:p>
            <a:r>
              <a:t>1. Observations show that the environment is changing in a way we think is dangerous. </a:t>
            </a:r>
          </a:p>
        </p:txBody>
      </p:sp>
      <p:sp>
        <p:nvSpPr>
          <p:cNvPr id="631" name="2. More observations and research suggest that human activity is causing that environmental change."/>
          <p:cNvSpPr txBox="1"/>
          <p:nvPr/>
        </p:nvSpPr>
        <p:spPr>
          <a:xfrm>
            <a:off x="116020" y="3596191"/>
            <a:ext cx="12680420" cy="1346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a:defRPr sz="4200" b="0">
                <a:latin typeface="Helvetica"/>
                <a:ea typeface="Helvetica"/>
                <a:cs typeface="Helvetica"/>
                <a:sym typeface="Helvetica"/>
              </a:defRPr>
            </a:pPr>
            <a:r>
              <a:t>2. More observations and research </a:t>
            </a:r>
            <a:r>
              <a:rPr u="sng"/>
              <a:t>suggest</a:t>
            </a:r>
            <a:r>
              <a:t> that human activity is causing that environmental change.</a:t>
            </a:r>
          </a:p>
        </p:txBody>
      </p:sp>
      <p:sp>
        <p:nvSpPr>
          <p:cNvPr id="632" name="3. Additional research strongly supports the hypothesis that a particular human activity causing the environmental change."/>
          <p:cNvSpPr txBox="1"/>
          <p:nvPr/>
        </p:nvSpPr>
        <p:spPr>
          <a:xfrm>
            <a:off x="189884" y="5148198"/>
            <a:ext cx="12405692" cy="1981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a:defRPr sz="4200" b="0">
                <a:latin typeface="Helvetica"/>
                <a:ea typeface="Helvetica"/>
                <a:cs typeface="Helvetica"/>
                <a:sym typeface="Helvetica"/>
              </a:defRPr>
            </a:pPr>
            <a:r>
              <a:t>3. Additional research </a:t>
            </a:r>
            <a:r>
              <a:rPr u="sng"/>
              <a:t>strongly supports the hypothesis</a:t>
            </a:r>
            <a:r>
              <a:t> that a particular human activity </a:t>
            </a:r>
            <a:r>
              <a:rPr u="sng"/>
              <a:t>causing </a:t>
            </a:r>
            <a:r>
              <a:t>the environmental change.</a:t>
            </a:r>
          </a:p>
        </p:txBody>
      </p:sp>
      <p:sp>
        <p:nvSpPr>
          <p:cNvPr id="633" name="4. Scientific information is used, with input from economists, stakeholders, and government, to decrease or eliminate negative effects."/>
          <p:cNvSpPr txBox="1"/>
          <p:nvPr/>
        </p:nvSpPr>
        <p:spPr>
          <a:xfrm>
            <a:off x="189883" y="7335206"/>
            <a:ext cx="12405694" cy="1981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a:defRPr sz="4200" b="0">
                <a:latin typeface="Helvetica"/>
                <a:ea typeface="Helvetica"/>
                <a:cs typeface="Helvetica"/>
                <a:sym typeface="Helvetica"/>
              </a:defRPr>
            </a:lvl1pPr>
          </a:lstStyle>
          <a:p>
            <a:r>
              <a:t>4. Scientific information is used, with input from economists, stakeholders, and government, to decrease or eliminate negative effects.</a:t>
            </a:r>
          </a:p>
        </p:txBody>
      </p:sp>
    </p:spTree>
  </p:cSld>
  <p:clrMapOvr>
    <a:masterClrMapping/>
  </p:clrMapOvr>
  <p:transition xmlns:p14="http://schemas.microsoft.com/office/powerpoint/2010/mai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The situation with chlorofluorocarbons and the ozone layer is a great example of the progression from observation to scientifically-informed action."/>
          <p:cNvSpPr txBox="1"/>
          <p:nvPr/>
        </p:nvSpPr>
        <p:spPr>
          <a:xfrm>
            <a:off x="0" y="-245909"/>
            <a:ext cx="13004801" cy="21519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spcBef>
                <a:spcPts val="1500"/>
              </a:spcBef>
              <a:defRPr sz="4000">
                <a:solidFill>
                  <a:srgbClr val="FFFB00"/>
                </a:solidFill>
                <a:effectLst>
                  <a:outerShdw blurRad="12700" dist="25400" dir="2700000" rotWithShape="0">
                    <a:srgbClr val="000000"/>
                  </a:outerShdw>
                </a:effectLst>
                <a:uFill>
                  <a:solidFill>
                    <a:srgbClr val="FFFB00"/>
                  </a:solidFill>
                </a:uFill>
                <a:latin typeface="Chalkboard"/>
                <a:ea typeface="Chalkboard"/>
                <a:cs typeface="Chalkboard"/>
                <a:sym typeface="Chalkboard"/>
              </a:defRPr>
            </a:lvl1pPr>
          </a:lstStyle>
          <a:p>
            <a:r>
              <a:t>The situation with chlorofluorocarbons and the ozone layer is a great example of the progression from observation to scientifically-informed action.</a:t>
            </a:r>
          </a:p>
        </p:txBody>
      </p:sp>
      <p:pic>
        <p:nvPicPr>
          <p:cNvPr id="636" name="CFCdiminution.jpg" descr="CFCdiminution.jpg"/>
          <p:cNvPicPr>
            <a:picLocks noChangeAspect="1"/>
          </p:cNvPicPr>
          <p:nvPr/>
        </p:nvPicPr>
        <p:blipFill>
          <a:blip r:embed="rId2">
            <a:extLst/>
          </a:blip>
          <a:stretch>
            <a:fillRect/>
          </a:stretch>
        </p:blipFill>
        <p:spPr>
          <a:xfrm>
            <a:off x="958056" y="1820602"/>
            <a:ext cx="11088754" cy="7745349"/>
          </a:xfrm>
          <a:prstGeom prst="rect">
            <a:avLst/>
          </a:prstGeom>
          <a:ln w="12700">
            <a:miter lim="400000"/>
          </a:ln>
        </p:spPr>
      </p:pic>
    </p:spTree>
  </p:cSld>
  <p:clrMapOvr>
    <a:masterClrMapping/>
  </p:clrMapOvr>
  <p:transition xmlns:p14="http://schemas.microsoft.com/office/powerpoint/2010/mai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8" name="IMG_5849.jpeg" descr="IMG_5849.jpeg"/>
          <p:cNvPicPr>
            <a:picLocks noChangeAspect="1"/>
          </p:cNvPicPr>
          <p:nvPr/>
        </p:nvPicPr>
        <p:blipFill>
          <a:blip r:embed="rId2">
            <a:extLst/>
          </a:blip>
          <a:stretch>
            <a:fillRect/>
          </a:stretch>
        </p:blipFill>
        <p:spPr>
          <a:xfrm>
            <a:off x="-440571" y="-56579"/>
            <a:ext cx="14731254" cy="11048441"/>
          </a:xfrm>
          <a:prstGeom prst="rect">
            <a:avLst/>
          </a:prstGeom>
          <a:ln w="12700">
            <a:miter lim="400000"/>
          </a:ln>
        </p:spPr>
      </p:pic>
      <p:sp>
        <p:nvSpPr>
          <p:cNvPr id="639" name="Naomi Oreskes’ AAAS Keynote lecture, 2017"/>
          <p:cNvSpPr txBox="1"/>
          <p:nvPr/>
        </p:nvSpPr>
        <p:spPr>
          <a:xfrm>
            <a:off x="4565502" y="9184921"/>
            <a:ext cx="8441056" cy="5727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solidFill>
                  <a:srgbClr val="FFEFBF"/>
                </a:solidFill>
              </a:defRPr>
            </a:lvl1pPr>
          </a:lstStyle>
          <a:p>
            <a:r>
              <a:t>Naomi Oreskes’ AAAS Keynote lecture, 2017</a:t>
            </a:r>
          </a:p>
        </p:txBody>
      </p:sp>
    </p:spTree>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Judgment Day"/>
          <p:cNvSpPr txBox="1"/>
          <p:nvPr/>
        </p:nvSpPr>
        <p:spPr>
          <a:xfrm>
            <a:off x="3913885" y="484886"/>
            <a:ext cx="4811523" cy="850901"/>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nchor="ctr">
            <a:spAutoFit/>
          </a:bodyPr>
          <a:lstStyle>
            <a:lvl1pPr defTabSz="585216">
              <a:defRPr sz="5000">
                <a:latin typeface="Gill Sans"/>
                <a:ea typeface="Gill Sans"/>
                <a:cs typeface="Gill Sans"/>
                <a:sym typeface="Gill Sans"/>
              </a:defRPr>
            </a:lvl1pPr>
          </a:lstStyle>
          <a:p>
            <a:r>
              <a:t>Judgment Day</a:t>
            </a:r>
          </a:p>
        </p:txBody>
      </p:sp>
      <p:sp>
        <p:nvSpPr>
          <p:cNvPr id="310" name="PBS - November 13, 2007"/>
          <p:cNvSpPr txBox="1"/>
          <p:nvPr/>
        </p:nvSpPr>
        <p:spPr>
          <a:xfrm>
            <a:off x="3543808" y="8272779"/>
            <a:ext cx="5549901" cy="685801"/>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nchor="ctr">
            <a:spAutoFit/>
          </a:bodyPr>
          <a:lstStyle>
            <a:lvl1pPr defTabSz="585216">
              <a:defRPr sz="4000" b="0">
                <a:latin typeface="Gill Sans"/>
                <a:ea typeface="Gill Sans"/>
                <a:cs typeface="Gill Sans"/>
                <a:sym typeface="Gill Sans"/>
              </a:defRPr>
            </a:lvl1pPr>
          </a:lstStyle>
          <a:p>
            <a:r>
              <a:t>PBS - November 13, 2007</a:t>
            </a:r>
          </a:p>
        </p:txBody>
      </p:sp>
      <p:pic>
        <p:nvPicPr>
          <p:cNvPr id="312" name="droppedImage.png" descr="droppedImage.png"/>
          <p:cNvPicPr>
            <a:picLocks noChangeAspect="1"/>
          </p:cNvPicPr>
          <p:nvPr/>
        </p:nvPicPr>
        <p:blipFill>
          <a:blip r:embed="rId2">
            <a:extLst/>
          </a:blip>
          <a:stretch>
            <a:fillRect/>
          </a:stretch>
        </p:blipFill>
        <p:spPr>
          <a:xfrm>
            <a:off x="3169920" y="175791"/>
            <a:ext cx="6307328" cy="9057618"/>
          </a:xfrm>
          <a:prstGeom prst="rect">
            <a:avLst/>
          </a:prstGeom>
          <a:ln w="12700">
            <a:miter lim="400000"/>
          </a:ln>
        </p:spPr>
      </p:pic>
      <p:pic>
        <p:nvPicPr>
          <p:cNvPr id="313" name="droppedImage.pdf" descr="droppedImage.pdf"/>
          <p:cNvPicPr>
            <a:picLocks noChangeAspect="1"/>
          </p:cNvPicPr>
          <p:nvPr/>
        </p:nvPicPr>
        <p:blipFill>
          <a:blip r:embed="rId3">
            <a:extLst/>
          </a:blip>
          <a:stretch>
            <a:fillRect/>
          </a:stretch>
        </p:blipFill>
        <p:spPr>
          <a:xfrm>
            <a:off x="5996534" y="3477993"/>
            <a:ext cx="6794634" cy="6002661"/>
          </a:xfrm>
          <a:prstGeom prst="rect">
            <a:avLst/>
          </a:prstGeom>
          <a:ln w="12700">
            <a:solidFill>
              <a:srgbClr val="000000"/>
            </a:solidFill>
            <a:miter lim="400000"/>
          </a:ln>
          <a:effectLst>
            <a:outerShdw blurRad="127000" dist="114300" dir="2700000" rotWithShape="0">
              <a:srgbClr val="000000">
                <a:alpha val="64999"/>
              </a:srgbClr>
            </a:outerShdw>
          </a:effectLst>
        </p:spPr>
      </p:pic>
      <p:pic>
        <p:nvPicPr>
          <p:cNvPr id="314" name="TV-3.png" descr="TV-3.png"/>
          <p:cNvPicPr>
            <a:picLocks noChangeAspect="1"/>
          </p:cNvPicPr>
          <p:nvPr/>
        </p:nvPicPr>
        <p:blipFill>
          <a:blip r:embed="rId4">
            <a:extLst/>
          </a:blip>
          <a:stretch>
            <a:fillRect/>
          </a:stretch>
        </p:blipFill>
        <p:spPr>
          <a:xfrm>
            <a:off x="351684" y="1926335"/>
            <a:ext cx="4689937" cy="3467101"/>
          </a:xfrm>
          <a:prstGeom prst="rect">
            <a:avLst/>
          </a:prstGeom>
          <a:ln w="25400"/>
          <a:effectLst>
            <a:outerShdw blurRad="127000" dist="127000" dir="2700000" rotWithShape="0">
              <a:srgbClr val="000000">
                <a:alpha val="64999"/>
              </a:srgbClr>
            </a:outerShdw>
          </a:effectLst>
        </p:spPr>
      </p:pic>
    </p:spTree>
  </p:cSld>
  <p:clrMapOvr>
    <a:masterClrMapping/>
  </p:clrMapOvr>
  <mc:AlternateContent xmlns:mc="http://schemas.openxmlformats.org/markup-compatibility/2006" xmlns:p14="http://schemas.microsoft.com/office/powerpoint/2010/main">
    <mc:Choice xmlns:p15="http://schemas.microsoft.com/office/powerpoint/2012/main" xmlns="" Requires="p15">
      <p:transition xmlns:p14="http://schemas.microsoft.com/office/powerpoint/2010/main" spd="med" advClick="1" p14:dur="1000">
        <p15:prstTrans prst="pageCurlDouble"/>
      </p:transition>
    </mc:Choice>
    <mc:Choice Requires="p14">
      <p:transition spd="slow">
        <p14:prism dir="r"/>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2" nodeType="afterEffect">
                                  <p:stCondLst>
                                    <p:cond delay="10000"/>
                                  </p:stCondLst>
                                  <p:iterate>
                                    <p:tmAbs val="0"/>
                                  </p:iterate>
                                  <p:childTnLst>
                                    <p:set>
                                      <p:cBhvr>
                                        <p:cTn id="6" fill="hold"/>
                                        <p:tgtEl>
                                          <p:spTgt spid="310"/>
                                        </p:tgtEl>
                                        <p:attrNameLst>
                                          <p:attrName>style.visibility</p:attrName>
                                        </p:attrNameLst>
                                      </p:cBhvr>
                                      <p:to>
                                        <p:strVal val="visible"/>
                                      </p:to>
                                    </p:set>
                                    <p:animEffect transition="in" filter="dissolve">
                                      <p:cBhvr>
                                        <p:cTn id="7" dur="2000"/>
                                        <p:tgtEl>
                                          <p:spTgt spid="310"/>
                                        </p:tgtEl>
                                      </p:cBhvr>
                                    </p:animEffect>
                                  </p:childTnLst>
                                </p:cTn>
                              </p:par>
                            </p:childTnLst>
                          </p:cTn>
                        </p:par>
                        <p:par>
                          <p:cTn id="8" fill="hold">
                            <p:stCondLst>
                              <p:cond delay="12000"/>
                            </p:stCondLst>
                            <p:childTnLst>
                              <p:par>
                                <p:cTn id="9" presetID="23" presetClass="entr" presetSubtype="32" fill="hold" grpId="3" nodeType="afterEffect">
                                  <p:stCondLst>
                                    <p:cond delay="10000"/>
                                  </p:stCondLst>
                                  <p:iterate>
                                    <p:tmAbs val="0"/>
                                  </p:iterate>
                                  <p:childTnLst>
                                    <p:set>
                                      <p:cBhvr>
                                        <p:cTn id="10" fill="hold"/>
                                        <p:tgtEl>
                                          <p:spTgt spid="309"/>
                                        </p:tgtEl>
                                        <p:attrNameLst>
                                          <p:attrName>style.visibility</p:attrName>
                                        </p:attrNameLst>
                                      </p:cBhvr>
                                      <p:to>
                                        <p:strVal val="visible"/>
                                      </p:to>
                                    </p:set>
                                    <p:anim calcmode="lin" valueType="num">
                                      <p:cBhvr>
                                        <p:cTn id="11" dur="6500" fill="hold"/>
                                        <p:tgtEl>
                                          <p:spTgt spid="309"/>
                                        </p:tgtEl>
                                        <p:attrNameLst>
                                          <p:attrName>ppt_w</p:attrName>
                                        </p:attrNameLst>
                                      </p:cBhvr>
                                      <p:tavLst>
                                        <p:tav tm="0">
                                          <p:val>
                                            <p:strVal val="4*#ppt_w"/>
                                          </p:val>
                                        </p:tav>
                                        <p:tav tm="100000">
                                          <p:val>
                                            <p:strVal val="#ppt_w"/>
                                          </p:val>
                                        </p:tav>
                                      </p:tavLst>
                                    </p:anim>
                                    <p:anim calcmode="lin" valueType="num">
                                      <p:cBhvr>
                                        <p:cTn id="12" dur="6500" fill="hold"/>
                                        <p:tgtEl>
                                          <p:spTgt spid="309"/>
                                        </p:tgtEl>
                                        <p:attrNameLst>
                                          <p:attrName>ppt_h</p:attrName>
                                        </p:attrNameLst>
                                      </p:cBhvr>
                                      <p:tavLst>
                                        <p:tav tm="0">
                                          <p:val>
                                            <p:strVal val="4*#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fill="hold" grpId="4" nodeType="clickEffect">
                                  <p:stCondLst>
                                    <p:cond delay="0"/>
                                  </p:stCondLst>
                                  <p:iterate>
                                    <p:tmAbs val="0"/>
                                  </p:iterate>
                                  <p:childTnLst>
                                    <p:set>
                                      <p:cBhvr>
                                        <p:cTn id="16" fill="hold"/>
                                        <p:tgtEl>
                                          <p:spTgt spid="312"/>
                                        </p:tgtEl>
                                        <p:attrNameLst>
                                          <p:attrName>style.visibility</p:attrName>
                                        </p:attrNameLst>
                                      </p:cBhvr>
                                      <p:to>
                                        <p:strVal val="visible"/>
                                      </p:to>
                                    </p:set>
                                    <p:animEffect transition="in" filter="dissolve">
                                      <p:cBhvr>
                                        <p:cTn id="17" dur="2000"/>
                                        <p:tgtEl>
                                          <p:spTgt spid="3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5" nodeType="clickEffect">
                                  <p:stCondLst>
                                    <p:cond delay="0"/>
                                  </p:stCondLst>
                                  <p:iterate>
                                    <p:tmAbs val="0"/>
                                  </p:iterate>
                                  <p:childTnLst>
                                    <p:set>
                                      <p:cBhvr>
                                        <p:cTn id="21" fill="hold"/>
                                        <p:tgtEl>
                                          <p:spTgt spid="314"/>
                                        </p:tgtEl>
                                        <p:attrNameLst>
                                          <p:attrName>style.visibility</p:attrName>
                                        </p:attrNameLst>
                                      </p:cBhvr>
                                      <p:to>
                                        <p:strVal val="visible"/>
                                      </p:to>
                                    </p:set>
                                    <p:anim calcmode="lin" valueType="num">
                                      <p:cBhvr>
                                        <p:cTn id="22" dur="1000" fill="hold"/>
                                        <p:tgtEl>
                                          <p:spTgt spid="314"/>
                                        </p:tgtEl>
                                        <p:attrNameLst>
                                          <p:attrName>ppt_x</p:attrName>
                                        </p:attrNameLst>
                                      </p:cBhvr>
                                      <p:tavLst>
                                        <p:tav tm="0">
                                          <p:val>
                                            <p:strVal val="0-#ppt_w/2"/>
                                          </p:val>
                                        </p:tav>
                                        <p:tav tm="100000">
                                          <p:val>
                                            <p:strVal val="#ppt_x"/>
                                          </p:val>
                                        </p:tav>
                                      </p:tavLst>
                                    </p:anim>
                                    <p:anim calcmode="lin" valueType="num">
                                      <p:cBhvr>
                                        <p:cTn id="23" dur="1000" fill="hold"/>
                                        <p:tgtEl>
                                          <p:spTgt spid="31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6" nodeType="clickEffect">
                                  <p:stCondLst>
                                    <p:cond delay="0"/>
                                  </p:stCondLst>
                                  <p:iterate>
                                    <p:tmAbs val="0"/>
                                  </p:iterate>
                                  <p:childTnLst>
                                    <p:set>
                                      <p:cBhvr>
                                        <p:cTn id="27" fill="hold"/>
                                        <p:tgtEl>
                                          <p:spTgt spid="313"/>
                                        </p:tgtEl>
                                        <p:attrNameLst>
                                          <p:attrName>style.visibility</p:attrName>
                                        </p:attrNameLst>
                                      </p:cBhvr>
                                      <p:to>
                                        <p:strVal val="visible"/>
                                      </p:to>
                                    </p:set>
                                    <p:anim calcmode="lin" valueType="num">
                                      <p:cBhvr>
                                        <p:cTn id="28" dur="1000" fill="hold"/>
                                        <p:tgtEl>
                                          <p:spTgt spid="313"/>
                                        </p:tgtEl>
                                        <p:attrNameLst>
                                          <p:attrName>ppt_x</p:attrName>
                                        </p:attrNameLst>
                                      </p:cBhvr>
                                      <p:tavLst>
                                        <p:tav tm="0">
                                          <p:val>
                                            <p:strVal val="1+#ppt_w/2"/>
                                          </p:val>
                                        </p:tav>
                                        <p:tav tm="100000">
                                          <p:val>
                                            <p:strVal val="#ppt_x"/>
                                          </p:val>
                                        </p:tav>
                                      </p:tavLst>
                                    </p:anim>
                                    <p:anim calcmode="lin" valueType="num">
                                      <p:cBhvr>
                                        <p:cTn id="29" dur="1000" fill="hold"/>
                                        <p:tgtEl>
                                          <p:spTgt spid="3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 grpId="3" animBg="1" advAuto="0"/>
      <p:bldP spid="310" grpId="2" animBg="1" advAuto="0"/>
      <p:bldP spid="312" grpId="4" animBg="1" advAuto="0"/>
      <p:bldP spid="313" grpId="6" animBg="1" advAuto="0"/>
      <p:bldP spid="314" grpId="5"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Veterans of the “evolution-creationism wars” know about the importance of fully explaining what scientists mean by the word “theory.”"/>
          <p:cNvSpPr txBox="1"/>
          <p:nvPr/>
        </p:nvSpPr>
        <p:spPr>
          <a:xfrm>
            <a:off x="406339" y="3353775"/>
            <a:ext cx="12192122" cy="19537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000"/>
            </a:lvl1pPr>
          </a:lstStyle>
          <a:p>
            <a:r>
              <a:t>Veterans of the “evolution-creationism wars” know about the importance of fully explaining what scientists mean by the word “theory.” </a:t>
            </a:r>
          </a:p>
        </p:txBody>
      </p:sp>
      <p:sp>
        <p:nvSpPr>
          <p:cNvPr id="642" name="But there are LOTS more words we use in communicating science to our students that have very different meanings in common speech."/>
          <p:cNvSpPr txBox="1"/>
          <p:nvPr/>
        </p:nvSpPr>
        <p:spPr>
          <a:xfrm>
            <a:off x="393872" y="5600700"/>
            <a:ext cx="12406123" cy="19537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000"/>
            </a:lvl1pPr>
          </a:lstStyle>
          <a:p>
            <a:r>
              <a:t>But there are LOTS more words we use in communicating science to our students that have very different meanings in common speech. </a:t>
            </a:r>
          </a:p>
        </p:txBody>
      </p:sp>
      <p:sp>
        <p:nvSpPr>
          <p:cNvPr id="643" name="Be clear and precise in communicating!…"/>
          <p:cNvSpPr txBox="1"/>
          <p:nvPr/>
        </p:nvSpPr>
        <p:spPr>
          <a:xfrm>
            <a:off x="500872" y="325146"/>
            <a:ext cx="12192122" cy="2766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400"/>
            </a:pPr>
            <a:r>
              <a:rPr>
                <a:solidFill>
                  <a:srgbClr val="FFFB00"/>
                </a:solidFill>
              </a:rPr>
              <a:t>Be clear and precise in communicating!</a:t>
            </a:r>
          </a:p>
          <a:p>
            <a:pPr algn="l">
              <a:defRPr sz="800"/>
            </a:pPr>
            <a:endParaRPr>
              <a:solidFill>
                <a:srgbClr val="FFFB00"/>
              </a:solidFill>
            </a:endParaRPr>
          </a:p>
          <a:p>
            <a:pPr algn="l">
              <a:defRPr sz="4000"/>
            </a:pPr>
            <a:r>
              <a:t>Be especially careful/aware of differences between the way scientists use certain terms and the way the public interprets them. </a:t>
            </a:r>
          </a:p>
        </p:txBody>
      </p:sp>
      <p:sp>
        <p:nvSpPr>
          <p:cNvPr id="644" name="Lowest-hanging fruit: Belief vs understanding"/>
          <p:cNvSpPr txBox="1"/>
          <p:nvPr/>
        </p:nvSpPr>
        <p:spPr>
          <a:xfrm>
            <a:off x="387019" y="8318331"/>
            <a:ext cx="12230762" cy="7711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solidFill>
                  <a:srgbClr val="FFFB00"/>
                </a:solidFill>
              </a:defRPr>
            </a:lvl1pPr>
          </a:lstStyle>
          <a:p>
            <a:r>
              <a:t>Lowest-hanging fruit: Belief vs understanding</a:t>
            </a:r>
          </a:p>
        </p:txBody>
      </p:sp>
    </p:spTree>
  </p:cSld>
  <p:clrMapOvr>
    <a:masterClrMapping/>
  </p:clrMapOvr>
  <p:transition xmlns:p14="http://schemas.microsoft.com/office/powerpoint/2010/mai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 name="PositiveFeedback.png" descr="PositiveFeedback.png"/>
          <p:cNvPicPr>
            <a:picLocks noChangeAspect="1"/>
          </p:cNvPicPr>
          <p:nvPr/>
        </p:nvPicPr>
        <p:blipFill>
          <a:blip r:embed="rId2">
            <a:extLst/>
          </a:blip>
          <a:stretch>
            <a:fillRect/>
          </a:stretch>
        </p:blipFill>
        <p:spPr>
          <a:xfrm>
            <a:off x="-1429569" y="0"/>
            <a:ext cx="16323321" cy="9753601"/>
          </a:xfrm>
          <a:prstGeom prst="rect">
            <a:avLst/>
          </a:prstGeom>
          <a:ln w="12700">
            <a:miter lim="400000"/>
          </a:ln>
        </p:spPr>
      </p:pic>
    </p:spTree>
  </p:cSld>
  <p:clrMapOvr>
    <a:masterClrMapping/>
  </p:clrMapOvr>
  <p:transition xmlns:p14="http://schemas.microsoft.com/office/powerpoint/2010/mai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Title"/>
          <p:cNvSpPr txBox="1">
            <a:spLocks noGrp="1"/>
          </p:cNvSpPr>
          <p:nvPr>
            <p:ph type="title"/>
          </p:nvPr>
        </p:nvSpPr>
        <p:spPr>
          <a:prstGeom prst="rect">
            <a:avLst/>
          </a:prstGeom>
        </p:spPr>
        <p:txBody>
          <a:bodyPr/>
          <a:lstStyle/>
          <a:p>
            <a:endParaRPr/>
          </a:p>
        </p:txBody>
      </p:sp>
      <p:sp>
        <p:nvSpPr>
          <p:cNvPr id="649" name="Body"/>
          <p:cNvSpPr txBox="1">
            <a:spLocks noGrp="1"/>
          </p:cNvSpPr>
          <p:nvPr>
            <p:ph type="body" idx="1"/>
          </p:nvPr>
        </p:nvSpPr>
        <p:spPr>
          <a:prstGeom prst="rect">
            <a:avLst/>
          </a:prstGeom>
        </p:spPr>
        <p:txBody>
          <a:bodyPr/>
          <a:lstStyle/>
          <a:p>
            <a:endParaRPr/>
          </a:p>
        </p:txBody>
      </p:sp>
      <p:pic>
        <p:nvPicPr>
          <p:cNvPr id="650" name="ChartOfDiffMeanings.png" descr="ChartOfDiffMeanings.png"/>
          <p:cNvPicPr>
            <a:picLocks/>
          </p:cNvPicPr>
          <p:nvPr/>
        </p:nvPicPr>
        <p:blipFill>
          <a:blip r:embed="rId2">
            <a:extLst/>
          </a:blip>
          <a:stretch>
            <a:fillRect/>
          </a:stretch>
        </p:blipFill>
        <p:spPr>
          <a:xfrm>
            <a:off x="0" y="47371"/>
            <a:ext cx="13004801" cy="9658858"/>
          </a:xfrm>
          <a:prstGeom prst="rect">
            <a:avLst/>
          </a:prstGeom>
          <a:ln w="25400">
            <a:miter lim="400000"/>
          </a:ln>
          <a:effectLst>
            <a:reflection stA="82330" endPos="40000" dir="5400000" sy="-100000" algn="bl" rotWithShape="0"/>
          </a:effectLst>
        </p:spPr>
      </p:pic>
    </p:spTree>
  </p:cSld>
  <p:clrMapOvr>
    <a:masterClrMapping/>
  </p:clrMapOvr>
  <p:transition xmlns:p14="http://schemas.microsoft.com/office/powerpoint/2010/mai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2" name="CRAPtest1.png" descr="CRAPtest1.png"/>
          <p:cNvPicPr>
            <a:picLocks noChangeAspect="1"/>
          </p:cNvPicPr>
          <p:nvPr/>
        </p:nvPicPr>
        <p:blipFill>
          <a:blip r:embed="rId2">
            <a:extLst/>
          </a:blip>
          <a:stretch>
            <a:fillRect/>
          </a:stretch>
        </p:blipFill>
        <p:spPr>
          <a:xfrm>
            <a:off x="-597736" y="-105690"/>
            <a:ext cx="14492880" cy="5381105"/>
          </a:xfrm>
          <a:prstGeom prst="rect">
            <a:avLst/>
          </a:prstGeom>
          <a:ln w="12700">
            <a:miter lim="400000"/>
          </a:ln>
        </p:spPr>
      </p:pic>
      <p:pic>
        <p:nvPicPr>
          <p:cNvPr id="653" name="CallingBullshit.png" descr="CallingBullshit.png"/>
          <p:cNvPicPr>
            <a:picLocks noChangeAspect="1"/>
          </p:cNvPicPr>
          <p:nvPr/>
        </p:nvPicPr>
        <p:blipFill>
          <a:blip r:embed="rId3">
            <a:extLst/>
          </a:blip>
          <a:stretch>
            <a:fillRect/>
          </a:stretch>
        </p:blipFill>
        <p:spPr>
          <a:xfrm>
            <a:off x="0" y="5457922"/>
            <a:ext cx="13004801" cy="6892857"/>
          </a:xfrm>
          <a:prstGeom prst="rect">
            <a:avLst/>
          </a:prstGeom>
          <a:ln w="12700">
            <a:miter lim="400000"/>
          </a:ln>
        </p:spPr>
      </p:pic>
    </p:spTree>
  </p:cSld>
  <p:clrMapOvr>
    <a:masterClrMapping/>
  </p:clrMapOvr>
  <p:transition xmlns:p14="http://schemas.microsoft.com/office/powerpoint/2010/mai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 name="CRAPtest2.png" descr="CRAPtest2.png"/>
          <p:cNvPicPr>
            <a:picLocks/>
          </p:cNvPicPr>
          <p:nvPr/>
        </p:nvPicPr>
        <p:blipFill>
          <a:blip r:embed="rId2">
            <a:extLst/>
          </a:blip>
          <a:stretch>
            <a:fillRect/>
          </a:stretch>
        </p:blipFill>
        <p:spPr>
          <a:xfrm>
            <a:off x="-636524" y="-183588"/>
            <a:ext cx="13641325" cy="2436324"/>
          </a:xfrm>
          <a:prstGeom prst="rect">
            <a:avLst/>
          </a:prstGeom>
          <a:ln w="12700">
            <a:miter lim="400000"/>
          </a:ln>
        </p:spPr>
      </p:pic>
      <p:pic>
        <p:nvPicPr>
          <p:cNvPr id="656" name="CRAPtest3.png" descr="CRAPtest3.png"/>
          <p:cNvPicPr>
            <a:picLocks/>
          </p:cNvPicPr>
          <p:nvPr/>
        </p:nvPicPr>
        <p:blipFill>
          <a:blip r:embed="rId3">
            <a:extLst/>
          </a:blip>
          <a:stretch>
            <a:fillRect/>
          </a:stretch>
        </p:blipFill>
        <p:spPr>
          <a:xfrm>
            <a:off x="-252032" y="1913001"/>
            <a:ext cx="13256832" cy="2560448"/>
          </a:xfrm>
          <a:prstGeom prst="rect">
            <a:avLst/>
          </a:prstGeom>
          <a:ln w="12700">
            <a:miter lim="400000"/>
          </a:ln>
        </p:spPr>
      </p:pic>
      <p:pic>
        <p:nvPicPr>
          <p:cNvPr id="657" name="CRAPtest4.png" descr="CRAPtest4.png"/>
          <p:cNvPicPr>
            <a:picLocks/>
          </p:cNvPicPr>
          <p:nvPr/>
        </p:nvPicPr>
        <p:blipFill>
          <a:blip r:embed="rId4">
            <a:extLst/>
          </a:blip>
          <a:stretch>
            <a:fillRect/>
          </a:stretch>
        </p:blipFill>
        <p:spPr>
          <a:xfrm>
            <a:off x="0" y="5965430"/>
            <a:ext cx="13004801" cy="3820759"/>
          </a:xfrm>
          <a:prstGeom prst="rect">
            <a:avLst/>
          </a:prstGeom>
          <a:ln w="12700">
            <a:miter lim="400000"/>
          </a:ln>
        </p:spPr>
      </p:pic>
      <p:pic>
        <p:nvPicPr>
          <p:cNvPr id="658" name="CRAPtest5.png" descr="CRAPtest5.png"/>
          <p:cNvPicPr>
            <a:picLocks/>
          </p:cNvPicPr>
          <p:nvPr/>
        </p:nvPicPr>
        <p:blipFill>
          <a:blip r:embed="rId5">
            <a:extLst/>
          </a:blip>
          <a:stretch>
            <a:fillRect/>
          </a:stretch>
        </p:blipFill>
        <p:spPr>
          <a:xfrm>
            <a:off x="-258352" y="3687293"/>
            <a:ext cx="13269473" cy="2560448"/>
          </a:xfrm>
          <a:prstGeom prst="rect">
            <a:avLst/>
          </a:prstGeom>
          <a:ln w="12700">
            <a:miter lim="400000"/>
          </a:ln>
        </p:spPr>
      </p:pic>
    </p:spTree>
  </p:cSld>
  <p:clrMapOvr>
    <a:masterClrMapping/>
  </p:clrMapOvr>
  <p:transition xmlns:p14="http://schemas.microsoft.com/office/powerpoint/2010/mai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0" name="CDCvaccineFAQS.jpg" descr="CDCvaccineFAQS.jpg"/>
          <p:cNvPicPr>
            <a:picLocks noChangeAspect="1"/>
          </p:cNvPicPr>
          <p:nvPr/>
        </p:nvPicPr>
        <p:blipFill>
          <a:blip r:embed="rId2">
            <a:extLst/>
          </a:blip>
          <a:stretch>
            <a:fillRect/>
          </a:stretch>
        </p:blipFill>
        <p:spPr>
          <a:xfrm>
            <a:off x="-1" y="-30190"/>
            <a:ext cx="13004801" cy="10111233"/>
          </a:xfrm>
          <a:prstGeom prst="rect">
            <a:avLst/>
          </a:prstGeom>
          <a:ln w="12700">
            <a:miter lim="400000"/>
          </a:ln>
        </p:spPr>
      </p:pic>
    </p:spTree>
  </p:cSld>
  <p:clrMapOvr>
    <a:masterClrMapping/>
  </p:clrMapOvr>
  <p:transition xmlns:p14="http://schemas.microsoft.com/office/powerpoint/2010/mai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2" name="Screenshot 2018-03-15 17.19.54.png" descr="Screenshot 2018-03-15 17.19.54.png"/>
          <p:cNvPicPr>
            <a:picLocks/>
          </p:cNvPicPr>
          <p:nvPr/>
        </p:nvPicPr>
        <p:blipFill>
          <a:blip r:embed="rId2">
            <a:extLst/>
          </a:blip>
          <a:stretch>
            <a:fillRect/>
          </a:stretch>
        </p:blipFill>
        <p:spPr>
          <a:xfrm>
            <a:off x="1272466" y="805059"/>
            <a:ext cx="10459868" cy="9045787"/>
          </a:xfrm>
          <a:prstGeom prst="rect">
            <a:avLst/>
          </a:prstGeom>
          <a:ln w="12700">
            <a:miter lim="400000"/>
          </a:ln>
        </p:spPr>
      </p:pic>
      <p:sp>
        <p:nvSpPr>
          <p:cNvPr id="663" name="www.ncse.com"/>
          <p:cNvSpPr txBox="1"/>
          <p:nvPr/>
        </p:nvSpPr>
        <p:spPr>
          <a:xfrm>
            <a:off x="3301258" y="9070202"/>
            <a:ext cx="6105032" cy="704428"/>
          </a:xfrm>
          <a:prstGeom prst="rect">
            <a:avLst/>
          </a:prstGeom>
          <a:solidFill>
            <a:srgbClr val="FFFFFF"/>
          </a:solidFill>
          <a:ln w="12700">
            <a:miter lim="400000"/>
          </a:ln>
          <a:effectLst>
            <a:outerShdw blurRad="88900" dist="63500" dir="2700000" rotWithShape="0">
              <a:srgbClr val="000000">
                <a:alpha val="75000"/>
              </a:srgbClr>
            </a:outerShdw>
          </a:effectLst>
          <a:extLst>
            <a:ext uri="{C572A759-6A51-4108-AA02-DFA0A04FC94B}">
              <ma14:wrappingTextBoxFlag xmlns:ma14="http://schemas.microsoft.com/office/mac/drawingml/2011/main" val="1"/>
            </a:ext>
          </a:extLst>
        </p:spPr>
        <p:txBody>
          <a:bodyPr lIns="54186" tIns="54186" rIns="54186" bIns="54186" anchor="ctr">
            <a:spAutoFit/>
          </a:bodyPr>
          <a:lstStyle>
            <a:lvl1pPr defTabSz="577991">
              <a:defRPr sz="4000" u="sng">
                <a:solidFill>
                  <a:srgbClr val="39362D"/>
                </a:solidFill>
                <a:latin typeface="Arial"/>
                <a:ea typeface="Arial"/>
                <a:cs typeface="Arial"/>
                <a:sym typeface="Arial"/>
                <a:hlinkClick r:id="rId3"/>
              </a:defRPr>
            </a:lvl1pPr>
          </a:lstStyle>
          <a:p>
            <a:pPr>
              <a:defRPr u="none"/>
            </a:pPr>
            <a:r>
              <a:rPr u="sng">
                <a:hlinkClick r:id="rId3"/>
              </a:rPr>
              <a:t>www.ncse.com</a:t>
            </a:r>
          </a:p>
        </p:txBody>
      </p:sp>
      <p:sp>
        <p:nvSpPr>
          <p:cNvPr id="664" name="What trusted resources are available for teachers?"/>
          <p:cNvSpPr txBox="1"/>
          <p:nvPr/>
        </p:nvSpPr>
        <p:spPr>
          <a:xfrm>
            <a:off x="-1" y="44686"/>
            <a:ext cx="13004801" cy="1335221"/>
          </a:xfrm>
          <a:prstGeom prst="rect">
            <a:avLst/>
          </a:prstGeom>
          <a:ln w="12700">
            <a:miter lim="400000"/>
          </a:ln>
          <a:effectLst>
            <a:outerShdw blurRad="88900" dist="63500" dir="2700000" rotWithShape="0">
              <a:srgbClr val="000000">
                <a:alpha val="75000"/>
              </a:srgbClr>
            </a:outerShdw>
          </a:effectLst>
          <a:extLst>
            <a:ext uri="{C572A759-6A51-4108-AA02-DFA0A04FC94B}">
              <ma14:wrappingTextBoxFlag xmlns:ma14="http://schemas.microsoft.com/office/mac/drawingml/2011/main" val="1"/>
            </a:ext>
          </a:extLst>
        </p:spPr>
        <p:txBody>
          <a:bodyPr lIns="54186" tIns="54186" rIns="54186" bIns="54186" anchor="ctr">
            <a:spAutoFit/>
          </a:bodyPr>
          <a:lstStyle>
            <a:lvl1pPr>
              <a:lnSpc>
                <a:spcPct val="80000"/>
              </a:lnSpc>
              <a:defRPr sz="4100">
                <a:solidFill>
                  <a:srgbClr val="FFFB00"/>
                </a:solidFill>
              </a:defRPr>
            </a:lvl1pPr>
          </a:lstStyle>
          <a:p>
            <a:r>
              <a:t>What trusted resources are available for teachers?</a:t>
            </a:r>
          </a:p>
        </p:txBody>
      </p:sp>
    </p:spTree>
  </p:cSld>
  <p:clrMapOvr>
    <a:masterClrMapping/>
  </p:clrMapOvr>
  <p:transition xmlns:p14="http://schemas.microsoft.com/office/powerpoint/2010/mai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6" name="Screen Shot 2017-11-16 at 3.40.32 PM.png" descr="Screen Shot 2017-11-16 at 3.40.32 PM.png"/>
          <p:cNvPicPr>
            <a:picLocks noChangeAspect="1"/>
          </p:cNvPicPr>
          <p:nvPr/>
        </p:nvPicPr>
        <p:blipFill>
          <a:blip r:embed="rId2">
            <a:extLst/>
          </a:blip>
          <a:stretch>
            <a:fillRect/>
          </a:stretch>
        </p:blipFill>
        <p:spPr>
          <a:xfrm>
            <a:off x="403292" y="316554"/>
            <a:ext cx="6819901" cy="8826501"/>
          </a:xfrm>
          <a:prstGeom prst="rect">
            <a:avLst/>
          </a:prstGeom>
          <a:ln w="12700">
            <a:miter lim="400000"/>
          </a:ln>
        </p:spPr>
      </p:pic>
      <p:sp>
        <p:nvSpPr>
          <p:cNvPr id="667" name="ncse.com"/>
          <p:cNvSpPr txBox="1"/>
          <p:nvPr/>
        </p:nvSpPr>
        <p:spPr>
          <a:xfrm>
            <a:off x="7178819" y="6432805"/>
            <a:ext cx="5519772" cy="20341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300" u="sng">
                <a:solidFill>
                  <a:schemeClr val="accent2">
                    <a:hueOff val="-177681"/>
                    <a:satOff val="-17391"/>
                    <a:lumOff val="16666"/>
                  </a:schemeClr>
                </a:solidFill>
                <a:hlinkClick r:id="rId3"/>
              </a:defRPr>
            </a:lvl1pPr>
          </a:lstStyle>
          <a:p>
            <a:pPr>
              <a:defRPr u="none"/>
            </a:pPr>
            <a:r>
              <a:rPr u="sng">
                <a:hlinkClick r:id="rId3"/>
              </a:rPr>
              <a:t>ncse.com</a:t>
            </a:r>
          </a:p>
        </p:txBody>
      </p:sp>
      <p:sp>
        <p:nvSpPr>
          <p:cNvPr id="668" name="The Antidote?"/>
          <p:cNvSpPr txBox="1"/>
          <p:nvPr/>
        </p:nvSpPr>
        <p:spPr>
          <a:xfrm>
            <a:off x="8108533" y="1170880"/>
            <a:ext cx="3660344"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r>
              <a:t>The Antidote?</a:t>
            </a:r>
          </a:p>
        </p:txBody>
      </p:sp>
      <p:pic>
        <p:nvPicPr>
          <p:cNvPr id="669" name="4.jpg" descr="4.jpg"/>
          <p:cNvPicPr>
            <a:picLocks noChangeAspect="1"/>
          </p:cNvPicPr>
          <p:nvPr/>
        </p:nvPicPr>
        <p:blipFill>
          <a:blip r:embed="rId4">
            <a:extLst/>
          </a:blip>
          <a:stretch>
            <a:fillRect/>
          </a:stretch>
        </p:blipFill>
        <p:spPr>
          <a:xfrm>
            <a:off x="7512716" y="2978296"/>
            <a:ext cx="4851978" cy="2938143"/>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666"/>
                                        </p:tgtEl>
                                        <p:attrNameLst>
                                          <p:attrName>style.visibility</p:attrName>
                                        </p:attrNameLst>
                                      </p:cBhvr>
                                      <p:to>
                                        <p:strVal val="visible"/>
                                      </p:to>
                                    </p:set>
                                    <p:anim calcmode="lin" valueType="num">
                                      <p:cBhvr>
                                        <p:cTn id="7" dur="1250" fill="hold"/>
                                        <p:tgtEl>
                                          <p:spTgt spid="666"/>
                                        </p:tgtEl>
                                        <p:attrNameLst>
                                          <p:attrName>ppt_x</p:attrName>
                                        </p:attrNameLst>
                                      </p:cBhvr>
                                      <p:tavLst>
                                        <p:tav tm="0">
                                          <p:val>
                                            <p:strVal val="0-#ppt_w/2"/>
                                          </p:val>
                                        </p:tav>
                                        <p:tav tm="100000">
                                          <p:val>
                                            <p:strVal val="#ppt_x"/>
                                          </p:val>
                                        </p:tav>
                                      </p:tavLst>
                                    </p:anim>
                                    <p:anim calcmode="lin" valueType="num">
                                      <p:cBhvr>
                                        <p:cTn id="8" dur="1250" fill="hold"/>
                                        <p:tgtEl>
                                          <p:spTgt spid="6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 grpId="1"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1" name="Screen Shot 2017-11-16 at 3.40.32 PM.png" descr="Screen Shot 2017-11-16 at 3.40.32 PM.png"/>
          <p:cNvPicPr>
            <a:picLocks noChangeAspect="1"/>
          </p:cNvPicPr>
          <p:nvPr/>
        </p:nvPicPr>
        <p:blipFill>
          <a:blip r:embed="rId2">
            <a:extLst/>
          </a:blip>
          <a:stretch>
            <a:fillRect/>
          </a:stretch>
        </p:blipFill>
        <p:spPr>
          <a:xfrm>
            <a:off x="403292" y="316554"/>
            <a:ext cx="4593856" cy="5945492"/>
          </a:xfrm>
          <a:prstGeom prst="rect">
            <a:avLst/>
          </a:prstGeom>
          <a:ln w="12700">
            <a:solidFill>
              <a:srgbClr val="000000"/>
            </a:solidFill>
            <a:miter lim="400000"/>
          </a:ln>
          <a:effectLst>
            <a:outerShdw blurRad="254000" dist="101600" dir="2283296" rotWithShape="0">
              <a:srgbClr val="000000">
                <a:alpha val="83238"/>
              </a:srgbClr>
            </a:outerShdw>
          </a:effectLst>
        </p:spPr>
      </p:pic>
      <p:sp>
        <p:nvSpPr>
          <p:cNvPr id="672" name="NCSE.com"/>
          <p:cNvSpPr txBox="1"/>
          <p:nvPr/>
        </p:nvSpPr>
        <p:spPr>
          <a:xfrm>
            <a:off x="7758670" y="266367"/>
            <a:ext cx="3069083" cy="796224"/>
          </a:xfrm>
          <a:prstGeom prst="rect">
            <a:avLst/>
          </a:prstGeom>
          <a:ln w="12700">
            <a:solidFill>
              <a:srgbClr val="000000"/>
            </a:solidFill>
            <a:miter lim="400000"/>
          </a:ln>
          <a:effectLst>
            <a:outerShdw blurRad="254000" dist="101600" dir="2283296" rotWithShape="0">
              <a:srgbClr val="000000">
                <a:alpha val="8323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u="sng">
                <a:hlinkClick r:id="rId3"/>
              </a:defRPr>
            </a:lvl1pPr>
          </a:lstStyle>
          <a:p>
            <a:pPr>
              <a:defRPr u="none"/>
            </a:pPr>
            <a:r>
              <a:rPr u="sng">
                <a:hlinkClick r:id="rId3"/>
              </a:rPr>
              <a:t>NCSE.com</a:t>
            </a:r>
          </a:p>
        </p:txBody>
      </p:sp>
      <p:pic>
        <p:nvPicPr>
          <p:cNvPr id="673" name="Screen Shot 2017-11-17 at 8.04.53 AM.png" descr="Screen Shot 2017-11-17 at 8.04.53 AM.png"/>
          <p:cNvPicPr>
            <a:picLocks noChangeAspect="1"/>
          </p:cNvPicPr>
          <p:nvPr/>
        </p:nvPicPr>
        <p:blipFill>
          <a:blip r:embed="rId4">
            <a:extLst/>
          </a:blip>
          <a:stretch>
            <a:fillRect/>
          </a:stretch>
        </p:blipFill>
        <p:spPr>
          <a:xfrm>
            <a:off x="3350829" y="1824677"/>
            <a:ext cx="5092734" cy="6853678"/>
          </a:xfrm>
          <a:prstGeom prst="rect">
            <a:avLst/>
          </a:prstGeom>
          <a:ln w="12700">
            <a:solidFill>
              <a:srgbClr val="000000"/>
            </a:solidFill>
            <a:miter lim="400000"/>
          </a:ln>
          <a:effectLst>
            <a:outerShdw blurRad="254000" dist="101600" dir="2283296" rotWithShape="0">
              <a:srgbClr val="000000">
                <a:alpha val="83238"/>
              </a:srgbClr>
            </a:outerShdw>
          </a:effectLst>
        </p:spPr>
      </p:pic>
      <p:pic>
        <p:nvPicPr>
          <p:cNvPr id="674" name="Screen Shot 2017-11-17 at 8.05.24 AM.png" descr="Screen Shot 2017-11-17 at 8.05.24 AM.png"/>
          <p:cNvPicPr>
            <a:picLocks noChangeAspect="1"/>
          </p:cNvPicPr>
          <p:nvPr/>
        </p:nvPicPr>
        <p:blipFill>
          <a:blip r:embed="rId5">
            <a:extLst/>
          </a:blip>
          <a:stretch>
            <a:fillRect/>
          </a:stretch>
        </p:blipFill>
        <p:spPr>
          <a:xfrm>
            <a:off x="763469" y="4694133"/>
            <a:ext cx="3873501" cy="4660901"/>
          </a:xfrm>
          <a:prstGeom prst="rect">
            <a:avLst/>
          </a:prstGeom>
          <a:ln w="12700">
            <a:solidFill>
              <a:srgbClr val="000000"/>
            </a:solidFill>
            <a:miter lim="400000"/>
          </a:ln>
          <a:effectLst>
            <a:outerShdw blurRad="254000" dist="101600" dir="2283296" rotWithShape="0">
              <a:srgbClr val="000000">
                <a:alpha val="83238"/>
              </a:srgbClr>
            </a:outerShdw>
          </a:effectLst>
        </p:spPr>
      </p:pic>
      <p:pic>
        <p:nvPicPr>
          <p:cNvPr id="675" name="Screen Shot 2017-11-17 at 8.05.42 AM.png" descr="Screen Shot 2017-11-17 at 8.05.42 AM.png"/>
          <p:cNvPicPr>
            <a:picLocks noChangeAspect="1"/>
          </p:cNvPicPr>
          <p:nvPr/>
        </p:nvPicPr>
        <p:blipFill>
          <a:blip r:embed="rId6">
            <a:extLst/>
          </a:blip>
          <a:stretch>
            <a:fillRect/>
          </a:stretch>
        </p:blipFill>
        <p:spPr>
          <a:xfrm>
            <a:off x="7167150" y="3093307"/>
            <a:ext cx="4593855" cy="6223933"/>
          </a:xfrm>
          <a:prstGeom prst="rect">
            <a:avLst/>
          </a:prstGeom>
          <a:ln w="12700">
            <a:solidFill>
              <a:srgbClr val="000000"/>
            </a:solidFill>
            <a:miter lim="400000"/>
          </a:ln>
          <a:effectLst>
            <a:outerShdw blurRad="254000" dist="101600" dir="2283296" rotWithShape="0">
              <a:srgbClr val="000000">
                <a:alpha val="83238"/>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674"/>
                                        </p:tgtEl>
                                        <p:attrNameLst>
                                          <p:attrName>style.visibility</p:attrName>
                                        </p:attrNameLst>
                                      </p:cBhvr>
                                      <p:to>
                                        <p:strVal val="visible"/>
                                      </p:to>
                                    </p:set>
                                    <p:anim calcmode="lin" valueType="num">
                                      <p:cBhvr>
                                        <p:cTn id="7" dur="1000" fill="hold"/>
                                        <p:tgtEl>
                                          <p:spTgt spid="674"/>
                                        </p:tgtEl>
                                        <p:attrNameLst>
                                          <p:attrName>ppt_x</p:attrName>
                                        </p:attrNameLst>
                                      </p:cBhvr>
                                      <p:tavLst>
                                        <p:tav tm="0">
                                          <p:val>
                                            <p:strVal val="0-#ppt_w/2"/>
                                          </p:val>
                                        </p:tav>
                                        <p:tav tm="100000">
                                          <p:val>
                                            <p:strVal val="#ppt_x"/>
                                          </p:val>
                                        </p:tav>
                                      </p:tavLst>
                                    </p:anim>
                                    <p:anim calcmode="lin" valueType="num">
                                      <p:cBhvr>
                                        <p:cTn id="8" dur="1000" fill="hold"/>
                                        <p:tgtEl>
                                          <p:spTgt spid="6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4" grpId="1"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7" name="evol-berkeley.png" descr="evol-berkeley.png"/>
          <p:cNvPicPr>
            <a:picLocks/>
          </p:cNvPicPr>
          <p:nvPr/>
        </p:nvPicPr>
        <p:blipFill>
          <a:blip r:embed="rId2">
            <a:extLst/>
          </a:blip>
          <a:stretch>
            <a:fillRect/>
          </a:stretch>
        </p:blipFill>
        <p:spPr>
          <a:xfrm>
            <a:off x="367291" y="218101"/>
            <a:ext cx="12270218" cy="8399977"/>
          </a:xfrm>
          <a:prstGeom prst="rect">
            <a:avLst/>
          </a:prstGeom>
          <a:ln w="12700">
            <a:miter lim="400000"/>
          </a:ln>
        </p:spPr>
      </p:pic>
      <p:sp>
        <p:nvSpPr>
          <p:cNvPr id="678" name="http://evolution.berkeley.edu/"/>
          <p:cNvSpPr txBox="1"/>
          <p:nvPr/>
        </p:nvSpPr>
        <p:spPr>
          <a:xfrm>
            <a:off x="1360343" y="8687734"/>
            <a:ext cx="11017957" cy="830864"/>
          </a:xfrm>
          <a:prstGeom prst="rect">
            <a:avLst/>
          </a:prstGeom>
          <a:ln w="12700">
            <a:miter lim="400000"/>
          </a:ln>
          <a:extLst>
            <a:ext uri="{C572A759-6A51-4108-AA02-DFA0A04FC94B}">
              <ma14:wrappingTextBoxFlag xmlns:ma14="http://schemas.microsoft.com/office/mac/drawingml/2011/main" val="1"/>
            </a:ext>
          </a:extLst>
        </p:spPr>
        <p:txBody>
          <a:bodyPr lIns="54186" tIns="54186" rIns="54186" bIns="54186" anchor="ctr">
            <a:spAutoFit/>
          </a:bodyPr>
          <a:lstStyle/>
          <a:p>
            <a:pPr defTabSz="577991">
              <a:defRPr sz="5200">
                <a:latin typeface="Copperplate"/>
                <a:ea typeface="Copperplate"/>
                <a:cs typeface="Copperplate"/>
                <a:sym typeface="Copperplate"/>
              </a:defRPr>
            </a:pPr>
            <a:r>
              <a:rPr u="sng">
                <a:hlinkClick r:id="rId3"/>
              </a:rPr>
              <a:t>http://evolution.berkeley.edu</a:t>
            </a:r>
            <a:r>
              <a:t>/</a:t>
            </a:r>
          </a:p>
        </p:txBody>
      </p:sp>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 name="Screen Shot 2017-02-15 at 1.22.08 PM.png" descr="Screen Shot 2017-02-15 at 1.22.08 PM.png"/>
          <p:cNvPicPr>
            <a:picLocks noChangeAspect="1"/>
          </p:cNvPicPr>
          <p:nvPr/>
        </p:nvPicPr>
        <p:blipFill>
          <a:blip r:embed="rId2">
            <a:extLst/>
          </a:blip>
          <a:stretch>
            <a:fillRect/>
          </a:stretch>
        </p:blipFill>
        <p:spPr>
          <a:xfrm>
            <a:off x="322000" y="135132"/>
            <a:ext cx="7413867" cy="8539592"/>
          </a:xfrm>
          <a:prstGeom prst="rect">
            <a:avLst/>
          </a:prstGeom>
          <a:ln w="25400">
            <a:solidFill>
              <a:srgbClr val="000000"/>
            </a:solidFill>
            <a:miter lim="400000"/>
          </a:ln>
        </p:spPr>
      </p:pic>
      <p:pic>
        <p:nvPicPr>
          <p:cNvPr id="317" name="Screen Shot 2017-02-15 at 1.19.48 PM.png" descr="Screen Shot 2017-02-15 at 1.19.48 PM.png"/>
          <p:cNvPicPr>
            <a:picLocks noChangeAspect="1"/>
          </p:cNvPicPr>
          <p:nvPr/>
        </p:nvPicPr>
        <p:blipFill>
          <a:blip r:embed="rId3">
            <a:extLst/>
          </a:blip>
          <a:stretch>
            <a:fillRect/>
          </a:stretch>
        </p:blipFill>
        <p:spPr>
          <a:xfrm>
            <a:off x="5892154" y="2703689"/>
            <a:ext cx="6970558" cy="6377089"/>
          </a:xfrm>
          <a:prstGeom prst="rect">
            <a:avLst/>
          </a:prstGeom>
          <a:ln w="25400">
            <a:solidFill>
              <a:srgbClr val="000000"/>
            </a:solidFill>
            <a:miter lim="400000"/>
          </a:ln>
        </p:spPr>
      </p:pic>
      <p:pic>
        <p:nvPicPr>
          <p:cNvPr id="318" name="Screen Shot 2017-02-10 at 2.48.37 PM.png" descr="Screen Shot 2017-02-10 at 2.48.37 PM.png"/>
          <p:cNvPicPr>
            <a:picLocks noChangeAspect="1"/>
          </p:cNvPicPr>
          <p:nvPr/>
        </p:nvPicPr>
        <p:blipFill>
          <a:blip r:embed="rId4">
            <a:extLst/>
          </a:blip>
          <a:stretch>
            <a:fillRect/>
          </a:stretch>
        </p:blipFill>
        <p:spPr>
          <a:xfrm>
            <a:off x="6475402" y="2285354"/>
            <a:ext cx="5804062" cy="721375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316"/>
                                        </p:tgtEl>
                                        <p:attrNameLst>
                                          <p:attrName>style.visibility</p:attrName>
                                        </p:attrNameLst>
                                      </p:cBhvr>
                                      <p:to>
                                        <p:strVal val="visible"/>
                                      </p:to>
                                    </p:set>
                                    <p:anim calcmode="lin" valueType="num">
                                      <p:cBhvr>
                                        <p:cTn id="7" dur="1000" fill="hold"/>
                                        <p:tgtEl>
                                          <p:spTgt spid="316"/>
                                        </p:tgtEl>
                                        <p:attrNameLst>
                                          <p:attrName>ppt_x</p:attrName>
                                        </p:attrNameLst>
                                      </p:cBhvr>
                                      <p:tavLst>
                                        <p:tav tm="0">
                                          <p:val>
                                            <p:strVal val="0-#ppt_w/2"/>
                                          </p:val>
                                        </p:tav>
                                        <p:tav tm="100000">
                                          <p:val>
                                            <p:strVal val="#ppt_x"/>
                                          </p:val>
                                        </p:tav>
                                      </p:tavLst>
                                    </p:anim>
                                    <p:anim calcmode="lin" valueType="num">
                                      <p:cBhvr>
                                        <p:cTn id="8" dur="1000" fill="hold"/>
                                        <p:tgtEl>
                                          <p:spTgt spid="3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8" fill="hold" grpId="2" nodeType="clickEffect">
                                  <p:stCondLst>
                                    <p:cond delay="0"/>
                                  </p:stCondLst>
                                  <p:iterate>
                                    <p:tmAbs val="0"/>
                                  </p:iterate>
                                  <p:childTnLst>
                                    <p:anim calcmode="lin" valueType="num">
                                      <p:cBhvr>
                                        <p:cTn id="12" dur="1000" fill="hold"/>
                                        <p:tgtEl>
                                          <p:spTgt spid="317"/>
                                        </p:tgtEl>
                                        <p:attrNameLst>
                                          <p:attrName>ppt_x</p:attrName>
                                        </p:attrNameLst>
                                      </p:cBhvr>
                                      <p:tavLst>
                                        <p:tav tm="0">
                                          <p:val>
                                            <p:strVal val="ppt_x"/>
                                          </p:val>
                                        </p:tav>
                                        <p:tav tm="100000">
                                          <p:val>
                                            <p:strVal val="0-ppt_w/2"/>
                                          </p:val>
                                        </p:tav>
                                      </p:tavLst>
                                    </p:anim>
                                    <p:anim calcmode="lin" valueType="num">
                                      <p:cBhvr>
                                        <p:cTn id="13" dur="1000" fill="hold"/>
                                        <p:tgtEl>
                                          <p:spTgt spid="317"/>
                                        </p:tgtEl>
                                        <p:attrNameLst>
                                          <p:attrName>ppt_y</p:attrName>
                                        </p:attrNameLst>
                                      </p:cBhvr>
                                      <p:tavLst>
                                        <p:tav tm="0">
                                          <p:val>
                                            <p:strVal val="ppt_y"/>
                                          </p:val>
                                        </p:tav>
                                        <p:tav tm="100000">
                                          <p:val>
                                            <p:strVal val="ppt_y"/>
                                          </p:val>
                                        </p:tav>
                                      </p:tavLst>
                                    </p:anim>
                                    <p:set>
                                      <p:cBhvr>
                                        <p:cTn id="14" fill="hold">
                                          <p:stCondLst>
                                            <p:cond delay="999"/>
                                          </p:stCondLst>
                                        </p:cTn>
                                        <p:tgtEl>
                                          <p:spTgt spid="317"/>
                                        </p:tgtEl>
                                        <p:attrNameLst>
                                          <p:attrName>style.visibility</p:attrName>
                                        </p:attrNameLst>
                                      </p:cBhvr>
                                      <p:to>
                                        <p:strVal val="hidden"/>
                                      </p:to>
                                    </p:set>
                                  </p:childTnLst>
                                </p:cTn>
                              </p:par>
                            </p:childTnLst>
                          </p:cTn>
                        </p:par>
                        <p:par>
                          <p:cTn id="15" fill="hold">
                            <p:stCondLst>
                              <p:cond delay="1000"/>
                            </p:stCondLst>
                            <p:childTnLst>
                              <p:par>
                                <p:cTn id="16" presetID="2" presetClass="entr" presetSubtype="2" fill="hold" grpId="3" nodeType="afterEffect">
                                  <p:stCondLst>
                                    <p:cond delay="0"/>
                                  </p:stCondLst>
                                  <p:iterate>
                                    <p:tmAbs val="0"/>
                                  </p:iterate>
                                  <p:childTnLst>
                                    <p:set>
                                      <p:cBhvr>
                                        <p:cTn id="17" fill="hold"/>
                                        <p:tgtEl>
                                          <p:spTgt spid="318"/>
                                        </p:tgtEl>
                                        <p:attrNameLst>
                                          <p:attrName>style.visibility</p:attrName>
                                        </p:attrNameLst>
                                      </p:cBhvr>
                                      <p:to>
                                        <p:strVal val="visible"/>
                                      </p:to>
                                    </p:set>
                                    <p:anim calcmode="lin" valueType="num">
                                      <p:cBhvr>
                                        <p:cTn id="18" dur="1000" fill="hold"/>
                                        <p:tgtEl>
                                          <p:spTgt spid="318"/>
                                        </p:tgtEl>
                                        <p:attrNameLst>
                                          <p:attrName>ppt_x</p:attrName>
                                        </p:attrNameLst>
                                      </p:cBhvr>
                                      <p:tavLst>
                                        <p:tav tm="0">
                                          <p:val>
                                            <p:strVal val="1+#ppt_w/2"/>
                                          </p:val>
                                        </p:tav>
                                        <p:tav tm="100000">
                                          <p:val>
                                            <p:strVal val="#ppt_x"/>
                                          </p:val>
                                        </p:tav>
                                      </p:tavLst>
                                    </p:anim>
                                    <p:anim calcmode="lin" valueType="num">
                                      <p:cBhvr>
                                        <p:cTn id="19" dur="1000" fill="hold"/>
                                        <p:tgtEl>
                                          <p:spTgt spid="3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1" animBg="1" advAuto="0"/>
      <p:bldP spid="317" grpId="2" animBg="1" advAuto="0"/>
      <p:bldP spid="318" grpId="3"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0" name="droppedImage.pdf" descr="droppedImage.pdf"/>
          <p:cNvPicPr>
            <a:picLocks noChangeAspect="1"/>
          </p:cNvPicPr>
          <p:nvPr/>
        </p:nvPicPr>
        <p:blipFill>
          <a:blip r:embed="rId2">
            <a:extLst/>
          </a:blip>
          <a:stretch>
            <a:fillRect/>
          </a:stretch>
        </p:blipFill>
        <p:spPr>
          <a:xfrm>
            <a:off x="-1628170" y="-7102773"/>
            <a:ext cx="15912750" cy="18906236"/>
          </a:xfrm>
          <a:prstGeom prst="rect">
            <a:avLst/>
          </a:prstGeom>
          <a:ln w="12700">
            <a:miter lim="400000"/>
          </a:ln>
        </p:spPr>
      </p:pic>
    </p:spTree>
  </p:cSld>
  <p:clrMapOvr>
    <a:masterClrMapping/>
  </p:clrMapOvr>
  <p:transition xmlns:p14="http://schemas.microsoft.com/office/powerpoint/2010/main" spd="med"/>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9A9A9"/>
            </a:gs>
            <a:gs pos="100000">
              <a:srgbClr val="011993"/>
            </a:gs>
          </a:gsLst>
          <a:lin ang="5400000" scaled="0"/>
        </a:gradFill>
        <a:effectLst/>
      </p:bgPr>
    </p:bg>
    <p:spTree>
      <p:nvGrpSpPr>
        <p:cNvPr id="1" name=""/>
        <p:cNvGrpSpPr/>
        <p:nvPr/>
      </p:nvGrpSpPr>
      <p:grpSpPr>
        <a:xfrm>
          <a:off x="0" y="0"/>
          <a:ext cx="0" cy="0"/>
          <a:chOff x="0" y="0"/>
          <a:chExt cx="0" cy="0"/>
        </a:xfrm>
      </p:grpSpPr>
      <p:pic>
        <p:nvPicPr>
          <p:cNvPr id="682" name="Screen shot 2014-12-05 at 6.27.14 AM.png" descr="Screen shot 2014-12-05 at 6.27.14 AM.png"/>
          <p:cNvPicPr>
            <a:picLocks noChangeAspect="1"/>
          </p:cNvPicPr>
          <p:nvPr/>
        </p:nvPicPr>
        <p:blipFill>
          <a:blip r:embed="rId2">
            <a:extLst/>
          </a:blip>
          <a:stretch>
            <a:fillRect/>
          </a:stretch>
        </p:blipFill>
        <p:spPr>
          <a:xfrm>
            <a:off x="8193023" y="1875887"/>
            <a:ext cx="4470401" cy="4951633"/>
          </a:xfrm>
          <a:prstGeom prst="rect">
            <a:avLst/>
          </a:prstGeom>
          <a:ln w="25400">
            <a:solidFill>
              <a:srgbClr val="000000"/>
            </a:solidFill>
          </a:ln>
          <a:effectLst>
            <a:outerShdw blurRad="152400" dist="88900" dir="2700000" rotWithShape="0">
              <a:srgbClr val="000000">
                <a:alpha val="75000"/>
              </a:srgbClr>
            </a:outerShdw>
          </a:effectLst>
        </p:spPr>
      </p:pic>
      <p:pic>
        <p:nvPicPr>
          <p:cNvPr id="683" name="Screen shot 2014-12-05 at 6.27.33 AM.png" descr="Screen shot 2014-12-05 at 6.27.33 AM.png"/>
          <p:cNvPicPr>
            <a:picLocks noChangeAspect="1"/>
          </p:cNvPicPr>
          <p:nvPr/>
        </p:nvPicPr>
        <p:blipFill>
          <a:blip r:embed="rId3">
            <a:extLst/>
          </a:blip>
          <a:stretch>
            <a:fillRect/>
          </a:stretch>
        </p:blipFill>
        <p:spPr>
          <a:xfrm>
            <a:off x="101756" y="1299940"/>
            <a:ext cx="8089491" cy="7153720"/>
          </a:xfrm>
          <a:prstGeom prst="rect">
            <a:avLst/>
          </a:prstGeom>
          <a:ln w="25400">
            <a:solidFill>
              <a:srgbClr val="000000"/>
            </a:solidFill>
          </a:ln>
          <a:effectLst>
            <a:outerShdw blurRad="152400" dist="88900" dir="2700000" rotWithShape="0">
              <a:srgbClr val="000000">
                <a:alpha val="75000"/>
              </a:srgbClr>
            </a:outerShdw>
          </a:effectLst>
        </p:spPr>
      </p:pic>
    </p:spTree>
  </p:cSld>
  <p:clrMapOvr>
    <a:masterClrMapping/>
  </p:clrMapOvr>
  <p:transition xmlns:p14="http://schemas.microsoft.com/office/powerpoint/2010/main" spd="med"/>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5493"/>
        </a:solidFill>
        <a:effectLst/>
      </p:bgPr>
    </p:bg>
    <p:spTree>
      <p:nvGrpSpPr>
        <p:cNvPr id="1" name=""/>
        <p:cNvGrpSpPr/>
        <p:nvPr/>
      </p:nvGrpSpPr>
      <p:grpSpPr>
        <a:xfrm>
          <a:off x="0" y="0"/>
          <a:ext cx="0" cy="0"/>
          <a:chOff x="0" y="0"/>
          <a:chExt cx="0" cy="0"/>
        </a:xfrm>
      </p:grpSpPr>
      <p:sp>
        <p:nvSpPr>
          <p:cNvPr id="685" name="http://www.pbs.org/evolution"/>
          <p:cNvSpPr txBox="1"/>
          <p:nvPr/>
        </p:nvSpPr>
        <p:spPr>
          <a:xfrm>
            <a:off x="1641856" y="8755126"/>
            <a:ext cx="9964928" cy="749301"/>
          </a:xfrm>
          <a:prstGeom prst="rect">
            <a:avLst/>
          </a:prstGeom>
          <a:ln w="12700">
            <a:miter lim="400000"/>
          </a:ln>
          <a:effectLst>
            <a:outerShdw blurRad="12700" dist="25400" dir="2700000" rotWithShape="0">
              <a:srgbClr val="000000">
                <a:alpha val="75000"/>
              </a:srgbClr>
            </a:outerShdw>
          </a:effectLst>
          <a:extLst>
            <a:ext uri="{C572A759-6A51-4108-AA02-DFA0A04FC94B}">
              <ma14:wrappingTextBoxFlag xmlns:ma14="http://schemas.microsoft.com/office/mac/drawingml/2011/main" val="1"/>
            </a:ext>
          </a:extLst>
        </p:spPr>
        <p:txBody>
          <a:bodyPr lIns="48767" tIns="48767" rIns="48767" bIns="48767" anchor="ctr">
            <a:spAutoFit/>
          </a:bodyPr>
          <a:lstStyle/>
          <a:p>
            <a:pPr defTabSz="1170432">
              <a:spcBef>
                <a:spcPts val="2600"/>
              </a:spcBef>
              <a:buClr>
                <a:srgbClr val="FFFFFF"/>
              </a:buClr>
              <a:buFont typeface="Lucida Grande"/>
              <a:defRPr sz="1000" b="0">
                <a:latin typeface="Papyrus"/>
                <a:ea typeface="Papyrus"/>
                <a:cs typeface="Papyrus"/>
                <a:sym typeface="Papyrus"/>
              </a:defRPr>
            </a:pPr>
            <a:r>
              <a:rPr sz="4200" b="1">
                <a:effectLst>
                  <a:outerShdw blurRad="12700" dist="25400" dir="2700000" rotWithShape="0">
                    <a:srgbClr val="000000"/>
                  </a:outerShdw>
                </a:effectLst>
                <a:uFill>
                  <a:solidFill>
                    <a:srgbClr val="FFFFFF"/>
                  </a:solidFill>
                </a:uFill>
                <a:latin typeface="Lucida Grande"/>
                <a:ea typeface="Lucida Grande"/>
                <a:cs typeface="Lucida Grande"/>
                <a:sym typeface="Lucida Grande"/>
              </a:rPr>
              <a:t>http://www.pbs.org/</a:t>
            </a:r>
            <a:r>
              <a:rPr sz="4200" b="1">
                <a:solidFill>
                  <a:srgbClr val="FDF800"/>
                </a:solidFill>
                <a:effectLst>
                  <a:outerShdw blurRad="12700" dist="25400" dir="2700000" rotWithShape="0">
                    <a:srgbClr val="000000"/>
                  </a:outerShdw>
                </a:effectLst>
                <a:uFill>
                  <a:solidFill>
                    <a:srgbClr val="FDF800"/>
                  </a:solidFill>
                </a:uFill>
                <a:latin typeface="Lucida Grande"/>
                <a:ea typeface="Lucida Grande"/>
                <a:cs typeface="Lucida Grande"/>
                <a:sym typeface="Lucida Grande"/>
              </a:rPr>
              <a:t>evolution</a:t>
            </a:r>
          </a:p>
        </p:txBody>
      </p:sp>
      <p:pic>
        <p:nvPicPr>
          <p:cNvPr id="686" name="Screen shot 2012-10-15 at 9.01.00 AM.png" descr="Screen shot 2012-10-15 at 9.01.00 AM.png"/>
          <p:cNvPicPr>
            <a:picLocks noChangeAspect="1"/>
          </p:cNvPicPr>
          <p:nvPr/>
        </p:nvPicPr>
        <p:blipFill>
          <a:blip r:embed="rId2">
            <a:extLst/>
          </a:blip>
          <a:stretch>
            <a:fillRect/>
          </a:stretch>
        </p:blipFill>
        <p:spPr>
          <a:xfrm>
            <a:off x="-201564" y="938456"/>
            <a:ext cx="13209759" cy="6676828"/>
          </a:xfrm>
          <a:prstGeom prst="rect">
            <a:avLst/>
          </a:prstGeom>
          <a:ln w="25400"/>
          <a:effectLst>
            <a:outerShdw blurRad="152400" dist="152400" dir="2700000" rotWithShape="0">
              <a:srgbClr val="000000">
                <a:alpha val="75000"/>
              </a:srgbClr>
            </a:outerShdw>
          </a:effectLst>
        </p:spPr>
      </p:pic>
    </p:spTree>
  </p:cSld>
  <p:clrMapOvr>
    <a:masterClrMapping/>
  </p:clrMapOvr>
  <p:transition xmlns:p14="http://schemas.microsoft.com/office/powerpoint/2010/mai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nationalacademies.org/evolution"/>
          <p:cNvSpPr txBox="1"/>
          <p:nvPr/>
        </p:nvSpPr>
        <p:spPr>
          <a:xfrm>
            <a:off x="2287348" y="8963942"/>
            <a:ext cx="8413516" cy="6937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77991">
              <a:defRPr sz="4200">
                <a:latin typeface="Arial"/>
                <a:ea typeface="Arial"/>
                <a:cs typeface="Arial"/>
                <a:sym typeface="Arial"/>
              </a:defRPr>
            </a:lvl1pPr>
          </a:lstStyle>
          <a:p>
            <a:r>
              <a:t>nationalacademies.org/evolution</a:t>
            </a:r>
          </a:p>
        </p:txBody>
      </p:sp>
      <p:pic>
        <p:nvPicPr>
          <p:cNvPr id="689" name="Screenshot 2018-03-16 09.17.12.png" descr="Screenshot 2018-03-16 09.17.12.png"/>
          <p:cNvPicPr>
            <a:picLocks/>
          </p:cNvPicPr>
          <p:nvPr/>
        </p:nvPicPr>
        <p:blipFill>
          <a:blip r:embed="rId2">
            <a:extLst/>
          </a:blip>
          <a:stretch>
            <a:fillRect/>
          </a:stretch>
        </p:blipFill>
        <p:spPr>
          <a:xfrm>
            <a:off x="-56712" y="-46279"/>
            <a:ext cx="14257692" cy="8987492"/>
          </a:xfrm>
          <a:prstGeom prst="rect">
            <a:avLst/>
          </a:prstGeom>
          <a:ln w="12700">
            <a:miter lim="400000"/>
          </a:ln>
        </p:spPr>
      </p:pic>
    </p:spTree>
  </p:cSld>
  <p:clrMapOvr>
    <a:masterClrMapping/>
  </p:clrMapOvr>
  <p:transition xmlns:p14="http://schemas.microsoft.com/office/powerpoint/2010/mai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1" name="Screenshot 2018-03-15 17.23.30.png" descr="Screenshot 2018-03-15 17.23.30.png"/>
          <p:cNvPicPr>
            <a:picLocks noChangeAspect="1"/>
          </p:cNvPicPr>
          <p:nvPr/>
        </p:nvPicPr>
        <p:blipFill>
          <a:blip r:embed="rId2">
            <a:extLst/>
          </a:blip>
          <a:stretch>
            <a:fillRect/>
          </a:stretch>
        </p:blipFill>
        <p:spPr>
          <a:xfrm>
            <a:off x="1366434" y="1141138"/>
            <a:ext cx="10271932" cy="8584825"/>
          </a:xfrm>
          <a:prstGeom prst="rect">
            <a:avLst/>
          </a:prstGeom>
          <a:ln w="12700">
            <a:miter lim="400000"/>
          </a:ln>
        </p:spPr>
      </p:pic>
      <p:pic>
        <p:nvPicPr>
          <p:cNvPr id="692" name="Screenshot 2018-03-16 09.19.09.png" descr="Screenshot 2018-03-16 09.19.09.png"/>
          <p:cNvPicPr>
            <a:picLocks noChangeAspect="1"/>
          </p:cNvPicPr>
          <p:nvPr/>
        </p:nvPicPr>
        <p:blipFill>
          <a:blip r:embed="rId3">
            <a:extLst/>
          </a:blip>
          <a:stretch>
            <a:fillRect/>
          </a:stretch>
        </p:blipFill>
        <p:spPr>
          <a:xfrm>
            <a:off x="0" y="-54723"/>
            <a:ext cx="13004801" cy="9318082"/>
          </a:xfrm>
          <a:prstGeom prst="rect">
            <a:avLst/>
          </a:prstGeom>
          <a:ln w="12700">
            <a:miter lim="400000"/>
          </a:ln>
        </p:spPr>
      </p:pic>
    </p:spTree>
  </p:cSld>
  <p:clrMapOvr>
    <a:masterClrMapping/>
  </p:clrMapOvr>
  <p:transition xmlns:p14="http://schemas.microsoft.com/office/powerpoint/2010/mai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4" name="Screenshot 2017-03-31 03.22.59.png" descr="Screenshot 2017-03-31 03.22.59.png"/>
          <p:cNvPicPr>
            <a:picLocks/>
          </p:cNvPicPr>
          <p:nvPr/>
        </p:nvPicPr>
        <p:blipFill>
          <a:blip r:embed="rId2">
            <a:extLst/>
          </a:blip>
          <a:stretch>
            <a:fillRect/>
          </a:stretch>
        </p:blipFill>
        <p:spPr>
          <a:xfrm>
            <a:off x="-62106" y="1144493"/>
            <a:ext cx="13330277" cy="8680324"/>
          </a:xfrm>
          <a:prstGeom prst="rect">
            <a:avLst/>
          </a:prstGeom>
          <a:ln w="12700">
            <a:miter lim="400000"/>
          </a:ln>
        </p:spPr>
      </p:pic>
      <p:sp>
        <p:nvSpPr>
          <p:cNvPr id="695" name="cleanet.org"/>
          <p:cNvSpPr txBox="1"/>
          <p:nvPr/>
        </p:nvSpPr>
        <p:spPr>
          <a:xfrm>
            <a:off x="5116370" y="128440"/>
            <a:ext cx="2973325" cy="73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r>
              <a:t>cleanet.org</a:t>
            </a:r>
          </a:p>
        </p:txBody>
      </p:sp>
    </p:spTree>
  </p:cSld>
  <p:clrMapOvr>
    <a:masterClrMapping/>
  </p:clrMapOvr>
  <p:transition xmlns:p14="http://schemas.microsoft.com/office/powerpoint/2010/mai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7" name="Screenshot 2017-03-31 03.23.25.png" descr="Screenshot 2017-03-31 03.23.25.png"/>
          <p:cNvPicPr>
            <a:picLocks/>
          </p:cNvPicPr>
          <p:nvPr/>
        </p:nvPicPr>
        <p:blipFill>
          <a:blip r:embed="rId2">
            <a:extLst/>
          </a:blip>
          <a:stretch>
            <a:fillRect/>
          </a:stretch>
        </p:blipFill>
        <p:spPr>
          <a:xfrm>
            <a:off x="84452" y="939137"/>
            <a:ext cx="12835896" cy="8832751"/>
          </a:xfrm>
          <a:prstGeom prst="rect">
            <a:avLst/>
          </a:prstGeom>
          <a:ln w="12700">
            <a:miter lim="400000"/>
          </a:ln>
        </p:spPr>
      </p:pic>
      <p:sp>
        <p:nvSpPr>
          <p:cNvPr id="698" name="skepticalscience.com"/>
          <p:cNvSpPr txBox="1"/>
          <p:nvPr/>
        </p:nvSpPr>
        <p:spPr>
          <a:xfrm>
            <a:off x="3680904" y="107606"/>
            <a:ext cx="5642992" cy="73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r>
              <a:t>skepticalscience.com</a:t>
            </a:r>
          </a:p>
        </p:txBody>
      </p:sp>
    </p:spTree>
  </p:cSld>
  <p:clrMapOvr>
    <a:masterClrMapping/>
  </p:clrMapOvr>
  <p:transition xmlns:p14="http://schemas.microsoft.com/office/powerpoint/2010/mai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0" name="NatureCoverFutureGens.jpeg" descr="NatureCoverFutureGens.jpeg"/>
          <p:cNvPicPr>
            <a:picLocks/>
          </p:cNvPicPr>
          <p:nvPr/>
        </p:nvPicPr>
        <p:blipFill>
          <a:blip r:embed="rId2">
            <a:extLst/>
          </a:blip>
          <a:stretch>
            <a:fillRect/>
          </a:stretch>
        </p:blipFill>
        <p:spPr>
          <a:xfrm>
            <a:off x="-47228" y="-161132"/>
            <a:ext cx="13099350" cy="10075937"/>
          </a:xfrm>
          <a:prstGeom prst="rect">
            <a:avLst/>
          </a:prstGeom>
          <a:ln w="12700">
            <a:miter lim="400000"/>
          </a:ln>
        </p:spPr>
      </p:pic>
    </p:spTree>
  </p:cSld>
  <p:clrMapOvr>
    <a:masterClrMapping/>
  </p:clrMapOvr>
  <p:transition xmlns:p14="http://schemas.microsoft.com/office/powerpoint/2010/mai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 name="droppedImage.pdf" descr="droppedImage.pdf"/>
          <p:cNvPicPr>
            <a:picLocks noChangeAspect="1"/>
          </p:cNvPicPr>
          <p:nvPr/>
        </p:nvPicPr>
        <p:blipFill>
          <a:blip r:embed="rId2">
            <a:extLst/>
          </a:blip>
          <a:stretch>
            <a:fillRect/>
          </a:stretch>
        </p:blipFill>
        <p:spPr>
          <a:xfrm>
            <a:off x="6235" y="-227584"/>
            <a:ext cx="12910047" cy="7835392"/>
          </a:xfrm>
          <a:prstGeom prst="rect">
            <a:avLst/>
          </a:prstGeom>
          <a:ln w="12700">
            <a:miter lim="400000"/>
          </a:ln>
          <a:effectLst>
            <a:outerShdw blurRad="152400" dist="177800" dir="3900000" rotWithShape="0">
              <a:srgbClr val="000000">
                <a:alpha val="75000"/>
              </a:srgbClr>
            </a:outerShdw>
          </a:effectLst>
        </p:spPr>
      </p:pic>
      <p:sp>
        <p:nvSpPr>
          <p:cNvPr id="321" name="Jon D. Miller, Eugenie C. Scott, Shinji Okamoto (2006)…"/>
          <p:cNvSpPr txBox="1"/>
          <p:nvPr/>
        </p:nvSpPr>
        <p:spPr>
          <a:xfrm>
            <a:off x="234136" y="8778268"/>
            <a:ext cx="7754113" cy="800101"/>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chor="ctr">
            <a:spAutoFit/>
          </a:bodyPr>
          <a:lstStyle/>
          <a:p>
            <a:pPr defTabSz="455168">
              <a:lnSpc>
                <a:spcPct val="70000"/>
              </a:lnSpc>
              <a:defRPr sz="3800">
                <a:latin typeface="Chalkboard"/>
                <a:ea typeface="Chalkboard"/>
                <a:cs typeface="Chalkboard"/>
                <a:sym typeface="Chalkboard"/>
              </a:defRPr>
            </a:pPr>
            <a:r>
              <a:rPr sz="2000"/>
              <a:t>Jon D. Miller, Eugenie C. Scott, Shinji Okamoto (2006)</a:t>
            </a:r>
          </a:p>
          <a:p>
            <a:pPr defTabSz="455168">
              <a:lnSpc>
                <a:spcPct val="70000"/>
              </a:lnSpc>
              <a:defRPr sz="3800">
                <a:latin typeface="Chalkboard"/>
                <a:ea typeface="Chalkboard"/>
                <a:cs typeface="Chalkboard"/>
                <a:sym typeface="Chalkboard"/>
              </a:defRPr>
            </a:pPr>
            <a:r>
              <a:rPr sz="2000"/>
              <a:t>Science 313: 765-767 </a:t>
            </a:r>
          </a:p>
        </p:txBody>
      </p:sp>
      <p:grpSp>
        <p:nvGrpSpPr>
          <p:cNvPr id="325" name="Group"/>
          <p:cNvGrpSpPr/>
          <p:nvPr/>
        </p:nvGrpSpPr>
        <p:grpSpPr>
          <a:xfrm>
            <a:off x="468411" y="2606422"/>
            <a:ext cx="12450472" cy="6815365"/>
            <a:chOff x="0" y="0"/>
            <a:chExt cx="12450471" cy="6815363"/>
          </a:xfrm>
        </p:grpSpPr>
        <p:pic>
          <p:nvPicPr>
            <p:cNvPr id="322" name="US-public.jpeg" descr="US-public.jpeg"/>
            <p:cNvPicPr>
              <a:picLocks noChangeAspect="1"/>
            </p:cNvPicPr>
            <p:nvPr/>
          </p:nvPicPr>
          <p:blipFill>
            <a:blip r:embed="rId3">
              <a:extLst/>
            </a:blip>
            <a:stretch>
              <a:fillRect/>
            </a:stretch>
          </p:blipFill>
          <p:spPr>
            <a:xfrm>
              <a:off x="8077607" y="0"/>
              <a:ext cx="4372865" cy="6815364"/>
            </a:xfrm>
            <a:prstGeom prst="rect">
              <a:avLst/>
            </a:prstGeom>
            <a:ln w="12700" cap="flat">
              <a:solidFill>
                <a:srgbClr val="000000"/>
              </a:solidFill>
              <a:prstDash val="solid"/>
              <a:miter lim="400000"/>
            </a:ln>
            <a:effectLst>
              <a:outerShdw blurRad="152400" dist="177800" dir="3900000" rotWithShape="0">
                <a:srgbClr val="000000">
                  <a:alpha val="75000"/>
                </a:srgbClr>
              </a:outerShdw>
            </a:effectLst>
          </p:spPr>
        </p:pic>
        <p:sp>
          <p:nvSpPr>
            <p:cNvPr id="323" name="The US ranks next to last in public acceptance of evolution"/>
            <p:cNvSpPr txBox="1"/>
            <p:nvPr/>
          </p:nvSpPr>
          <p:spPr>
            <a:xfrm>
              <a:off x="0" y="4880899"/>
              <a:ext cx="6746241" cy="1430529"/>
            </a:xfrm>
            <a:prstGeom prst="rect">
              <a:avLst/>
            </a:prstGeom>
            <a:noFill/>
            <a:ln w="12700" cap="flat">
              <a:noFill/>
              <a:miter lim="400000"/>
            </a:ln>
            <a:effectLst>
              <a:outerShdw blurRad="152400" dist="177800" dir="3900000" rotWithShape="0">
                <a:srgbClr val="000000">
                  <a:alpha val="75000"/>
                </a:srgbClr>
              </a:outerShdw>
            </a:effectLst>
            <a:extLst>
              <a:ext uri="{C572A759-6A51-4108-AA02-DFA0A04FC94B}">
                <ma14:wrappingTextBoxFlag xmlns:ma14="http://schemas.microsoft.com/office/mac/drawingml/2011/main" val="1"/>
              </a:ext>
            </a:extLst>
          </p:spPr>
          <p:txBody>
            <a:bodyPr wrap="square" lIns="48767" tIns="48767" rIns="48767" bIns="48767" numCol="1" anchor="ctr">
              <a:noAutofit/>
            </a:bodyPr>
            <a:lstStyle>
              <a:lvl1pPr defTabSz="455168">
                <a:defRPr sz="3200">
                  <a:latin typeface="Chalkboard"/>
                  <a:ea typeface="Chalkboard"/>
                  <a:cs typeface="Chalkboard"/>
                  <a:sym typeface="Chalkboard"/>
                </a:defRPr>
              </a:lvl1pPr>
            </a:lstStyle>
            <a:p>
              <a:pPr>
                <a:defRPr sz="5000" b="0"/>
              </a:pPr>
              <a:r>
                <a:rPr sz="3200" b="1"/>
                <a:t>The US ranks next to last in public acceptance of evolution</a:t>
              </a:r>
            </a:p>
          </p:txBody>
        </p:sp>
        <p:sp>
          <p:nvSpPr>
            <p:cNvPr id="324" name="Line"/>
            <p:cNvSpPr/>
            <p:nvPr/>
          </p:nvSpPr>
          <p:spPr>
            <a:xfrm flipH="1">
              <a:off x="6598312" y="5596164"/>
              <a:ext cx="1803651" cy="1"/>
            </a:xfrm>
            <a:prstGeom prst="line">
              <a:avLst/>
            </a:prstGeom>
            <a:noFill/>
            <a:ln w="127000" cap="flat">
              <a:solidFill>
                <a:srgbClr val="FF2600"/>
              </a:solidFill>
              <a:prstDash val="solid"/>
              <a:miter lim="400000"/>
              <a:headEnd type="triangle" w="med" len="med"/>
            </a:ln>
            <a:effectLst>
              <a:outerShdw blurRad="152400" dist="177800" dir="3900000" rotWithShape="0">
                <a:srgbClr val="000000">
                  <a:alpha val="75000"/>
                </a:srgbClr>
              </a:outerShdw>
            </a:effectLst>
          </p:spPr>
          <p:txBody>
            <a:bodyPr wrap="square" lIns="50800" tIns="50800" rIns="50800" bIns="50800" numCol="1" anchor="ctr">
              <a:noAutofit/>
            </a:bodyPr>
            <a:lstStyle/>
            <a:p>
              <a:pPr algn="l" defTabSz="457200">
                <a:defRPr sz="1200" b="0">
                  <a:solidFill>
                    <a:srgbClr val="000000"/>
                  </a:solidFill>
                  <a:latin typeface="Helvetica"/>
                  <a:ea typeface="Helvetica"/>
                  <a:cs typeface="Helvetica"/>
                  <a:sym typeface="Helvetica"/>
                </a:defRPr>
              </a:pPr>
              <a:endParaRPr/>
            </a:p>
          </p:txBody>
        </p:sp>
      </p:grpSp>
    </p:spTree>
  </p:cSld>
  <p:clrMapOvr>
    <a:masterClrMapping/>
  </p:clrMapOvr>
  <mc:AlternateContent xmlns:mc="http://schemas.openxmlformats.org/markup-compatibility/2006" xmlns:p14="http://schemas.microsoft.com/office/powerpoint/2010/main">
    <mc:Choice xmlns:p15="http://schemas.microsoft.com/office/powerpoint/2012/main" xmlns="" Requires="p15">
      <p:transition xmlns:p14="http://schemas.microsoft.com/office/powerpoint/2010/main" spd="slow" advClick="1" p14:dur="1500">
        <p15:prstTrans prst="peelOff" invX="1"/>
      </p:transition>
    </mc:Choice>
    <mc:Choice Requires="p14">
      <p:transition spd="slow" p14:dur="1500">
        <p:wipe/>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25"/>
                                        </p:tgtEl>
                                        <p:attrNameLst>
                                          <p:attrName>style.visibility</p:attrName>
                                        </p:attrNameLst>
                                      </p:cBhvr>
                                      <p:to>
                                        <p:strVal val="visible"/>
                                      </p:to>
                                    </p:set>
                                    <p:anim calcmode="lin" valueType="num">
                                      <p:cBhvr>
                                        <p:cTn id="7" dur="1124" fill="hold"/>
                                        <p:tgtEl>
                                          <p:spTgt spid="325"/>
                                        </p:tgtEl>
                                        <p:attrNameLst>
                                          <p:attrName>ppt_w</p:attrName>
                                        </p:attrNameLst>
                                      </p:cBhvr>
                                      <p:tavLst>
                                        <p:tav tm="0">
                                          <p:val>
                                            <p:fltVal val="0"/>
                                          </p:val>
                                        </p:tav>
                                        <p:tav tm="100000">
                                          <p:val>
                                            <p:strVal val="#ppt_w"/>
                                          </p:val>
                                        </p:tav>
                                      </p:tavLst>
                                    </p:anim>
                                    <p:anim calcmode="lin" valueType="num">
                                      <p:cBhvr>
                                        <p:cTn id="8" dur="1124" fill="hold"/>
                                        <p:tgtEl>
                                          <p:spTgt spid="3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Screen Shot 2017-10-18 at 7.54.17 AM.png" descr="Screen Shot 2017-10-18 at 7.54.17 AM.png"/>
          <p:cNvPicPr>
            <a:picLocks noChangeAspect="1"/>
          </p:cNvPicPr>
          <p:nvPr/>
        </p:nvPicPr>
        <p:blipFill>
          <a:blip r:embed="rId2">
            <a:extLst/>
          </a:blip>
          <a:stretch>
            <a:fillRect/>
          </a:stretch>
        </p:blipFill>
        <p:spPr>
          <a:xfrm>
            <a:off x="332480" y="358816"/>
            <a:ext cx="6200722" cy="7270185"/>
          </a:xfrm>
          <a:prstGeom prst="rect">
            <a:avLst/>
          </a:prstGeom>
          <a:ln w="12700">
            <a:miter lim="400000"/>
          </a:ln>
        </p:spPr>
      </p:pic>
      <p:pic>
        <p:nvPicPr>
          <p:cNvPr id="328" name="Screen Shot 2017-10-18 at 7.53.09 AM.png" descr="Screen Shot 2017-10-18 at 7.53.09 AM.png"/>
          <p:cNvPicPr>
            <a:picLocks noChangeAspect="1"/>
          </p:cNvPicPr>
          <p:nvPr/>
        </p:nvPicPr>
        <p:blipFill>
          <a:blip r:embed="rId3">
            <a:extLst/>
          </a:blip>
          <a:stretch>
            <a:fillRect/>
          </a:stretch>
        </p:blipFill>
        <p:spPr>
          <a:xfrm>
            <a:off x="3830227" y="729150"/>
            <a:ext cx="2102147" cy="598325"/>
          </a:xfrm>
          <a:prstGeom prst="rect">
            <a:avLst/>
          </a:prstGeom>
          <a:ln w="12700">
            <a:miter lim="400000"/>
          </a:ln>
        </p:spPr>
      </p:pic>
      <p:pic>
        <p:nvPicPr>
          <p:cNvPr id="329" name="Screen Shot 2017-10-18 at 7.57.39 AM.png" descr="Screen Shot 2017-10-18 at 7.57.39 AM.png"/>
          <p:cNvPicPr>
            <a:picLocks noChangeAspect="1"/>
          </p:cNvPicPr>
          <p:nvPr/>
        </p:nvPicPr>
        <p:blipFill>
          <a:blip r:embed="rId4">
            <a:extLst/>
          </a:blip>
          <a:stretch>
            <a:fillRect/>
          </a:stretch>
        </p:blipFill>
        <p:spPr>
          <a:xfrm>
            <a:off x="6682042" y="3785835"/>
            <a:ext cx="5652894" cy="5310073"/>
          </a:xfrm>
          <a:prstGeom prst="rect">
            <a:avLst/>
          </a:prstGeom>
          <a:ln w="12700">
            <a:miter lim="400000"/>
          </a:ln>
        </p:spPr>
      </p:pic>
      <p:sp>
        <p:nvSpPr>
          <p:cNvPr id="330" name="Florida has reopened the debate on textbooks"/>
          <p:cNvSpPr txBox="1"/>
          <p:nvPr/>
        </p:nvSpPr>
        <p:spPr>
          <a:xfrm>
            <a:off x="6995384" y="869418"/>
            <a:ext cx="5026209" cy="173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latin typeface="Helvetica"/>
                <a:ea typeface="Helvetica"/>
                <a:cs typeface="Helvetica"/>
                <a:sym typeface="Helvetica"/>
              </a:defRPr>
            </a:lvl1pPr>
          </a:lstStyle>
          <a:p>
            <a:r>
              <a:t>Florida has reopened the debate on textbooks</a:t>
            </a:r>
          </a:p>
        </p:txBody>
      </p:sp>
      <p:sp>
        <p:nvSpPr>
          <p:cNvPr id="331" name="“Maybe we should just not teach it as strongly, maybe briefly cover it and move on.”"/>
          <p:cNvSpPr txBox="1"/>
          <p:nvPr/>
        </p:nvSpPr>
        <p:spPr>
          <a:xfrm>
            <a:off x="1301902" y="5635200"/>
            <a:ext cx="9917099" cy="1155701"/>
          </a:xfrm>
          <a:prstGeom prst="rect">
            <a:avLst/>
          </a:prstGeom>
          <a:solidFill>
            <a:srgbClr val="000000"/>
          </a:solidFill>
          <a:ln w="12700">
            <a:solidFill>
              <a:srgbClr val="FFFFFF"/>
            </a:solidFill>
            <a:miter lim="400000"/>
          </a:ln>
          <a:effectLst>
            <a:outerShdw blurRad="127000" dist="88900" dir="2712174" rotWithShape="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400">
                <a:latin typeface="Helvetica"/>
                <a:ea typeface="Helvetica"/>
                <a:cs typeface="Helvetica"/>
                <a:sym typeface="Helvetica"/>
              </a:defRPr>
            </a:lvl1pPr>
          </a:lstStyle>
          <a:p>
            <a:r>
              <a:t>“Maybe we should just not teach it as strongly, maybe briefly cover it and move on.”</a:t>
            </a:r>
          </a:p>
        </p:txBody>
      </p:sp>
    </p:spTree>
  </p:cSld>
  <p:clrMapOvr>
    <a:masterClrMapping/>
  </p:clrMapOvr>
  <mc:AlternateContent xmlns:mc="http://schemas.openxmlformats.org/markup-compatibility/2006" xmlns:p14="http://schemas.microsoft.com/office/powerpoint/2010/main">
    <mc:Choice Requires="p14">
      <p:transition spd="slow" p14:dur="1500">
        <p14:flip dir="l"/>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31"/>
                                        </p:tgtEl>
                                        <p:attrNameLst>
                                          <p:attrName>style.visibility</p:attrName>
                                        </p:attrNameLst>
                                      </p:cBhvr>
                                      <p:to>
                                        <p:strVal val="visible"/>
                                      </p:to>
                                    </p:set>
                                    <p:anim calcmode="lin" valueType="num">
                                      <p:cBhvr>
                                        <p:cTn id="7" dur="1124" fill="hold"/>
                                        <p:tgtEl>
                                          <p:spTgt spid="331"/>
                                        </p:tgtEl>
                                        <p:attrNameLst>
                                          <p:attrName>ppt_w</p:attrName>
                                        </p:attrNameLst>
                                      </p:cBhvr>
                                      <p:tavLst>
                                        <p:tav tm="0">
                                          <p:val>
                                            <p:fltVal val="0"/>
                                          </p:val>
                                        </p:tav>
                                        <p:tav tm="100000">
                                          <p:val>
                                            <p:strVal val="#ppt_w"/>
                                          </p:val>
                                        </p:tav>
                                      </p:tavLst>
                                    </p:anim>
                                    <p:anim calcmode="lin" valueType="num">
                                      <p:cBhvr>
                                        <p:cTn id="8" dur="1124" fill="hold"/>
                                        <p:tgtEl>
                                          <p:spTgt spid="3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1" animBg="1" advAuto="0"/>
    </p:bldLst>
  </p:timing>
</p:sld>
</file>

<file path=ppt/theme/theme1.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1322</Words>
  <Application>Microsoft Macintosh PowerPoint</Application>
  <PresentationFormat>Custom</PresentationFormat>
  <Paragraphs>126</Paragraphs>
  <Slides>77</Slides>
  <Notes>0</Notes>
  <HiddenSlides>2</HiddenSlides>
  <MMClips>0</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Black</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all science courses, begin with the nature of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Kenneth Miller</cp:lastModifiedBy>
  <cp:revision>1</cp:revision>
  <dcterms:modified xsi:type="dcterms:W3CDTF">2018-03-16T21:43:55Z</dcterms:modified>
</cp:coreProperties>
</file>